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5" r:id="rId4"/>
    <p:sldId id="263" r:id="rId5"/>
    <p:sldId id="262" r:id="rId6"/>
    <p:sldId id="261" r:id="rId7"/>
    <p:sldId id="259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8"/>
    <p:restoredTop sz="94775"/>
  </p:normalViewPr>
  <p:slideViewPr>
    <p:cSldViewPr snapToGrid="0">
      <p:cViewPr varScale="1">
        <p:scale>
          <a:sx n="98" d="100"/>
          <a:sy n="98" d="100"/>
        </p:scale>
        <p:origin x="216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3B10D-A68C-49FB-A134-4C9EF43E7144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8E3B2F3-C8A7-494C-89C6-542FB03CF817}">
      <dgm:prSet/>
      <dgm:spPr/>
      <dgm:t>
        <a:bodyPr/>
        <a:lstStyle/>
        <a:p>
          <a:r>
            <a:rPr lang="en-US" dirty="0"/>
            <a:t>Full mockup on level 5</a:t>
          </a:r>
        </a:p>
      </dgm:t>
    </dgm:pt>
    <dgm:pt modelId="{B1E0E73F-8CD2-4EF3-8BC7-3B54544E6C12}" type="parTrans" cxnId="{0AC40BE0-5A8C-4574-9D95-56B232FCF3B1}">
      <dgm:prSet/>
      <dgm:spPr/>
      <dgm:t>
        <a:bodyPr/>
        <a:lstStyle/>
        <a:p>
          <a:endParaRPr lang="en-US"/>
        </a:p>
      </dgm:t>
    </dgm:pt>
    <dgm:pt modelId="{152E86BC-9D4B-4D32-9327-0F124154217A}" type="sibTrans" cxnId="{0AC40BE0-5A8C-4574-9D95-56B232FCF3B1}">
      <dgm:prSet/>
      <dgm:spPr/>
      <dgm:t>
        <a:bodyPr/>
        <a:lstStyle/>
        <a:p>
          <a:endParaRPr lang="en-US"/>
        </a:p>
      </dgm:t>
    </dgm:pt>
    <dgm:pt modelId="{49245736-6FAD-4C36-95C2-7960B94DB57B}">
      <dgm:prSet/>
      <dgm:spPr/>
      <dgm:t>
        <a:bodyPr/>
        <a:lstStyle/>
        <a:p>
          <a:r>
            <a:rPr lang="en-US" dirty="0"/>
            <a:t>Online training for </a:t>
          </a:r>
          <a:r>
            <a:rPr lang="en-US" dirty="0" err="1"/>
            <a:t>LhARA</a:t>
          </a:r>
          <a:r>
            <a:rPr lang="en-US" dirty="0"/>
            <a:t> &amp; recap of items</a:t>
          </a:r>
        </a:p>
      </dgm:t>
    </dgm:pt>
    <dgm:pt modelId="{124767CA-E16C-40DB-B5C4-A603761F3555}" type="parTrans" cxnId="{857BE000-5E39-4BC4-87C6-BDD0B5D01F83}">
      <dgm:prSet/>
      <dgm:spPr/>
      <dgm:t>
        <a:bodyPr/>
        <a:lstStyle/>
        <a:p>
          <a:endParaRPr lang="en-US"/>
        </a:p>
      </dgm:t>
    </dgm:pt>
    <dgm:pt modelId="{C1E85FBA-C1BE-42D4-B1F3-0FDC0668D1E2}" type="sibTrans" cxnId="{857BE000-5E39-4BC4-87C6-BDD0B5D01F83}">
      <dgm:prSet/>
      <dgm:spPr/>
      <dgm:t>
        <a:bodyPr/>
        <a:lstStyle/>
        <a:p>
          <a:endParaRPr lang="en-US"/>
        </a:p>
      </dgm:t>
    </dgm:pt>
    <dgm:pt modelId="{645D233F-13A1-4C41-B9C2-9318552F6C04}">
      <dgm:prSet/>
      <dgm:spPr/>
      <dgm:t>
        <a:bodyPr/>
        <a:lstStyle/>
        <a:p>
          <a:r>
            <a:rPr lang="en-US" dirty="0"/>
            <a:t>In-person training (at own leisure, if possible, on level 5)</a:t>
          </a:r>
        </a:p>
      </dgm:t>
    </dgm:pt>
    <dgm:pt modelId="{0B26ACBE-6C88-4E9E-94DE-1AA885639774}" type="parTrans" cxnId="{8AEEA7AF-FC9C-414D-83A2-FD8E4B76B39A}">
      <dgm:prSet/>
      <dgm:spPr/>
      <dgm:t>
        <a:bodyPr/>
        <a:lstStyle/>
        <a:p>
          <a:endParaRPr lang="en-US"/>
        </a:p>
      </dgm:t>
    </dgm:pt>
    <dgm:pt modelId="{18B37CE3-7189-43AE-A742-0DC5C11C6A1D}" type="sibTrans" cxnId="{8AEEA7AF-FC9C-414D-83A2-FD8E4B76B39A}">
      <dgm:prSet/>
      <dgm:spPr/>
      <dgm:t>
        <a:bodyPr/>
        <a:lstStyle/>
        <a:p>
          <a:endParaRPr lang="en-US"/>
        </a:p>
      </dgm:t>
    </dgm:pt>
    <dgm:pt modelId="{A741E6B7-7C1E-4DFE-B1A6-989A6CC8A6C2}">
      <dgm:prSet/>
      <dgm:spPr/>
      <dgm:t>
        <a:bodyPr/>
        <a:lstStyle/>
        <a:p>
          <a:r>
            <a:rPr lang="en-US" dirty="0"/>
            <a:t>Full mockup</a:t>
          </a:r>
        </a:p>
      </dgm:t>
    </dgm:pt>
    <dgm:pt modelId="{4C443764-18DE-40CA-A44F-75B36CDEA412}" type="parTrans" cxnId="{EA8CDB75-D7DC-4538-AE4C-54EE749AFE71}">
      <dgm:prSet/>
      <dgm:spPr/>
      <dgm:t>
        <a:bodyPr/>
        <a:lstStyle/>
        <a:p>
          <a:endParaRPr lang="en-US"/>
        </a:p>
      </dgm:t>
    </dgm:pt>
    <dgm:pt modelId="{E437CC90-4352-43DF-B037-70675E7D162B}" type="sibTrans" cxnId="{EA8CDB75-D7DC-4538-AE4C-54EE749AFE71}">
      <dgm:prSet/>
      <dgm:spPr/>
      <dgm:t>
        <a:bodyPr/>
        <a:lstStyle/>
        <a:p>
          <a:endParaRPr lang="en-US"/>
        </a:p>
      </dgm:t>
    </dgm:pt>
    <dgm:pt modelId="{A20C2947-2728-46ED-A370-63890C0F8ABC}">
      <dgm:prSet/>
      <dgm:spPr/>
      <dgm:t>
        <a:bodyPr/>
        <a:lstStyle/>
        <a:p>
          <a:r>
            <a:rPr lang="en-US" dirty="0"/>
            <a:t>Trial day/run through/dress rehearsal</a:t>
          </a:r>
        </a:p>
      </dgm:t>
    </dgm:pt>
    <dgm:pt modelId="{BE3C5D1E-E667-493C-AB20-4A50CEB540C2}" type="parTrans" cxnId="{27F01BF8-BA0D-4E2C-A8B7-144FBE4FEC20}">
      <dgm:prSet/>
      <dgm:spPr/>
      <dgm:t>
        <a:bodyPr/>
        <a:lstStyle/>
        <a:p>
          <a:endParaRPr lang="en-US"/>
        </a:p>
      </dgm:t>
    </dgm:pt>
    <dgm:pt modelId="{D0A10A21-44BD-467F-8DC2-54141FB94ED1}" type="sibTrans" cxnId="{27F01BF8-BA0D-4E2C-A8B7-144FBE4FEC20}">
      <dgm:prSet/>
      <dgm:spPr/>
      <dgm:t>
        <a:bodyPr/>
        <a:lstStyle/>
        <a:p>
          <a:endParaRPr lang="en-US"/>
        </a:p>
      </dgm:t>
    </dgm:pt>
    <dgm:pt modelId="{846D9269-F2F5-B44E-BBBA-9DC800027353}" type="pres">
      <dgm:prSet presAssocID="{6633B10D-A68C-49FB-A134-4C9EF43E7144}" presName="outerComposite" presStyleCnt="0">
        <dgm:presLayoutVars>
          <dgm:chMax val="5"/>
          <dgm:dir/>
          <dgm:resizeHandles val="exact"/>
        </dgm:presLayoutVars>
      </dgm:prSet>
      <dgm:spPr/>
    </dgm:pt>
    <dgm:pt modelId="{C897AFFF-9265-1E46-B00B-C296B9457CC5}" type="pres">
      <dgm:prSet presAssocID="{6633B10D-A68C-49FB-A134-4C9EF43E7144}" presName="dummyMaxCanvas" presStyleCnt="0">
        <dgm:presLayoutVars/>
      </dgm:prSet>
      <dgm:spPr/>
    </dgm:pt>
    <dgm:pt modelId="{9E612159-114E-F04D-A5CB-82F7B28D6031}" type="pres">
      <dgm:prSet presAssocID="{6633B10D-A68C-49FB-A134-4C9EF43E7144}" presName="FiveNodes_1" presStyleLbl="node1" presStyleIdx="0" presStyleCnt="5">
        <dgm:presLayoutVars>
          <dgm:bulletEnabled val="1"/>
        </dgm:presLayoutVars>
      </dgm:prSet>
      <dgm:spPr/>
    </dgm:pt>
    <dgm:pt modelId="{1B05A108-7CC6-1644-B28D-799DF9B9EFF4}" type="pres">
      <dgm:prSet presAssocID="{6633B10D-A68C-49FB-A134-4C9EF43E7144}" presName="FiveNodes_2" presStyleLbl="node1" presStyleIdx="1" presStyleCnt="5">
        <dgm:presLayoutVars>
          <dgm:bulletEnabled val="1"/>
        </dgm:presLayoutVars>
      </dgm:prSet>
      <dgm:spPr/>
    </dgm:pt>
    <dgm:pt modelId="{AD01D8A9-6E1F-8742-8D6A-B0D6E17AA7F3}" type="pres">
      <dgm:prSet presAssocID="{6633B10D-A68C-49FB-A134-4C9EF43E7144}" presName="FiveNodes_3" presStyleLbl="node1" presStyleIdx="2" presStyleCnt="5">
        <dgm:presLayoutVars>
          <dgm:bulletEnabled val="1"/>
        </dgm:presLayoutVars>
      </dgm:prSet>
      <dgm:spPr/>
    </dgm:pt>
    <dgm:pt modelId="{F5B6248A-8D27-DA44-BC19-0FCA3A11EA34}" type="pres">
      <dgm:prSet presAssocID="{6633B10D-A68C-49FB-A134-4C9EF43E7144}" presName="FiveNodes_4" presStyleLbl="node1" presStyleIdx="3" presStyleCnt="5">
        <dgm:presLayoutVars>
          <dgm:bulletEnabled val="1"/>
        </dgm:presLayoutVars>
      </dgm:prSet>
      <dgm:spPr/>
    </dgm:pt>
    <dgm:pt modelId="{2FFBC4B4-A53B-B04D-AF28-3EA7AD7EDB66}" type="pres">
      <dgm:prSet presAssocID="{6633B10D-A68C-49FB-A134-4C9EF43E7144}" presName="FiveNodes_5" presStyleLbl="node1" presStyleIdx="4" presStyleCnt="5">
        <dgm:presLayoutVars>
          <dgm:bulletEnabled val="1"/>
        </dgm:presLayoutVars>
      </dgm:prSet>
      <dgm:spPr/>
    </dgm:pt>
    <dgm:pt modelId="{97B71057-FBAE-0A4C-BD13-DF86BDD7BD05}" type="pres">
      <dgm:prSet presAssocID="{6633B10D-A68C-49FB-A134-4C9EF43E7144}" presName="FiveConn_1-2" presStyleLbl="fgAccFollowNode1" presStyleIdx="0" presStyleCnt="4">
        <dgm:presLayoutVars>
          <dgm:bulletEnabled val="1"/>
        </dgm:presLayoutVars>
      </dgm:prSet>
      <dgm:spPr/>
    </dgm:pt>
    <dgm:pt modelId="{A417C460-4CC0-144D-ABAB-532F66602617}" type="pres">
      <dgm:prSet presAssocID="{6633B10D-A68C-49FB-A134-4C9EF43E7144}" presName="FiveConn_2-3" presStyleLbl="fgAccFollowNode1" presStyleIdx="1" presStyleCnt="4">
        <dgm:presLayoutVars>
          <dgm:bulletEnabled val="1"/>
        </dgm:presLayoutVars>
      </dgm:prSet>
      <dgm:spPr/>
    </dgm:pt>
    <dgm:pt modelId="{DBAB49E0-A8BE-2548-AC35-C5B5D83ABE78}" type="pres">
      <dgm:prSet presAssocID="{6633B10D-A68C-49FB-A134-4C9EF43E7144}" presName="FiveConn_3-4" presStyleLbl="fgAccFollowNode1" presStyleIdx="2" presStyleCnt="4">
        <dgm:presLayoutVars>
          <dgm:bulletEnabled val="1"/>
        </dgm:presLayoutVars>
      </dgm:prSet>
      <dgm:spPr/>
    </dgm:pt>
    <dgm:pt modelId="{C2471AA0-E663-6F42-9921-C1CF68903455}" type="pres">
      <dgm:prSet presAssocID="{6633B10D-A68C-49FB-A134-4C9EF43E7144}" presName="FiveConn_4-5" presStyleLbl="fgAccFollowNode1" presStyleIdx="3" presStyleCnt="4">
        <dgm:presLayoutVars>
          <dgm:bulletEnabled val="1"/>
        </dgm:presLayoutVars>
      </dgm:prSet>
      <dgm:spPr/>
    </dgm:pt>
    <dgm:pt modelId="{FF6E1644-55B6-7746-A900-E201483480DF}" type="pres">
      <dgm:prSet presAssocID="{6633B10D-A68C-49FB-A134-4C9EF43E7144}" presName="FiveNodes_1_text" presStyleLbl="node1" presStyleIdx="4" presStyleCnt="5">
        <dgm:presLayoutVars>
          <dgm:bulletEnabled val="1"/>
        </dgm:presLayoutVars>
      </dgm:prSet>
      <dgm:spPr/>
    </dgm:pt>
    <dgm:pt modelId="{6D89613A-4FE7-4441-960E-51747366EB3D}" type="pres">
      <dgm:prSet presAssocID="{6633B10D-A68C-49FB-A134-4C9EF43E7144}" presName="FiveNodes_2_text" presStyleLbl="node1" presStyleIdx="4" presStyleCnt="5">
        <dgm:presLayoutVars>
          <dgm:bulletEnabled val="1"/>
        </dgm:presLayoutVars>
      </dgm:prSet>
      <dgm:spPr/>
    </dgm:pt>
    <dgm:pt modelId="{238B5C49-2B23-CB48-8ABE-6623940632A5}" type="pres">
      <dgm:prSet presAssocID="{6633B10D-A68C-49FB-A134-4C9EF43E7144}" presName="FiveNodes_3_text" presStyleLbl="node1" presStyleIdx="4" presStyleCnt="5">
        <dgm:presLayoutVars>
          <dgm:bulletEnabled val="1"/>
        </dgm:presLayoutVars>
      </dgm:prSet>
      <dgm:spPr/>
    </dgm:pt>
    <dgm:pt modelId="{8B12E7F7-666C-4C4C-AB46-1A326E33BF90}" type="pres">
      <dgm:prSet presAssocID="{6633B10D-A68C-49FB-A134-4C9EF43E7144}" presName="FiveNodes_4_text" presStyleLbl="node1" presStyleIdx="4" presStyleCnt="5">
        <dgm:presLayoutVars>
          <dgm:bulletEnabled val="1"/>
        </dgm:presLayoutVars>
      </dgm:prSet>
      <dgm:spPr/>
    </dgm:pt>
    <dgm:pt modelId="{BE9F962A-2E55-3B42-A89D-529A93BB6682}" type="pres">
      <dgm:prSet presAssocID="{6633B10D-A68C-49FB-A134-4C9EF43E7144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7CB31000-7D19-C94F-A830-AF4108D4A506}" type="presOf" srcId="{49245736-6FAD-4C36-95C2-7960B94DB57B}" destId="{1B05A108-7CC6-1644-B28D-799DF9B9EFF4}" srcOrd="0" destOrd="0" presId="urn:microsoft.com/office/officeart/2005/8/layout/vProcess5"/>
    <dgm:cxn modelId="{857BE000-5E39-4BC4-87C6-BDD0B5D01F83}" srcId="{6633B10D-A68C-49FB-A134-4C9EF43E7144}" destId="{49245736-6FAD-4C36-95C2-7960B94DB57B}" srcOrd="1" destOrd="0" parTransId="{124767CA-E16C-40DB-B5C4-A603761F3555}" sibTransId="{C1E85FBA-C1BE-42D4-B1F3-0FDC0668D1E2}"/>
    <dgm:cxn modelId="{CF574901-1B2E-934C-9188-179FA76E3DC4}" type="presOf" srcId="{A20C2947-2728-46ED-A370-63890C0F8ABC}" destId="{BE9F962A-2E55-3B42-A89D-529A93BB6682}" srcOrd="1" destOrd="0" presId="urn:microsoft.com/office/officeart/2005/8/layout/vProcess5"/>
    <dgm:cxn modelId="{0B0A290B-781B-6949-B664-1B6317D7F445}" type="presOf" srcId="{A741E6B7-7C1E-4DFE-B1A6-989A6CC8A6C2}" destId="{F5B6248A-8D27-DA44-BC19-0FCA3A11EA34}" srcOrd="0" destOrd="0" presId="urn:microsoft.com/office/officeart/2005/8/layout/vProcess5"/>
    <dgm:cxn modelId="{9071AD45-C4C7-BC42-BCE4-BC3C09A38045}" type="presOf" srcId="{A741E6B7-7C1E-4DFE-B1A6-989A6CC8A6C2}" destId="{8B12E7F7-666C-4C4C-AB46-1A326E33BF90}" srcOrd="1" destOrd="0" presId="urn:microsoft.com/office/officeart/2005/8/layout/vProcess5"/>
    <dgm:cxn modelId="{49D95572-BE77-B447-A718-FCC2D87FF00C}" type="presOf" srcId="{C1E85FBA-C1BE-42D4-B1F3-0FDC0668D1E2}" destId="{A417C460-4CC0-144D-ABAB-532F66602617}" srcOrd="0" destOrd="0" presId="urn:microsoft.com/office/officeart/2005/8/layout/vProcess5"/>
    <dgm:cxn modelId="{EA8CDB75-D7DC-4538-AE4C-54EE749AFE71}" srcId="{6633B10D-A68C-49FB-A134-4C9EF43E7144}" destId="{A741E6B7-7C1E-4DFE-B1A6-989A6CC8A6C2}" srcOrd="3" destOrd="0" parTransId="{4C443764-18DE-40CA-A44F-75B36CDEA412}" sibTransId="{E437CC90-4352-43DF-B037-70675E7D162B}"/>
    <dgm:cxn modelId="{7041E47A-663A-0942-AEB5-147BD7594339}" type="presOf" srcId="{645D233F-13A1-4C41-B9C2-9318552F6C04}" destId="{AD01D8A9-6E1F-8742-8D6A-B0D6E17AA7F3}" srcOrd="0" destOrd="0" presId="urn:microsoft.com/office/officeart/2005/8/layout/vProcess5"/>
    <dgm:cxn modelId="{5E974B87-479B-AC4C-AF18-FA24FE07E605}" type="presOf" srcId="{68E3B2F3-C8A7-494C-89C6-542FB03CF817}" destId="{9E612159-114E-F04D-A5CB-82F7B28D6031}" srcOrd="0" destOrd="0" presId="urn:microsoft.com/office/officeart/2005/8/layout/vProcess5"/>
    <dgm:cxn modelId="{BBDF4088-1470-1A44-A419-F81A89CC9CE3}" type="presOf" srcId="{68E3B2F3-C8A7-494C-89C6-542FB03CF817}" destId="{FF6E1644-55B6-7746-A900-E201483480DF}" srcOrd="1" destOrd="0" presId="urn:microsoft.com/office/officeart/2005/8/layout/vProcess5"/>
    <dgm:cxn modelId="{FBA57298-E2F4-5644-B84A-F4ABB3374FE0}" type="presOf" srcId="{18B37CE3-7189-43AE-A742-0DC5C11C6A1D}" destId="{DBAB49E0-A8BE-2548-AC35-C5B5D83ABE78}" srcOrd="0" destOrd="0" presId="urn:microsoft.com/office/officeart/2005/8/layout/vProcess5"/>
    <dgm:cxn modelId="{DBD4B0A2-6FA3-4248-86C6-FEB4FF206653}" type="presOf" srcId="{A20C2947-2728-46ED-A370-63890C0F8ABC}" destId="{2FFBC4B4-A53B-B04D-AF28-3EA7AD7EDB66}" srcOrd="0" destOrd="0" presId="urn:microsoft.com/office/officeart/2005/8/layout/vProcess5"/>
    <dgm:cxn modelId="{8AEEA7AF-FC9C-414D-83A2-FD8E4B76B39A}" srcId="{6633B10D-A68C-49FB-A134-4C9EF43E7144}" destId="{645D233F-13A1-4C41-B9C2-9318552F6C04}" srcOrd="2" destOrd="0" parTransId="{0B26ACBE-6C88-4E9E-94DE-1AA885639774}" sibTransId="{18B37CE3-7189-43AE-A742-0DC5C11C6A1D}"/>
    <dgm:cxn modelId="{BA692BB0-6C09-F046-BF78-D20A1C705055}" type="presOf" srcId="{E437CC90-4352-43DF-B037-70675E7D162B}" destId="{C2471AA0-E663-6F42-9921-C1CF68903455}" srcOrd="0" destOrd="0" presId="urn:microsoft.com/office/officeart/2005/8/layout/vProcess5"/>
    <dgm:cxn modelId="{A883C8CB-D3F5-8C49-BA7A-918B2D8E9F87}" type="presOf" srcId="{6633B10D-A68C-49FB-A134-4C9EF43E7144}" destId="{846D9269-F2F5-B44E-BBBA-9DC800027353}" srcOrd="0" destOrd="0" presId="urn:microsoft.com/office/officeart/2005/8/layout/vProcess5"/>
    <dgm:cxn modelId="{9D9C82D0-3B4A-0544-AA0B-E7D1542D97BE}" type="presOf" srcId="{152E86BC-9D4B-4D32-9327-0F124154217A}" destId="{97B71057-FBAE-0A4C-BD13-DF86BDD7BD05}" srcOrd="0" destOrd="0" presId="urn:microsoft.com/office/officeart/2005/8/layout/vProcess5"/>
    <dgm:cxn modelId="{8AB13CD2-4B95-DA48-84BE-AB9A9410CB13}" type="presOf" srcId="{645D233F-13A1-4C41-B9C2-9318552F6C04}" destId="{238B5C49-2B23-CB48-8ABE-6623940632A5}" srcOrd="1" destOrd="0" presId="urn:microsoft.com/office/officeart/2005/8/layout/vProcess5"/>
    <dgm:cxn modelId="{0AC40BE0-5A8C-4574-9D95-56B232FCF3B1}" srcId="{6633B10D-A68C-49FB-A134-4C9EF43E7144}" destId="{68E3B2F3-C8A7-494C-89C6-542FB03CF817}" srcOrd="0" destOrd="0" parTransId="{B1E0E73F-8CD2-4EF3-8BC7-3B54544E6C12}" sibTransId="{152E86BC-9D4B-4D32-9327-0F124154217A}"/>
    <dgm:cxn modelId="{21D835F1-4911-2D42-9228-AAF62CB5AE05}" type="presOf" srcId="{49245736-6FAD-4C36-95C2-7960B94DB57B}" destId="{6D89613A-4FE7-4441-960E-51747366EB3D}" srcOrd="1" destOrd="0" presId="urn:microsoft.com/office/officeart/2005/8/layout/vProcess5"/>
    <dgm:cxn modelId="{27F01BF8-BA0D-4E2C-A8B7-144FBE4FEC20}" srcId="{6633B10D-A68C-49FB-A134-4C9EF43E7144}" destId="{A20C2947-2728-46ED-A370-63890C0F8ABC}" srcOrd="4" destOrd="0" parTransId="{BE3C5D1E-E667-493C-AB20-4A50CEB540C2}" sibTransId="{D0A10A21-44BD-467F-8DC2-54141FB94ED1}"/>
    <dgm:cxn modelId="{CCF82D65-ADB7-6E45-99D4-22B17FF1024E}" type="presParOf" srcId="{846D9269-F2F5-B44E-BBBA-9DC800027353}" destId="{C897AFFF-9265-1E46-B00B-C296B9457CC5}" srcOrd="0" destOrd="0" presId="urn:microsoft.com/office/officeart/2005/8/layout/vProcess5"/>
    <dgm:cxn modelId="{A7D52A43-1BB9-FC4B-AB81-7546C0CB6633}" type="presParOf" srcId="{846D9269-F2F5-B44E-BBBA-9DC800027353}" destId="{9E612159-114E-F04D-A5CB-82F7B28D6031}" srcOrd="1" destOrd="0" presId="urn:microsoft.com/office/officeart/2005/8/layout/vProcess5"/>
    <dgm:cxn modelId="{BFBE85A5-A711-E64B-B6FB-E9996D7325A4}" type="presParOf" srcId="{846D9269-F2F5-B44E-BBBA-9DC800027353}" destId="{1B05A108-7CC6-1644-B28D-799DF9B9EFF4}" srcOrd="2" destOrd="0" presId="urn:microsoft.com/office/officeart/2005/8/layout/vProcess5"/>
    <dgm:cxn modelId="{B6862236-404D-0440-97E9-B06ED4382604}" type="presParOf" srcId="{846D9269-F2F5-B44E-BBBA-9DC800027353}" destId="{AD01D8A9-6E1F-8742-8D6A-B0D6E17AA7F3}" srcOrd="3" destOrd="0" presId="urn:microsoft.com/office/officeart/2005/8/layout/vProcess5"/>
    <dgm:cxn modelId="{9A7E53A1-F559-8A48-A140-C638B68E14F2}" type="presParOf" srcId="{846D9269-F2F5-B44E-BBBA-9DC800027353}" destId="{F5B6248A-8D27-DA44-BC19-0FCA3A11EA34}" srcOrd="4" destOrd="0" presId="urn:microsoft.com/office/officeart/2005/8/layout/vProcess5"/>
    <dgm:cxn modelId="{3391698A-77BE-E64A-BDEC-02A6C4F61531}" type="presParOf" srcId="{846D9269-F2F5-B44E-BBBA-9DC800027353}" destId="{2FFBC4B4-A53B-B04D-AF28-3EA7AD7EDB66}" srcOrd="5" destOrd="0" presId="urn:microsoft.com/office/officeart/2005/8/layout/vProcess5"/>
    <dgm:cxn modelId="{E96C9A87-0A34-0447-820A-18A6D098A44A}" type="presParOf" srcId="{846D9269-F2F5-B44E-BBBA-9DC800027353}" destId="{97B71057-FBAE-0A4C-BD13-DF86BDD7BD05}" srcOrd="6" destOrd="0" presId="urn:microsoft.com/office/officeart/2005/8/layout/vProcess5"/>
    <dgm:cxn modelId="{2D9EFC49-DD70-B84A-A323-69D8A7255100}" type="presParOf" srcId="{846D9269-F2F5-B44E-BBBA-9DC800027353}" destId="{A417C460-4CC0-144D-ABAB-532F66602617}" srcOrd="7" destOrd="0" presId="urn:microsoft.com/office/officeart/2005/8/layout/vProcess5"/>
    <dgm:cxn modelId="{F76BA7B1-526C-994D-B139-8F9E8D004BD6}" type="presParOf" srcId="{846D9269-F2F5-B44E-BBBA-9DC800027353}" destId="{DBAB49E0-A8BE-2548-AC35-C5B5D83ABE78}" srcOrd="8" destOrd="0" presId="urn:microsoft.com/office/officeart/2005/8/layout/vProcess5"/>
    <dgm:cxn modelId="{FCB942B6-3B07-F94F-9C6A-AF268F5875C3}" type="presParOf" srcId="{846D9269-F2F5-B44E-BBBA-9DC800027353}" destId="{C2471AA0-E663-6F42-9921-C1CF68903455}" srcOrd="9" destOrd="0" presId="urn:microsoft.com/office/officeart/2005/8/layout/vProcess5"/>
    <dgm:cxn modelId="{C281DBE7-A9C5-8C49-A5A5-D9CDE31A51B1}" type="presParOf" srcId="{846D9269-F2F5-B44E-BBBA-9DC800027353}" destId="{FF6E1644-55B6-7746-A900-E201483480DF}" srcOrd="10" destOrd="0" presId="urn:microsoft.com/office/officeart/2005/8/layout/vProcess5"/>
    <dgm:cxn modelId="{72417B6B-FB1F-CA44-8328-EDBAABDE1C08}" type="presParOf" srcId="{846D9269-F2F5-B44E-BBBA-9DC800027353}" destId="{6D89613A-4FE7-4441-960E-51747366EB3D}" srcOrd="11" destOrd="0" presId="urn:microsoft.com/office/officeart/2005/8/layout/vProcess5"/>
    <dgm:cxn modelId="{6B7A40E5-760B-624E-9256-1EFF89C4026D}" type="presParOf" srcId="{846D9269-F2F5-B44E-BBBA-9DC800027353}" destId="{238B5C49-2B23-CB48-8ABE-6623940632A5}" srcOrd="12" destOrd="0" presId="urn:microsoft.com/office/officeart/2005/8/layout/vProcess5"/>
    <dgm:cxn modelId="{26A4332D-7AB8-1C43-BC0A-71DB24FB1075}" type="presParOf" srcId="{846D9269-F2F5-B44E-BBBA-9DC800027353}" destId="{8B12E7F7-666C-4C4C-AB46-1A326E33BF90}" srcOrd="13" destOrd="0" presId="urn:microsoft.com/office/officeart/2005/8/layout/vProcess5"/>
    <dgm:cxn modelId="{FD04F01A-7135-CC49-B028-37556B2C4536}" type="presParOf" srcId="{846D9269-F2F5-B44E-BBBA-9DC800027353}" destId="{BE9F962A-2E55-3B42-A89D-529A93BB668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12159-114E-F04D-A5CB-82F7B28D6031}">
      <dsp:nvSpPr>
        <dsp:cNvPr id="0" name=""/>
        <dsp:cNvSpPr/>
      </dsp:nvSpPr>
      <dsp:spPr>
        <a:xfrm>
          <a:off x="0" y="0"/>
          <a:ext cx="7837868" cy="6469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Full mockup on level 5</a:t>
          </a:r>
        </a:p>
      </dsp:txBody>
      <dsp:txXfrm>
        <a:off x="18948" y="18948"/>
        <a:ext cx="7064080" cy="609042"/>
      </dsp:txXfrm>
    </dsp:sp>
    <dsp:sp modelId="{1B05A108-7CC6-1644-B28D-799DF9B9EFF4}">
      <dsp:nvSpPr>
        <dsp:cNvPr id="0" name=""/>
        <dsp:cNvSpPr/>
      </dsp:nvSpPr>
      <dsp:spPr>
        <a:xfrm>
          <a:off x="585295" y="736790"/>
          <a:ext cx="7837868" cy="6469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Online training for </a:t>
          </a:r>
          <a:r>
            <a:rPr lang="en-US" sz="2300" kern="1200" dirty="0" err="1"/>
            <a:t>LhARA</a:t>
          </a:r>
          <a:r>
            <a:rPr lang="en-US" sz="2300" kern="1200" dirty="0"/>
            <a:t> &amp; recap of items</a:t>
          </a:r>
        </a:p>
      </dsp:txBody>
      <dsp:txXfrm>
        <a:off x="604243" y="755738"/>
        <a:ext cx="6794167" cy="609042"/>
      </dsp:txXfrm>
    </dsp:sp>
    <dsp:sp modelId="{AD01D8A9-6E1F-8742-8D6A-B0D6E17AA7F3}">
      <dsp:nvSpPr>
        <dsp:cNvPr id="0" name=""/>
        <dsp:cNvSpPr/>
      </dsp:nvSpPr>
      <dsp:spPr>
        <a:xfrm>
          <a:off x="1170590" y="1473581"/>
          <a:ext cx="7837868" cy="6469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In-person training (at own leisure, if possible, on level 5)</a:t>
          </a:r>
        </a:p>
      </dsp:txBody>
      <dsp:txXfrm>
        <a:off x="1189538" y="1492529"/>
        <a:ext cx="6794167" cy="609042"/>
      </dsp:txXfrm>
    </dsp:sp>
    <dsp:sp modelId="{F5B6248A-8D27-DA44-BC19-0FCA3A11EA34}">
      <dsp:nvSpPr>
        <dsp:cNvPr id="0" name=""/>
        <dsp:cNvSpPr/>
      </dsp:nvSpPr>
      <dsp:spPr>
        <a:xfrm>
          <a:off x="1755886" y="2210371"/>
          <a:ext cx="7837868" cy="6469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Full mockup</a:t>
          </a:r>
        </a:p>
      </dsp:txBody>
      <dsp:txXfrm>
        <a:off x="1774834" y="2229319"/>
        <a:ext cx="6794167" cy="609041"/>
      </dsp:txXfrm>
    </dsp:sp>
    <dsp:sp modelId="{2FFBC4B4-A53B-B04D-AF28-3EA7AD7EDB66}">
      <dsp:nvSpPr>
        <dsp:cNvPr id="0" name=""/>
        <dsp:cNvSpPr/>
      </dsp:nvSpPr>
      <dsp:spPr>
        <a:xfrm>
          <a:off x="2341181" y="2947162"/>
          <a:ext cx="7837868" cy="64693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Trial day/run through/dress rehearsal</a:t>
          </a:r>
        </a:p>
      </dsp:txBody>
      <dsp:txXfrm>
        <a:off x="2360129" y="2966110"/>
        <a:ext cx="6794167" cy="609042"/>
      </dsp:txXfrm>
    </dsp:sp>
    <dsp:sp modelId="{97B71057-FBAE-0A4C-BD13-DF86BDD7BD05}">
      <dsp:nvSpPr>
        <dsp:cNvPr id="0" name=""/>
        <dsp:cNvSpPr/>
      </dsp:nvSpPr>
      <dsp:spPr>
        <a:xfrm>
          <a:off x="7417358" y="472624"/>
          <a:ext cx="420509" cy="42050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7511973" y="472624"/>
        <a:ext cx="231279" cy="316433"/>
      </dsp:txXfrm>
    </dsp:sp>
    <dsp:sp modelId="{A417C460-4CC0-144D-ABAB-532F66602617}">
      <dsp:nvSpPr>
        <dsp:cNvPr id="0" name=""/>
        <dsp:cNvSpPr/>
      </dsp:nvSpPr>
      <dsp:spPr>
        <a:xfrm>
          <a:off x="8002654" y="1209414"/>
          <a:ext cx="420509" cy="42050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8097269" y="1209414"/>
        <a:ext cx="231279" cy="316433"/>
      </dsp:txXfrm>
    </dsp:sp>
    <dsp:sp modelId="{DBAB49E0-A8BE-2548-AC35-C5B5D83ABE78}">
      <dsp:nvSpPr>
        <dsp:cNvPr id="0" name=""/>
        <dsp:cNvSpPr/>
      </dsp:nvSpPr>
      <dsp:spPr>
        <a:xfrm>
          <a:off x="8587949" y="1935422"/>
          <a:ext cx="420509" cy="42050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8682564" y="1935422"/>
        <a:ext cx="231279" cy="316433"/>
      </dsp:txXfrm>
    </dsp:sp>
    <dsp:sp modelId="{C2471AA0-E663-6F42-9921-C1CF68903455}">
      <dsp:nvSpPr>
        <dsp:cNvPr id="0" name=""/>
        <dsp:cNvSpPr/>
      </dsp:nvSpPr>
      <dsp:spPr>
        <a:xfrm>
          <a:off x="9173244" y="2679401"/>
          <a:ext cx="420509" cy="42050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9267859" y="2679401"/>
        <a:ext cx="231279" cy="316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455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58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7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37649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50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72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3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8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67502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360CEC3-C98A-BE4D-8248-616313AFBF10}" type="datetimeFigureOut">
              <a:rPr lang="en-US" smtClean="0"/>
              <a:t>5/15/26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9E649A-DF21-1848-BF6D-433433941A3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4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3B09A4-1536-44D9-997F-203158937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en-US" dirty="0"/>
              <a:t>Milestones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43B6C13-6312-69C4-ED60-A4AFB7D19E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732995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190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A4734-8ACA-1FCC-C70A-44DD937E5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deadlines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95ADC21-A5B6-1C6B-15FE-8B066CC9BAD1}"/>
              </a:ext>
            </a:extLst>
          </p:cNvPr>
          <p:cNvGrpSpPr/>
          <p:nvPr/>
        </p:nvGrpSpPr>
        <p:grpSpPr>
          <a:xfrm>
            <a:off x="3603626" y="1628398"/>
            <a:ext cx="1503823" cy="581847"/>
            <a:chOff x="2015078" y="4111351"/>
            <a:chExt cx="1503823" cy="58184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970A15-C076-2D04-0B5B-8E0D7A26920F}"/>
                </a:ext>
              </a:extLst>
            </p:cNvPr>
            <p:cNvSpPr/>
            <p:nvPr/>
          </p:nvSpPr>
          <p:spPr>
            <a:xfrm>
              <a:off x="2015080" y="4323866"/>
              <a:ext cx="1503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 Move everything up from level 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42C6B24-CE35-9DE6-6BA4-424D918A5E04}"/>
                </a:ext>
              </a:extLst>
            </p:cNvPr>
            <p:cNvSpPr/>
            <p:nvPr/>
          </p:nvSpPr>
          <p:spPr>
            <a:xfrm>
              <a:off x="2015078" y="4111351"/>
              <a:ext cx="122020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Full mockup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464982A-F388-39F1-D88A-C22C1EAC681F}"/>
              </a:ext>
            </a:extLst>
          </p:cNvPr>
          <p:cNvGrpSpPr/>
          <p:nvPr/>
        </p:nvGrpSpPr>
        <p:grpSpPr>
          <a:xfrm>
            <a:off x="6973020" y="1628398"/>
            <a:ext cx="1669047" cy="1135845"/>
            <a:chOff x="2015078" y="4111351"/>
            <a:chExt cx="1669047" cy="113584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CB3930-B369-4D8A-4E68-AF78E42EEF53}"/>
                </a:ext>
              </a:extLst>
            </p:cNvPr>
            <p:cNvSpPr/>
            <p:nvPr/>
          </p:nvSpPr>
          <p:spPr>
            <a:xfrm>
              <a:off x="2015080" y="4323866"/>
              <a:ext cx="150382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Learn how to use equipment</a:t>
              </a:r>
            </a:p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People can either come for level 5 or level 8 set up whenever they have the time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38E67D0-356A-C324-ED73-1738420CC6CE}"/>
                </a:ext>
              </a:extLst>
            </p:cNvPr>
            <p:cNvSpPr/>
            <p:nvPr/>
          </p:nvSpPr>
          <p:spPr>
            <a:xfrm>
              <a:off x="2015078" y="4111351"/>
              <a:ext cx="166904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In person training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1147F60-EFEC-4AD5-E875-22CCA5E8CEAE}"/>
              </a:ext>
            </a:extLst>
          </p:cNvPr>
          <p:cNvGrpSpPr/>
          <p:nvPr/>
        </p:nvGrpSpPr>
        <p:grpSpPr>
          <a:xfrm>
            <a:off x="2179329" y="4877715"/>
            <a:ext cx="1559145" cy="720346"/>
            <a:chOff x="2015078" y="4111351"/>
            <a:chExt cx="1559145" cy="72034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BDC2AD-5B16-0E37-4A4E-081FA17BB54A}"/>
                </a:ext>
              </a:extLst>
            </p:cNvPr>
            <p:cNvSpPr/>
            <p:nvPr/>
          </p:nvSpPr>
          <p:spPr>
            <a:xfrm>
              <a:off x="2015080" y="4323866"/>
              <a:ext cx="150382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Procure all equipment</a:t>
              </a:r>
            </a:p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Decide on layout</a:t>
              </a:r>
            </a:p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Full mock-up ready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41B5E09-1BFB-4097-9E49-D86E9265E589}"/>
                </a:ext>
              </a:extLst>
            </p:cNvPr>
            <p:cNvSpPr/>
            <p:nvPr/>
          </p:nvSpPr>
          <p:spPr>
            <a:xfrm>
              <a:off x="2015078" y="4111351"/>
              <a:ext cx="155914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Level 5 mockup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AA585B4-2364-C9FB-8351-D14082BAB6DA}"/>
              </a:ext>
            </a:extLst>
          </p:cNvPr>
          <p:cNvGrpSpPr/>
          <p:nvPr/>
        </p:nvGrpSpPr>
        <p:grpSpPr>
          <a:xfrm>
            <a:off x="5514537" y="4877715"/>
            <a:ext cx="1503823" cy="997345"/>
            <a:chOff x="2015078" y="4111351"/>
            <a:chExt cx="1503823" cy="99734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AC0582C-6876-C5C7-1846-FE2B3606915F}"/>
                </a:ext>
              </a:extLst>
            </p:cNvPr>
            <p:cNvSpPr/>
            <p:nvPr/>
          </p:nvSpPr>
          <p:spPr>
            <a:xfrm>
              <a:off x="2015080" y="4323866"/>
              <a:ext cx="1503821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Find a time before the trial after we have al equipment</a:t>
              </a:r>
            </a:p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About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LhARA</a:t>
              </a:r>
              <a:endParaRPr lang="en-US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71450" indent="-171450" algn="just">
                <a:buFontTx/>
                <a:buChar char="-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Overview of the exhibit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74FB718-CAAA-7BF1-0980-0047C6625E24}"/>
                </a:ext>
              </a:extLst>
            </p:cNvPr>
            <p:cNvSpPr/>
            <p:nvPr/>
          </p:nvSpPr>
          <p:spPr>
            <a:xfrm>
              <a:off x="2015078" y="4111351"/>
              <a:ext cx="14446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Online training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882ADF-B63B-5209-EB23-624140CB4E61}"/>
              </a:ext>
            </a:extLst>
          </p:cNvPr>
          <p:cNvGrpSpPr/>
          <p:nvPr/>
        </p:nvGrpSpPr>
        <p:grpSpPr>
          <a:xfrm>
            <a:off x="8757810" y="4877715"/>
            <a:ext cx="1503823" cy="720346"/>
            <a:chOff x="2015078" y="4111351"/>
            <a:chExt cx="1503823" cy="7203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04042BB-A9F8-C83D-57DA-4D90ADC13A71}"/>
                </a:ext>
              </a:extLst>
            </p:cNvPr>
            <p:cNvSpPr/>
            <p:nvPr/>
          </p:nvSpPr>
          <p:spPr>
            <a:xfrm>
              <a:off x="2015080" y="4323866"/>
              <a:ext cx="150382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 Full rehearsal with Imperial physics academics to test us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59EEBDB-F837-36A9-DB27-BCEB901DEF72}"/>
                </a:ext>
              </a:extLst>
            </p:cNvPr>
            <p:cNvSpPr/>
            <p:nvPr/>
          </p:nvSpPr>
          <p:spPr>
            <a:xfrm>
              <a:off x="2015078" y="4111351"/>
              <a:ext cx="100380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Rehearsal</a:t>
              </a:r>
            </a:p>
          </p:txBody>
        </p:sp>
      </p:grpSp>
      <p:grpSp>
        <p:nvGrpSpPr>
          <p:cNvPr id="28" name="1 Grupo">
            <a:extLst>
              <a:ext uri="{FF2B5EF4-FFF2-40B4-BE49-F238E27FC236}">
                <a16:creationId xmlns:a16="http://schemas.microsoft.com/office/drawing/2014/main" id="{9F307863-2961-C19E-4EA4-1F46E8ED3DDD}"/>
              </a:ext>
            </a:extLst>
          </p:cNvPr>
          <p:cNvGrpSpPr/>
          <p:nvPr/>
        </p:nvGrpSpPr>
        <p:grpSpPr>
          <a:xfrm>
            <a:off x="1781512" y="3703348"/>
            <a:ext cx="8628976" cy="85149"/>
            <a:chOff x="467544" y="2597889"/>
            <a:chExt cx="8208861" cy="81000"/>
          </a:xfrm>
        </p:grpSpPr>
        <p:cxnSp>
          <p:nvCxnSpPr>
            <p:cNvPr id="57" name="18 Conector recto">
              <a:extLst>
                <a:ext uri="{FF2B5EF4-FFF2-40B4-BE49-F238E27FC236}">
                  <a16:creationId xmlns:a16="http://schemas.microsoft.com/office/drawing/2014/main" id="{E607B9A8-7BB3-EE76-7FA9-6535C0382B7E}"/>
                </a:ext>
              </a:extLst>
            </p:cNvPr>
            <p:cNvCxnSpPr>
              <a:stCxn id="59" idx="6"/>
              <a:endCxn id="58" idx="2"/>
            </p:cNvCxnSpPr>
            <p:nvPr/>
          </p:nvCxnSpPr>
          <p:spPr>
            <a:xfrm>
              <a:off x="548552" y="2638389"/>
              <a:ext cx="8046843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23 Elipse">
              <a:extLst>
                <a:ext uri="{FF2B5EF4-FFF2-40B4-BE49-F238E27FC236}">
                  <a16:creationId xmlns:a16="http://schemas.microsoft.com/office/drawing/2014/main" id="{DD3027AD-B05B-8855-DCD8-89F474D2E648}"/>
                </a:ext>
              </a:extLst>
            </p:cNvPr>
            <p:cNvSpPr/>
            <p:nvPr/>
          </p:nvSpPr>
          <p:spPr>
            <a:xfrm>
              <a:off x="8595394" y="2597889"/>
              <a:ext cx="81011" cy="81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200">
                <a:solidFill>
                  <a:schemeClr val="tx1"/>
                </a:solidFill>
                <a:latin typeface="Trebuchet MS" panose="020B0603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9" name="24 Elipse">
              <a:extLst>
                <a:ext uri="{FF2B5EF4-FFF2-40B4-BE49-F238E27FC236}">
                  <a16:creationId xmlns:a16="http://schemas.microsoft.com/office/drawing/2014/main" id="{72CA9FD7-2B31-5607-E24E-7F8E6D8B02BF}"/>
                </a:ext>
              </a:extLst>
            </p:cNvPr>
            <p:cNvSpPr/>
            <p:nvPr/>
          </p:nvSpPr>
          <p:spPr>
            <a:xfrm>
              <a:off x="467544" y="2597889"/>
              <a:ext cx="81011" cy="81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200">
                <a:solidFill>
                  <a:schemeClr val="tx1"/>
                </a:solidFill>
                <a:latin typeface="Trebuchet MS" panose="020B0603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0" name="4 Grupo">
            <a:extLst>
              <a:ext uri="{FF2B5EF4-FFF2-40B4-BE49-F238E27FC236}">
                <a16:creationId xmlns:a16="http://schemas.microsoft.com/office/drawing/2014/main" id="{EF09E4D7-EA84-56F6-D864-75EACA32D93E}"/>
              </a:ext>
            </a:extLst>
          </p:cNvPr>
          <p:cNvGrpSpPr/>
          <p:nvPr/>
        </p:nvGrpSpPr>
        <p:grpSpPr>
          <a:xfrm>
            <a:off x="2697727" y="3674964"/>
            <a:ext cx="141927" cy="976685"/>
            <a:chOff x="2459025" y="2570898"/>
            <a:chExt cx="135019" cy="929095"/>
          </a:xfrm>
        </p:grpSpPr>
        <p:sp>
          <p:nvSpPr>
            <p:cNvPr id="51" name="26 Elipse">
              <a:extLst>
                <a:ext uri="{FF2B5EF4-FFF2-40B4-BE49-F238E27FC236}">
                  <a16:creationId xmlns:a16="http://schemas.microsoft.com/office/drawing/2014/main" id="{D463F7C7-8701-CC0B-3867-847D2819011B}"/>
                </a:ext>
              </a:extLst>
            </p:cNvPr>
            <p:cNvSpPr/>
            <p:nvPr/>
          </p:nvSpPr>
          <p:spPr>
            <a:xfrm>
              <a:off x="2459025" y="2570898"/>
              <a:ext cx="135019" cy="135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52" name="42 Conector recto">
              <a:extLst>
                <a:ext uri="{FF2B5EF4-FFF2-40B4-BE49-F238E27FC236}">
                  <a16:creationId xmlns:a16="http://schemas.microsoft.com/office/drawing/2014/main" id="{25F1241C-234B-1C7F-2794-E2622145E3CC}"/>
                </a:ext>
              </a:extLst>
            </p:cNvPr>
            <p:cNvCxnSpPr/>
            <p:nvPr/>
          </p:nvCxnSpPr>
          <p:spPr>
            <a:xfrm flipV="1">
              <a:off x="2518306" y="2705899"/>
              <a:ext cx="5547" cy="713105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48 Elipse">
              <a:extLst>
                <a:ext uri="{FF2B5EF4-FFF2-40B4-BE49-F238E27FC236}">
                  <a16:creationId xmlns:a16="http://schemas.microsoft.com/office/drawing/2014/main" id="{B5098CBF-D39C-D174-6A25-836818BC40B2}"/>
                </a:ext>
              </a:extLst>
            </p:cNvPr>
            <p:cNvSpPr/>
            <p:nvPr/>
          </p:nvSpPr>
          <p:spPr>
            <a:xfrm>
              <a:off x="2478571" y="3418993"/>
              <a:ext cx="81011" cy="81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1" name="6 Grupo">
            <a:extLst>
              <a:ext uri="{FF2B5EF4-FFF2-40B4-BE49-F238E27FC236}">
                <a16:creationId xmlns:a16="http://schemas.microsoft.com/office/drawing/2014/main" id="{1436C5E9-4B6B-C286-F56A-07DE7882E82D}"/>
              </a:ext>
            </a:extLst>
          </p:cNvPr>
          <p:cNvGrpSpPr/>
          <p:nvPr/>
        </p:nvGrpSpPr>
        <p:grpSpPr>
          <a:xfrm>
            <a:off x="4277289" y="2851809"/>
            <a:ext cx="141927" cy="965113"/>
            <a:chOff x="3481768" y="1787812"/>
            <a:chExt cx="135019" cy="918087"/>
          </a:xfrm>
        </p:grpSpPr>
        <p:sp>
          <p:nvSpPr>
            <p:cNvPr id="48" name="27 Elipse">
              <a:extLst>
                <a:ext uri="{FF2B5EF4-FFF2-40B4-BE49-F238E27FC236}">
                  <a16:creationId xmlns:a16="http://schemas.microsoft.com/office/drawing/2014/main" id="{0B005FA0-A7A1-8F2C-0BAF-80F5EB0BD319}"/>
                </a:ext>
              </a:extLst>
            </p:cNvPr>
            <p:cNvSpPr/>
            <p:nvPr/>
          </p:nvSpPr>
          <p:spPr>
            <a:xfrm>
              <a:off x="3481768" y="2570899"/>
              <a:ext cx="135019" cy="135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9" name="43 Conector recto">
              <a:extLst>
                <a:ext uri="{FF2B5EF4-FFF2-40B4-BE49-F238E27FC236}">
                  <a16:creationId xmlns:a16="http://schemas.microsoft.com/office/drawing/2014/main" id="{A02FFD56-6AD8-18D1-CA24-6CB7680361B1}"/>
                </a:ext>
              </a:extLst>
            </p:cNvPr>
            <p:cNvCxnSpPr/>
            <p:nvPr/>
          </p:nvCxnSpPr>
          <p:spPr>
            <a:xfrm flipV="1">
              <a:off x="3550652" y="1859059"/>
              <a:ext cx="5547" cy="713105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49 Elipse">
              <a:extLst>
                <a:ext uri="{FF2B5EF4-FFF2-40B4-BE49-F238E27FC236}">
                  <a16:creationId xmlns:a16="http://schemas.microsoft.com/office/drawing/2014/main" id="{EC06292E-E2EE-5FAD-7AA8-61AB0AC7F17B}"/>
                </a:ext>
              </a:extLst>
            </p:cNvPr>
            <p:cNvSpPr/>
            <p:nvPr/>
          </p:nvSpPr>
          <p:spPr>
            <a:xfrm>
              <a:off x="3516475" y="1787812"/>
              <a:ext cx="81011" cy="81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2" name="7 Grupo">
            <a:extLst>
              <a:ext uri="{FF2B5EF4-FFF2-40B4-BE49-F238E27FC236}">
                <a16:creationId xmlns:a16="http://schemas.microsoft.com/office/drawing/2014/main" id="{D6078FFA-BB87-6BA6-3BE4-B0072717FF84}"/>
              </a:ext>
            </a:extLst>
          </p:cNvPr>
          <p:cNvGrpSpPr/>
          <p:nvPr/>
        </p:nvGrpSpPr>
        <p:grpSpPr>
          <a:xfrm>
            <a:off x="6025022" y="3674963"/>
            <a:ext cx="141927" cy="976686"/>
            <a:chOff x="4504512" y="2570897"/>
            <a:chExt cx="135019" cy="929096"/>
          </a:xfrm>
        </p:grpSpPr>
        <p:sp>
          <p:nvSpPr>
            <p:cNvPr id="45" name="36 Elipse">
              <a:extLst>
                <a:ext uri="{FF2B5EF4-FFF2-40B4-BE49-F238E27FC236}">
                  <a16:creationId xmlns:a16="http://schemas.microsoft.com/office/drawing/2014/main" id="{70023211-2503-1B85-3A04-6C088BA5FF5E}"/>
                </a:ext>
              </a:extLst>
            </p:cNvPr>
            <p:cNvSpPr/>
            <p:nvPr/>
          </p:nvSpPr>
          <p:spPr>
            <a:xfrm>
              <a:off x="4504512" y="2570897"/>
              <a:ext cx="135019" cy="135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6" name="44 Conector recto">
              <a:extLst>
                <a:ext uri="{FF2B5EF4-FFF2-40B4-BE49-F238E27FC236}">
                  <a16:creationId xmlns:a16="http://schemas.microsoft.com/office/drawing/2014/main" id="{DD008E08-4F99-7B63-089D-CCAE661C0442}"/>
                </a:ext>
              </a:extLst>
            </p:cNvPr>
            <p:cNvCxnSpPr/>
            <p:nvPr/>
          </p:nvCxnSpPr>
          <p:spPr>
            <a:xfrm flipV="1">
              <a:off x="4571662" y="2699129"/>
              <a:ext cx="5547" cy="713105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50 Elipse">
              <a:extLst>
                <a:ext uri="{FF2B5EF4-FFF2-40B4-BE49-F238E27FC236}">
                  <a16:creationId xmlns:a16="http://schemas.microsoft.com/office/drawing/2014/main" id="{C6C3E8C8-0AB1-F022-3910-239F7E606C29}"/>
                </a:ext>
              </a:extLst>
            </p:cNvPr>
            <p:cNvSpPr/>
            <p:nvPr/>
          </p:nvSpPr>
          <p:spPr>
            <a:xfrm>
              <a:off x="4533907" y="3418993"/>
              <a:ext cx="81011" cy="81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3" name="8 Grupo">
            <a:extLst>
              <a:ext uri="{FF2B5EF4-FFF2-40B4-BE49-F238E27FC236}">
                <a16:creationId xmlns:a16="http://schemas.microsoft.com/office/drawing/2014/main" id="{ABD76263-18A2-85D3-0F81-59B098EF3640}"/>
              </a:ext>
            </a:extLst>
          </p:cNvPr>
          <p:cNvGrpSpPr/>
          <p:nvPr/>
        </p:nvGrpSpPr>
        <p:grpSpPr>
          <a:xfrm>
            <a:off x="7646626" y="2851810"/>
            <a:ext cx="141927" cy="965112"/>
            <a:chOff x="5527256" y="1787812"/>
            <a:chExt cx="135019" cy="918086"/>
          </a:xfrm>
        </p:grpSpPr>
        <p:sp>
          <p:nvSpPr>
            <p:cNvPr id="42" name="37 Elipse">
              <a:extLst>
                <a:ext uri="{FF2B5EF4-FFF2-40B4-BE49-F238E27FC236}">
                  <a16:creationId xmlns:a16="http://schemas.microsoft.com/office/drawing/2014/main" id="{E14CFF92-63FD-129D-F7D1-6A95801FA85B}"/>
                </a:ext>
              </a:extLst>
            </p:cNvPr>
            <p:cNvSpPr/>
            <p:nvPr/>
          </p:nvSpPr>
          <p:spPr>
            <a:xfrm>
              <a:off x="5527256" y="2570898"/>
              <a:ext cx="135019" cy="135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" name="45 Conector recto">
              <a:extLst>
                <a:ext uri="{FF2B5EF4-FFF2-40B4-BE49-F238E27FC236}">
                  <a16:creationId xmlns:a16="http://schemas.microsoft.com/office/drawing/2014/main" id="{EA277FBA-F0B7-D9AA-8734-77E212DBE019}"/>
                </a:ext>
              </a:extLst>
            </p:cNvPr>
            <p:cNvCxnSpPr/>
            <p:nvPr/>
          </p:nvCxnSpPr>
          <p:spPr>
            <a:xfrm flipV="1">
              <a:off x="5596189" y="1858765"/>
              <a:ext cx="5547" cy="713105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51 Elipse">
              <a:extLst>
                <a:ext uri="{FF2B5EF4-FFF2-40B4-BE49-F238E27FC236}">
                  <a16:creationId xmlns:a16="http://schemas.microsoft.com/office/drawing/2014/main" id="{5CE85C06-B853-3908-F544-517FF367E33B}"/>
                </a:ext>
              </a:extLst>
            </p:cNvPr>
            <p:cNvSpPr/>
            <p:nvPr/>
          </p:nvSpPr>
          <p:spPr>
            <a:xfrm>
              <a:off x="5562802" y="1787812"/>
              <a:ext cx="81011" cy="81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4" name="9 Grupo">
            <a:extLst>
              <a:ext uri="{FF2B5EF4-FFF2-40B4-BE49-F238E27FC236}">
                <a16:creationId xmlns:a16="http://schemas.microsoft.com/office/drawing/2014/main" id="{F0D84B35-13FF-6185-AF96-825BC4F09363}"/>
              </a:ext>
            </a:extLst>
          </p:cNvPr>
          <p:cNvGrpSpPr/>
          <p:nvPr/>
        </p:nvGrpSpPr>
        <p:grpSpPr>
          <a:xfrm>
            <a:off x="9268239" y="3674964"/>
            <a:ext cx="141927" cy="965064"/>
            <a:chOff x="6550000" y="2570894"/>
            <a:chExt cx="135019" cy="918039"/>
          </a:xfrm>
        </p:grpSpPr>
        <p:sp>
          <p:nvSpPr>
            <p:cNvPr id="39" name="38 Elipse">
              <a:extLst>
                <a:ext uri="{FF2B5EF4-FFF2-40B4-BE49-F238E27FC236}">
                  <a16:creationId xmlns:a16="http://schemas.microsoft.com/office/drawing/2014/main" id="{C028237E-0AF3-87D7-30F5-9908E197E4B1}"/>
                </a:ext>
              </a:extLst>
            </p:cNvPr>
            <p:cNvSpPr/>
            <p:nvPr/>
          </p:nvSpPr>
          <p:spPr>
            <a:xfrm>
              <a:off x="6550000" y="2570894"/>
              <a:ext cx="135019" cy="135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0" name="46 Conector recto">
              <a:extLst>
                <a:ext uri="{FF2B5EF4-FFF2-40B4-BE49-F238E27FC236}">
                  <a16:creationId xmlns:a16="http://schemas.microsoft.com/office/drawing/2014/main" id="{27CB77E3-8300-40AC-008B-A4C1C7EE40E7}"/>
                </a:ext>
              </a:extLst>
            </p:cNvPr>
            <p:cNvCxnSpPr/>
            <p:nvPr/>
          </p:nvCxnSpPr>
          <p:spPr>
            <a:xfrm flipV="1">
              <a:off x="6614592" y="2699128"/>
              <a:ext cx="5547" cy="713105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52 Elipse">
              <a:extLst>
                <a:ext uri="{FF2B5EF4-FFF2-40B4-BE49-F238E27FC236}">
                  <a16:creationId xmlns:a16="http://schemas.microsoft.com/office/drawing/2014/main" id="{A99F17DE-DC83-AAB9-6795-6820449FDDE5}"/>
                </a:ext>
              </a:extLst>
            </p:cNvPr>
            <p:cNvSpPr/>
            <p:nvPr/>
          </p:nvSpPr>
          <p:spPr>
            <a:xfrm>
              <a:off x="6579600" y="3407933"/>
              <a:ext cx="81011" cy="81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/>
            <a:p>
              <a:pPr algn="ctr"/>
              <a:endParaRPr lang="es-MX" sz="105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6843B005-1812-C5E5-2D78-17A838550306}"/>
              </a:ext>
            </a:extLst>
          </p:cNvPr>
          <p:cNvSpPr txBox="1"/>
          <p:nvPr/>
        </p:nvSpPr>
        <p:spPr>
          <a:xfrm>
            <a:off x="3717274" y="3862372"/>
            <a:ext cx="1237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Before </a:t>
            </a:r>
          </a:p>
          <a:p>
            <a:pPr algn="ctr"/>
            <a:r>
              <a:rPr lang="en-US" sz="2000" b="1" dirty="0">
                <a:solidFill>
                  <a:schemeClr val="accent3"/>
                </a:solidFill>
              </a:rPr>
              <a:t>mid June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59475C-FF10-8C6D-FC6B-8CBAA94A8F9B}"/>
              </a:ext>
            </a:extLst>
          </p:cNvPr>
          <p:cNvSpPr txBox="1"/>
          <p:nvPr/>
        </p:nvSpPr>
        <p:spPr>
          <a:xfrm>
            <a:off x="6807152" y="3859497"/>
            <a:ext cx="1843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</a:rPr>
              <a:t>Before </a:t>
            </a:r>
          </a:p>
          <a:p>
            <a:pPr algn="ctr"/>
            <a:r>
              <a:rPr lang="en-US" sz="2000" b="1" dirty="0">
                <a:solidFill>
                  <a:schemeClr val="accent5"/>
                </a:solidFill>
              </a:rPr>
              <a:t>mid-late June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C8B442B-C112-9B19-E2FE-3906DB33ACC6}"/>
              </a:ext>
            </a:extLst>
          </p:cNvPr>
          <p:cNvSpPr txBox="1"/>
          <p:nvPr/>
        </p:nvSpPr>
        <p:spPr>
          <a:xfrm>
            <a:off x="2017843" y="3232240"/>
            <a:ext cx="1501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End of May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390829E-8636-00EC-8EE1-9D66D3427CDF}"/>
              </a:ext>
            </a:extLst>
          </p:cNvPr>
          <p:cNvSpPr txBox="1"/>
          <p:nvPr/>
        </p:nvSpPr>
        <p:spPr>
          <a:xfrm>
            <a:off x="5485498" y="2951132"/>
            <a:ext cx="1308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Before </a:t>
            </a:r>
          </a:p>
          <a:p>
            <a:pPr algn="ctr"/>
            <a:r>
              <a:rPr lang="en-US" sz="2000" b="1" dirty="0">
                <a:solidFill>
                  <a:schemeClr val="accent4"/>
                </a:solidFill>
              </a:rPr>
              <a:t>mid June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045526-DF46-CDA0-C25D-A01E28FFB8E8}"/>
              </a:ext>
            </a:extLst>
          </p:cNvPr>
          <p:cNvSpPr txBox="1"/>
          <p:nvPr/>
        </p:nvSpPr>
        <p:spPr>
          <a:xfrm>
            <a:off x="8532521" y="3185277"/>
            <a:ext cx="1755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</a:rPr>
              <a:t>Mid-late June</a:t>
            </a:r>
          </a:p>
        </p:txBody>
      </p:sp>
    </p:spTree>
    <p:extLst>
      <p:ext uri="{BB962C8B-B14F-4D97-AF65-F5344CB8AC3E}">
        <p14:creationId xmlns:p14="http://schemas.microsoft.com/office/powerpoint/2010/main" val="2336375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602C9-B581-B391-B36B-B2CEC1F6E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BCDBB-D8B0-0FA6-65C0-D6F4823BB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300" y="382385"/>
            <a:ext cx="10178322" cy="1492132"/>
          </a:xfrm>
        </p:spPr>
        <p:txBody>
          <a:bodyPr/>
          <a:lstStyle/>
          <a:p>
            <a:r>
              <a:rPr lang="en-US" dirty="0"/>
              <a:t>layout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DD363E-880E-CD91-CC66-E930BF71F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992" y="528439"/>
            <a:ext cx="6469471" cy="577631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73B1A16-52B3-AA12-5ED7-91D9AA45F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992" y="6329561"/>
            <a:ext cx="10178322" cy="682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Designed by Will Shields</a:t>
            </a:r>
          </a:p>
        </p:txBody>
      </p:sp>
    </p:spTree>
    <p:extLst>
      <p:ext uri="{BB962C8B-B14F-4D97-AF65-F5344CB8AC3E}">
        <p14:creationId xmlns:p14="http://schemas.microsoft.com/office/powerpoint/2010/main" val="289149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23711-5475-8186-D290-CC5EACBBC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74DB6-94E5-3B85-204B-66EE9173A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6407B1-0ECC-4493-61C2-D5D4CA39A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122023" y="1128450"/>
            <a:ext cx="7181216" cy="538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8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D462B-5ECE-356C-D156-BF2C1B6E4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46D7-A62E-5625-FA07-FF900B65E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Backdrop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3E3F76-44A1-B4E0-352E-FCD2A7286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740" y="3840281"/>
            <a:ext cx="7038882" cy="26353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BAC890-E5A9-66FD-3D6D-29B92E408E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774" r="28057"/>
          <a:stretch>
            <a:fillRect/>
          </a:stretch>
        </p:blipFill>
        <p:spPr>
          <a:xfrm>
            <a:off x="4807130" y="382385"/>
            <a:ext cx="4376057" cy="325196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C99182D-47EE-E708-CAF0-1AD2C2FD8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5740" y="6475615"/>
            <a:ext cx="10178322" cy="682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Designed </a:t>
            </a:r>
            <a:r>
              <a:rPr lang="en-US" sz="1400"/>
              <a:t>by Darien </a:t>
            </a:r>
            <a:r>
              <a:rPr lang="en-US" sz="1400" dirty="0"/>
              <a:t>Laird</a:t>
            </a:r>
          </a:p>
        </p:txBody>
      </p:sp>
    </p:spTree>
    <p:extLst>
      <p:ext uri="{BB962C8B-B14F-4D97-AF65-F5344CB8AC3E}">
        <p14:creationId xmlns:p14="http://schemas.microsoft.com/office/powerpoint/2010/main" val="3375661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E1BF9-C396-8FDA-198D-0BED3A434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Landing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AC5AB0-9CEC-CD3B-8A2F-AFA295CA9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29" y="1241344"/>
            <a:ext cx="9596731" cy="481625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40EB6D-086E-E8CE-1151-5D154CFD8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2212" y="6231790"/>
            <a:ext cx="10178322" cy="682977"/>
          </a:xfrm>
        </p:spPr>
        <p:txBody>
          <a:bodyPr/>
          <a:lstStyle/>
          <a:p>
            <a:r>
              <a:rPr lang="en-US" dirty="0"/>
              <a:t>Contact Darien with your role, name and headshot if you haven’t already!</a:t>
            </a:r>
          </a:p>
        </p:txBody>
      </p:sp>
    </p:spTree>
    <p:extLst>
      <p:ext uri="{BB962C8B-B14F-4D97-AF65-F5344CB8AC3E}">
        <p14:creationId xmlns:p14="http://schemas.microsoft.com/office/powerpoint/2010/main" val="1726407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0150B-ECCC-DDE4-820B-2E52D4B0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Clothing</a:t>
            </a:r>
          </a:p>
        </p:txBody>
      </p:sp>
      <p:pic>
        <p:nvPicPr>
          <p:cNvPr id="2050" name="Picture 2" descr="Product Image">
            <a:extLst>
              <a:ext uri="{FF2B5EF4-FFF2-40B4-BE49-F238E27FC236}">
                <a16:creationId xmlns:a16="http://schemas.microsoft.com/office/drawing/2014/main" id="{78252BE6-D3BC-EDE9-C52E-F9F263FB9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033" y="1367143"/>
            <a:ext cx="2426549" cy="242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roduct Image">
            <a:extLst>
              <a:ext uri="{FF2B5EF4-FFF2-40B4-BE49-F238E27FC236}">
                <a16:creationId xmlns:a16="http://schemas.microsoft.com/office/drawing/2014/main" id="{60C5F757-D894-C5E0-6279-6178653AC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442" y="1367143"/>
            <a:ext cx="2426549" cy="242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roduct Image">
            <a:extLst>
              <a:ext uri="{FF2B5EF4-FFF2-40B4-BE49-F238E27FC236}">
                <a16:creationId xmlns:a16="http://schemas.microsoft.com/office/drawing/2014/main" id="{7D2D7748-B2D9-6955-7BCF-3E22A4219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207" y="1367144"/>
            <a:ext cx="2426549" cy="242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roduct Image">
            <a:extLst>
              <a:ext uri="{FF2B5EF4-FFF2-40B4-BE49-F238E27FC236}">
                <a16:creationId xmlns:a16="http://schemas.microsoft.com/office/drawing/2014/main" id="{45033AA1-5A9D-92A1-E467-ADEDE186F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252" y="1367143"/>
            <a:ext cx="2433784" cy="243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027D10-1BF6-BAC6-DDEF-58E94DDDF1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4639" y="3619585"/>
            <a:ext cx="7772400" cy="253994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26A259-5D2A-0A74-372B-25038CD31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2212" y="6270979"/>
            <a:ext cx="10178322" cy="682977"/>
          </a:xfrm>
        </p:spPr>
        <p:txBody>
          <a:bodyPr/>
          <a:lstStyle/>
          <a:p>
            <a:r>
              <a:rPr lang="en-US" dirty="0"/>
              <a:t>Contact me if you have not received this survey or have issues with access</a:t>
            </a:r>
          </a:p>
        </p:txBody>
      </p:sp>
    </p:spTree>
    <p:extLst>
      <p:ext uri="{BB962C8B-B14F-4D97-AF65-F5344CB8AC3E}">
        <p14:creationId xmlns:p14="http://schemas.microsoft.com/office/powerpoint/2010/main" val="3797241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B6E2C-D651-2E26-5C1D-782CD6F67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DE1AA-FC93-DA69-B768-3CCC9BC5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23715"/>
            <a:ext cx="10178322" cy="682977"/>
          </a:xfrm>
        </p:spPr>
        <p:txBody>
          <a:bodyPr/>
          <a:lstStyle/>
          <a:p>
            <a:r>
              <a:rPr lang="en-US" dirty="0"/>
              <a:t>Contact Calvin with up to 3 sentences describing your role and experience at </a:t>
            </a:r>
            <a:r>
              <a:rPr lang="en-US" dirty="0" err="1"/>
              <a:t>LhARA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CC94F3-5B24-6C5A-9AB5-004C4ABAC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826" y="1722278"/>
            <a:ext cx="7332618" cy="496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7665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7985</TotalTime>
  <Words>188</Words>
  <Application>Microsoft Macintosh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Gill Sans MT</vt:lpstr>
      <vt:lpstr>Helvetica</vt:lpstr>
      <vt:lpstr>Impact</vt:lpstr>
      <vt:lpstr>Trebuchet MS</vt:lpstr>
      <vt:lpstr>Badge</vt:lpstr>
      <vt:lpstr>Milestones</vt:lpstr>
      <vt:lpstr>Suggested deadlines</vt:lpstr>
      <vt:lpstr>layout</vt:lpstr>
      <vt:lpstr>layout</vt:lpstr>
      <vt:lpstr>Backdrop</vt:lpstr>
      <vt:lpstr>Landing page</vt:lpstr>
      <vt:lpstr>Clothing</vt:lpstr>
      <vt:lpstr>Social media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McGarrigle, Josie M</dc:creator>
  <cp:lastModifiedBy>McGarrigle, Josie M</cp:lastModifiedBy>
  <cp:revision>6</cp:revision>
  <dcterms:created xsi:type="dcterms:W3CDTF">2026-05-11T14:51:49Z</dcterms:created>
  <dcterms:modified xsi:type="dcterms:W3CDTF">2026-05-19T10:29:56Z</dcterms:modified>
</cp:coreProperties>
</file>