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29" r:id="rId5"/>
    <p:sldMasterId id="2147483741" r:id="rId6"/>
  </p:sldMasterIdLst>
  <p:notesMasterIdLst>
    <p:notesMasterId r:id="rId26"/>
  </p:notesMasterIdLst>
  <p:sldIdLst>
    <p:sldId id="257" r:id="rId7"/>
    <p:sldId id="256" r:id="rId8"/>
    <p:sldId id="1621" r:id="rId9"/>
    <p:sldId id="258" r:id="rId10"/>
    <p:sldId id="259" r:id="rId11"/>
    <p:sldId id="260" r:id="rId12"/>
    <p:sldId id="261" r:id="rId13"/>
    <p:sldId id="262" r:id="rId14"/>
    <p:sldId id="263" r:id="rId15"/>
    <p:sldId id="1623" r:id="rId16"/>
    <p:sldId id="1538" r:id="rId17"/>
    <p:sldId id="1619" r:id="rId18"/>
    <p:sldId id="1620" r:id="rId19"/>
    <p:sldId id="1625" r:id="rId20"/>
    <p:sldId id="264" r:id="rId21"/>
    <p:sldId id="265" r:id="rId22"/>
    <p:sldId id="266" r:id="rId23"/>
    <p:sldId id="267" r:id="rId24"/>
    <p:sldId id="1624" r:id="rId25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3C6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06" autoAdjust="0"/>
    <p:restoredTop sz="96301"/>
  </p:normalViewPr>
  <p:slideViewPr>
    <p:cSldViewPr snapToGrid="0" showGuides="1">
      <p:cViewPr varScale="1">
        <p:scale>
          <a:sx n="118" d="100"/>
          <a:sy n="118" d="100"/>
        </p:scale>
        <p:origin x="40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1B159-2987-4C46-A28F-EE63AE112875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A710216A-1D93-D844-811F-54AD183C294D}">
      <dgm:prSet phldrT="[Text]"/>
      <dgm:spPr/>
      <dgm:t>
        <a:bodyPr/>
        <a:lstStyle/>
        <a:p>
          <a:r>
            <a:rPr lang="en-GB" dirty="0"/>
            <a:t>2026/27</a:t>
          </a:r>
        </a:p>
      </dgm:t>
    </dgm:pt>
    <dgm:pt modelId="{6BE3A049-D594-8F42-BEA8-4C86828A8AEA}" type="parTrans" cxnId="{79D25E99-B5EB-944D-8C26-D7D8860772C1}">
      <dgm:prSet/>
      <dgm:spPr/>
      <dgm:t>
        <a:bodyPr/>
        <a:lstStyle/>
        <a:p>
          <a:endParaRPr lang="en-GB"/>
        </a:p>
      </dgm:t>
    </dgm:pt>
    <dgm:pt modelId="{4669FCCA-FD47-8341-8973-96C2ADD4DE2A}" type="sibTrans" cxnId="{79D25E99-B5EB-944D-8C26-D7D8860772C1}">
      <dgm:prSet/>
      <dgm:spPr/>
      <dgm:t>
        <a:bodyPr/>
        <a:lstStyle/>
        <a:p>
          <a:endParaRPr lang="en-GB"/>
        </a:p>
      </dgm:t>
    </dgm:pt>
    <dgm:pt modelId="{DD8A94FB-6767-5140-980D-75104201FF64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dirty="0"/>
            <a:t>2028 …</a:t>
          </a:r>
        </a:p>
      </dgm:t>
    </dgm:pt>
    <dgm:pt modelId="{0E641AD0-3397-D348-ADD3-726564900D75}" type="parTrans" cxnId="{165EA80C-8DA0-584E-BDCE-D8BF76423FAF}">
      <dgm:prSet/>
      <dgm:spPr/>
      <dgm:t>
        <a:bodyPr/>
        <a:lstStyle/>
        <a:p>
          <a:endParaRPr lang="en-GB"/>
        </a:p>
      </dgm:t>
    </dgm:pt>
    <dgm:pt modelId="{94C78732-3632-504F-BE1C-BE895D3C5F18}" type="sibTrans" cxnId="{165EA80C-8DA0-584E-BDCE-D8BF76423FAF}">
      <dgm:prSet/>
      <dgm:spPr/>
      <dgm:t>
        <a:bodyPr/>
        <a:lstStyle/>
        <a:p>
          <a:endParaRPr lang="en-GB"/>
        </a:p>
      </dgm:t>
    </dgm:pt>
    <dgm:pt modelId="{63724DC2-8D1B-EF4A-9781-BB38E0B8EECA}">
      <dgm:prSet phldrT="[Text]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2030 …</a:t>
          </a:r>
        </a:p>
      </dgm:t>
    </dgm:pt>
    <dgm:pt modelId="{F32CA6F2-DD0F-7446-A3F4-3631FE97E30C}" type="parTrans" cxnId="{7480E511-3C34-0B47-8369-F077BDF64AA5}">
      <dgm:prSet/>
      <dgm:spPr/>
      <dgm:t>
        <a:bodyPr/>
        <a:lstStyle/>
        <a:p>
          <a:endParaRPr lang="en-GB"/>
        </a:p>
      </dgm:t>
    </dgm:pt>
    <dgm:pt modelId="{808E34B1-CE05-D04F-9BB2-28C98D4B6AF4}" type="sibTrans" cxnId="{7480E511-3C34-0B47-8369-F077BDF64AA5}">
      <dgm:prSet/>
      <dgm:spPr/>
      <dgm:t>
        <a:bodyPr/>
        <a:lstStyle/>
        <a:p>
          <a:endParaRPr lang="en-GB"/>
        </a:p>
      </dgm:t>
    </dgm:pt>
    <dgm:pt modelId="{76F63BDC-2861-8541-AE3F-44CE46CE9CE9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2035 …</a:t>
          </a:r>
        </a:p>
      </dgm:t>
    </dgm:pt>
    <dgm:pt modelId="{06CBF438-2490-7747-9647-F7151FAF55E5}" type="parTrans" cxnId="{8489526F-CBEF-FC4B-AA4E-5DB9188CC438}">
      <dgm:prSet/>
      <dgm:spPr/>
      <dgm:t>
        <a:bodyPr/>
        <a:lstStyle/>
        <a:p>
          <a:endParaRPr lang="en-GB"/>
        </a:p>
      </dgm:t>
    </dgm:pt>
    <dgm:pt modelId="{06152E08-AED6-7745-BA39-E0A9FE8F33D4}" type="sibTrans" cxnId="{8489526F-CBEF-FC4B-AA4E-5DB9188CC438}">
      <dgm:prSet/>
      <dgm:spPr/>
      <dgm:t>
        <a:bodyPr/>
        <a:lstStyle/>
        <a:p>
          <a:endParaRPr lang="en-GB"/>
        </a:p>
      </dgm:t>
    </dgm:pt>
    <dgm:pt modelId="{39344910-7285-574F-BDEC-8A158F66E38E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/>
            <a:t>2040 ..</a:t>
          </a:r>
        </a:p>
      </dgm:t>
    </dgm:pt>
    <dgm:pt modelId="{8899B72E-4868-FC47-B721-3F21E9D64EED}" type="parTrans" cxnId="{2CEFEA11-DB5D-684B-B737-311C8023FC24}">
      <dgm:prSet/>
      <dgm:spPr/>
      <dgm:t>
        <a:bodyPr/>
        <a:lstStyle/>
        <a:p>
          <a:endParaRPr lang="en-GB"/>
        </a:p>
      </dgm:t>
    </dgm:pt>
    <dgm:pt modelId="{21EF8558-22DD-0D4B-B34F-BE7F0855DE2D}" type="sibTrans" cxnId="{2CEFEA11-DB5D-684B-B737-311C8023FC24}">
      <dgm:prSet/>
      <dgm:spPr/>
      <dgm:t>
        <a:bodyPr/>
        <a:lstStyle/>
        <a:p>
          <a:endParaRPr lang="en-GB"/>
        </a:p>
      </dgm:t>
    </dgm:pt>
    <dgm:pt modelId="{B43074E2-0267-F64C-91DB-E821E3AAB77D}" type="pres">
      <dgm:prSet presAssocID="{9B71B159-2987-4C46-A28F-EE63AE112875}" presName="Name0" presStyleCnt="0">
        <dgm:presLayoutVars>
          <dgm:dir/>
          <dgm:animLvl val="lvl"/>
          <dgm:resizeHandles val="exact"/>
        </dgm:presLayoutVars>
      </dgm:prSet>
      <dgm:spPr/>
    </dgm:pt>
    <dgm:pt modelId="{8CD956AC-ADD2-7447-9E86-217CFF769483}" type="pres">
      <dgm:prSet presAssocID="{A710216A-1D93-D844-811F-54AD183C294D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1538B80-8017-BF46-A671-B89AB4AB60DA}" type="pres">
      <dgm:prSet presAssocID="{4669FCCA-FD47-8341-8973-96C2ADD4DE2A}" presName="parTxOnlySpace" presStyleCnt="0"/>
      <dgm:spPr/>
    </dgm:pt>
    <dgm:pt modelId="{54554963-B95D-754E-A730-EC04E74ACEA2}" type="pres">
      <dgm:prSet presAssocID="{DD8A94FB-6767-5140-980D-75104201FF6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484A2D7-98D0-464A-8D0B-5EB85A2394B8}" type="pres">
      <dgm:prSet presAssocID="{94C78732-3632-504F-BE1C-BE895D3C5F18}" presName="parTxOnlySpace" presStyleCnt="0"/>
      <dgm:spPr/>
    </dgm:pt>
    <dgm:pt modelId="{EAABD56E-FD5E-BD42-9336-BF8C0E1DEADD}" type="pres">
      <dgm:prSet presAssocID="{63724DC2-8D1B-EF4A-9781-BB38E0B8EEC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6659CDE-9538-6E4A-BB3C-5F99412E3EA8}" type="pres">
      <dgm:prSet presAssocID="{808E34B1-CE05-D04F-9BB2-28C98D4B6AF4}" presName="parTxOnlySpace" presStyleCnt="0"/>
      <dgm:spPr/>
    </dgm:pt>
    <dgm:pt modelId="{43395D62-CAC1-2C4E-8D2D-7C98551EACE6}" type="pres">
      <dgm:prSet presAssocID="{76F63BDC-2861-8541-AE3F-44CE46CE9CE9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05AE577E-9179-0641-A9BC-B71FA407AB98}" type="pres">
      <dgm:prSet presAssocID="{06152E08-AED6-7745-BA39-E0A9FE8F33D4}" presName="parTxOnlySpace" presStyleCnt="0"/>
      <dgm:spPr/>
    </dgm:pt>
    <dgm:pt modelId="{E6B50ACF-6CC6-E94E-87AF-3FF978F032B7}" type="pres">
      <dgm:prSet presAssocID="{39344910-7285-574F-BDEC-8A158F66E38E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65EA80C-8DA0-584E-BDCE-D8BF76423FAF}" srcId="{9B71B159-2987-4C46-A28F-EE63AE112875}" destId="{DD8A94FB-6767-5140-980D-75104201FF64}" srcOrd="1" destOrd="0" parTransId="{0E641AD0-3397-D348-ADD3-726564900D75}" sibTransId="{94C78732-3632-504F-BE1C-BE895D3C5F18}"/>
    <dgm:cxn modelId="{A3D3CA10-B225-5244-8267-F6ACFB22C520}" type="presOf" srcId="{39344910-7285-574F-BDEC-8A158F66E38E}" destId="{E6B50ACF-6CC6-E94E-87AF-3FF978F032B7}" srcOrd="0" destOrd="0" presId="urn:microsoft.com/office/officeart/2005/8/layout/chevron1"/>
    <dgm:cxn modelId="{7480E511-3C34-0B47-8369-F077BDF64AA5}" srcId="{9B71B159-2987-4C46-A28F-EE63AE112875}" destId="{63724DC2-8D1B-EF4A-9781-BB38E0B8EECA}" srcOrd="2" destOrd="0" parTransId="{F32CA6F2-DD0F-7446-A3F4-3631FE97E30C}" sibTransId="{808E34B1-CE05-D04F-9BB2-28C98D4B6AF4}"/>
    <dgm:cxn modelId="{2CEFEA11-DB5D-684B-B737-311C8023FC24}" srcId="{9B71B159-2987-4C46-A28F-EE63AE112875}" destId="{39344910-7285-574F-BDEC-8A158F66E38E}" srcOrd="4" destOrd="0" parTransId="{8899B72E-4868-FC47-B721-3F21E9D64EED}" sibTransId="{21EF8558-22DD-0D4B-B34F-BE7F0855DE2D}"/>
    <dgm:cxn modelId="{9C0C1F3A-F270-1645-BD1C-43F6F6DB1C42}" type="presOf" srcId="{DD8A94FB-6767-5140-980D-75104201FF64}" destId="{54554963-B95D-754E-A730-EC04E74ACEA2}" srcOrd="0" destOrd="0" presId="urn:microsoft.com/office/officeart/2005/8/layout/chevron1"/>
    <dgm:cxn modelId="{8489526F-CBEF-FC4B-AA4E-5DB9188CC438}" srcId="{9B71B159-2987-4C46-A28F-EE63AE112875}" destId="{76F63BDC-2861-8541-AE3F-44CE46CE9CE9}" srcOrd="3" destOrd="0" parTransId="{06CBF438-2490-7747-9647-F7151FAF55E5}" sibTransId="{06152E08-AED6-7745-BA39-E0A9FE8F33D4}"/>
    <dgm:cxn modelId="{73CE9672-F56B-A84B-8E64-1727EAD35F62}" type="presOf" srcId="{63724DC2-8D1B-EF4A-9781-BB38E0B8EECA}" destId="{EAABD56E-FD5E-BD42-9336-BF8C0E1DEADD}" srcOrd="0" destOrd="0" presId="urn:microsoft.com/office/officeart/2005/8/layout/chevron1"/>
    <dgm:cxn modelId="{511BE27F-59AB-0845-8291-4863AE095D7C}" type="presOf" srcId="{9B71B159-2987-4C46-A28F-EE63AE112875}" destId="{B43074E2-0267-F64C-91DB-E821E3AAB77D}" srcOrd="0" destOrd="0" presId="urn:microsoft.com/office/officeart/2005/8/layout/chevron1"/>
    <dgm:cxn modelId="{79D25E99-B5EB-944D-8C26-D7D8860772C1}" srcId="{9B71B159-2987-4C46-A28F-EE63AE112875}" destId="{A710216A-1D93-D844-811F-54AD183C294D}" srcOrd="0" destOrd="0" parTransId="{6BE3A049-D594-8F42-BEA8-4C86828A8AEA}" sibTransId="{4669FCCA-FD47-8341-8973-96C2ADD4DE2A}"/>
    <dgm:cxn modelId="{7A966AA9-C5E9-9F44-8C25-079B4EFDC5B2}" type="presOf" srcId="{A710216A-1D93-D844-811F-54AD183C294D}" destId="{8CD956AC-ADD2-7447-9E86-217CFF769483}" srcOrd="0" destOrd="0" presId="urn:microsoft.com/office/officeart/2005/8/layout/chevron1"/>
    <dgm:cxn modelId="{94B526E4-A04E-734D-8266-D97592FDABD2}" type="presOf" srcId="{76F63BDC-2861-8541-AE3F-44CE46CE9CE9}" destId="{43395D62-CAC1-2C4E-8D2D-7C98551EACE6}" srcOrd="0" destOrd="0" presId="urn:microsoft.com/office/officeart/2005/8/layout/chevron1"/>
    <dgm:cxn modelId="{972CBA38-6050-2941-B605-A0037744D195}" type="presParOf" srcId="{B43074E2-0267-F64C-91DB-E821E3AAB77D}" destId="{8CD956AC-ADD2-7447-9E86-217CFF769483}" srcOrd="0" destOrd="0" presId="urn:microsoft.com/office/officeart/2005/8/layout/chevron1"/>
    <dgm:cxn modelId="{23A71DC9-FB8B-0743-B440-AFF0C3229AFF}" type="presParOf" srcId="{B43074E2-0267-F64C-91DB-E821E3AAB77D}" destId="{01538B80-8017-BF46-A671-B89AB4AB60DA}" srcOrd="1" destOrd="0" presId="urn:microsoft.com/office/officeart/2005/8/layout/chevron1"/>
    <dgm:cxn modelId="{1C267C9B-4460-7048-9A79-982B9524D884}" type="presParOf" srcId="{B43074E2-0267-F64C-91DB-E821E3AAB77D}" destId="{54554963-B95D-754E-A730-EC04E74ACEA2}" srcOrd="2" destOrd="0" presId="urn:microsoft.com/office/officeart/2005/8/layout/chevron1"/>
    <dgm:cxn modelId="{06055BCE-8D39-8246-A717-F325C3987DFF}" type="presParOf" srcId="{B43074E2-0267-F64C-91DB-E821E3AAB77D}" destId="{2484A2D7-98D0-464A-8D0B-5EB85A2394B8}" srcOrd="3" destOrd="0" presId="urn:microsoft.com/office/officeart/2005/8/layout/chevron1"/>
    <dgm:cxn modelId="{3C1790AF-230B-AD4C-8EBA-E0C394FD7994}" type="presParOf" srcId="{B43074E2-0267-F64C-91DB-E821E3AAB77D}" destId="{EAABD56E-FD5E-BD42-9336-BF8C0E1DEADD}" srcOrd="4" destOrd="0" presId="urn:microsoft.com/office/officeart/2005/8/layout/chevron1"/>
    <dgm:cxn modelId="{5143D2CE-2675-EA4F-ABF1-716774AA922A}" type="presParOf" srcId="{B43074E2-0267-F64C-91DB-E821E3AAB77D}" destId="{46659CDE-9538-6E4A-BB3C-5F99412E3EA8}" srcOrd="5" destOrd="0" presId="urn:microsoft.com/office/officeart/2005/8/layout/chevron1"/>
    <dgm:cxn modelId="{3BB6E93F-B9F3-0E46-B882-6C9D03278B79}" type="presParOf" srcId="{B43074E2-0267-F64C-91DB-E821E3AAB77D}" destId="{43395D62-CAC1-2C4E-8D2D-7C98551EACE6}" srcOrd="6" destOrd="0" presId="urn:microsoft.com/office/officeart/2005/8/layout/chevron1"/>
    <dgm:cxn modelId="{302D2D25-571D-BD48-A63A-F5F38A291EE5}" type="presParOf" srcId="{B43074E2-0267-F64C-91DB-E821E3AAB77D}" destId="{05AE577E-9179-0641-A9BC-B71FA407AB98}" srcOrd="7" destOrd="0" presId="urn:microsoft.com/office/officeart/2005/8/layout/chevron1"/>
    <dgm:cxn modelId="{2FBB7423-B3CD-3E41-A2BF-0041403DCFB4}" type="presParOf" srcId="{B43074E2-0267-F64C-91DB-E821E3AAB77D}" destId="{E6B50ACF-6CC6-E94E-87AF-3FF978F032B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B5CDAB-D06F-E74B-947E-FAAB7426C044}" type="doc">
      <dgm:prSet loTypeId="urn:microsoft.com/office/officeart/2005/8/layout/hProcess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FFC5293-58EC-5B4F-9C83-02EC700F3E57}">
      <dgm:prSet phldrT="[Text]"/>
      <dgm:spPr/>
      <dgm:t>
        <a:bodyPr/>
        <a:lstStyle/>
        <a:p>
          <a:r>
            <a:rPr lang="en-GB" dirty="0"/>
            <a:t>Preparation</a:t>
          </a:r>
        </a:p>
      </dgm:t>
    </dgm:pt>
    <dgm:pt modelId="{D4814922-6542-E647-B88C-0636E7190829}" type="parTrans" cxnId="{9EF16E56-199C-5648-8147-2B1E836B5914}">
      <dgm:prSet/>
      <dgm:spPr/>
      <dgm:t>
        <a:bodyPr/>
        <a:lstStyle/>
        <a:p>
          <a:endParaRPr lang="en-GB"/>
        </a:p>
      </dgm:t>
    </dgm:pt>
    <dgm:pt modelId="{55DB1133-5186-F04E-9AEF-EDBD20CFF6EB}" type="sibTrans" cxnId="{9EF16E56-199C-5648-8147-2B1E836B5914}">
      <dgm:prSet/>
      <dgm:spPr/>
      <dgm:t>
        <a:bodyPr/>
        <a:lstStyle/>
        <a:p>
          <a:endParaRPr lang="en-GB"/>
        </a:p>
      </dgm:t>
    </dgm:pt>
    <dgm:pt modelId="{210E2E9E-007E-024C-A660-5EC99B7FF8F4}">
      <dgm:prSet phldrT="[Text]"/>
      <dgm:spPr/>
      <dgm:t>
        <a:bodyPr/>
        <a:lstStyle/>
        <a:p>
          <a:pPr marL="0"/>
          <a:r>
            <a:rPr lang="en-GB" sz="2000" dirty="0"/>
            <a:t>Proposals:</a:t>
          </a:r>
        </a:p>
      </dgm:t>
    </dgm:pt>
    <dgm:pt modelId="{4854AFF9-A29E-A14C-B0C9-138DBFC39306}" type="parTrans" cxnId="{8D11BE75-8795-1749-A4D1-235104BA0538}">
      <dgm:prSet/>
      <dgm:spPr/>
      <dgm:t>
        <a:bodyPr/>
        <a:lstStyle/>
        <a:p>
          <a:endParaRPr lang="en-GB"/>
        </a:p>
      </dgm:t>
    </dgm:pt>
    <dgm:pt modelId="{CDDCD83C-181D-7C4D-8CE9-97327D3605DA}" type="sibTrans" cxnId="{8D11BE75-8795-1749-A4D1-235104BA0538}">
      <dgm:prSet/>
      <dgm:spPr/>
      <dgm:t>
        <a:bodyPr/>
        <a:lstStyle/>
        <a:p>
          <a:endParaRPr lang="en-GB"/>
        </a:p>
      </dgm:t>
    </dgm:pt>
    <dgm:pt modelId="{31F15D4A-43A3-2549-965A-DF43194333C1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dirty="0"/>
            <a:t>Establish R&amp;D</a:t>
          </a:r>
        </a:p>
      </dgm:t>
    </dgm:pt>
    <dgm:pt modelId="{6A11BF34-8CE1-3849-BBE2-E80717173739}" type="parTrans" cxnId="{1FB0DFBC-1010-E54E-8A58-5C1B0D59235B}">
      <dgm:prSet/>
      <dgm:spPr/>
      <dgm:t>
        <a:bodyPr/>
        <a:lstStyle/>
        <a:p>
          <a:endParaRPr lang="en-GB"/>
        </a:p>
      </dgm:t>
    </dgm:pt>
    <dgm:pt modelId="{93EFD24C-E794-4749-8D91-5D0D7CE69162}" type="sibTrans" cxnId="{1FB0DFBC-1010-E54E-8A58-5C1B0D59235B}">
      <dgm:prSet/>
      <dgm:spPr/>
      <dgm:t>
        <a:bodyPr/>
        <a:lstStyle/>
        <a:p>
          <a:endParaRPr lang="en-GB"/>
        </a:p>
      </dgm:t>
    </dgm:pt>
    <dgm:pt modelId="{F1C3F622-59BB-804D-B6E4-CEF1D1F7C98A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GB" sz="2000" dirty="0"/>
            <a:t>R&amp;D:</a:t>
          </a:r>
        </a:p>
      </dgm:t>
    </dgm:pt>
    <dgm:pt modelId="{3F16AFEB-180D-5244-91FB-1D8D4004C934}" type="parTrans" cxnId="{F1C89772-94DE-B149-9D28-E02DC8493E7F}">
      <dgm:prSet/>
      <dgm:spPr/>
      <dgm:t>
        <a:bodyPr/>
        <a:lstStyle/>
        <a:p>
          <a:endParaRPr lang="en-GB"/>
        </a:p>
      </dgm:t>
    </dgm:pt>
    <dgm:pt modelId="{7A05AF22-8EF3-0444-A684-31045C40D2E7}" type="sibTrans" cxnId="{F1C89772-94DE-B149-9D28-E02DC8493E7F}">
      <dgm:prSet/>
      <dgm:spPr/>
      <dgm:t>
        <a:bodyPr/>
        <a:lstStyle/>
        <a:p>
          <a:endParaRPr lang="en-GB"/>
        </a:p>
      </dgm:t>
    </dgm:pt>
    <dgm:pt modelId="{765BBFAF-E4EA-CE4C-8804-76CEDAE7CAFF}">
      <dgm:prSet phldrT="[Text]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Stage 1</a:t>
          </a:r>
        </a:p>
      </dgm:t>
    </dgm:pt>
    <dgm:pt modelId="{746A9865-7223-6947-B31E-28A7318C05E3}" type="parTrans" cxnId="{FD555425-D514-C649-8F0C-2BF9BDE62765}">
      <dgm:prSet/>
      <dgm:spPr/>
      <dgm:t>
        <a:bodyPr/>
        <a:lstStyle/>
        <a:p>
          <a:endParaRPr lang="en-GB"/>
        </a:p>
      </dgm:t>
    </dgm:pt>
    <dgm:pt modelId="{986B83FA-343C-6543-8948-4606D613FBA2}" type="sibTrans" cxnId="{FD555425-D514-C649-8F0C-2BF9BDE62765}">
      <dgm:prSet/>
      <dgm:spPr/>
      <dgm:t>
        <a:bodyPr/>
        <a:lstStyle/>
        <a:p>
          <a:endParaRPr lang="en-GB"/>
        </a:p>
      </dgm:t>
    </dgm:pt>
    <dgm:pt modelId="{BC81F757-9B53-E843-ACB8-BDB640871381}">
      <dgm:prSet phldrT="[Text]" custT="1"/>
      <dgm:spPr/>
      <dgm:t>
        <a:bodyPr/>
        <a:lstStyle/>
        <a:p>
          <a:pPr marL="0"/>
          <a:r>
            <a:rPr lang="en-GB" sz="2000" dirty="0"/>
            <a:t>Project:</a:t>
          </a:r>
        </a:p>
      </dgm:t>
    </dgm:pt>
    <dgm:pt modelId="{65EA201F-04FE-D843-964A-A10DE1EB8046}" type="parTrans" cxnId="{A2AF3E9F-1BF9-0D4F-B174-437A487EBB8B}">
      <dgm:prSet/>
      <dgm:spPr/>
      <dgm:t>
        <a:bodyPr/>
        <a:lstStyle/>
        <a:p>
          <a:endParaRPr lang="en-GB"/>
        </a:p>
      </dgm:t>
    </dgm:pt>
    <dgm:pt modelId="{87F98603-909F-ED45-B1DC-6973238F31F6}" type="sibTrans" cxnId="{A2AF3E9F-1BF9-0D4F-B174-437A487EBB8B}">
      <dgm:prSet/>
      <dgm:spPr/>
      <dgm:t>
        <a:bodyPr/>
        <a:lstStyle/>
        <a:p>
          <a:endParaRPr lang="en-GB"/>
        </a:p>
      </dgm:t>
    </dgm:pt>
    <dgm:pt modelId="{994002DF-D1BC-664B-9B08-52D44C243CD2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Stage 2</a:t>
          </a:r>
        </a:p>
      </dgm:t>
    </dgm:pt>
    <dgm:pt modelId="{B6027D02-93A2-F049-98A5-17D6FD4588A5}" type="parTrans" cxnId="{005C606A-5617-AF47-A1E0-F1C88B92B6AC}">
      <dgm:prSet/>
      <dgm:spPr/>
      <dgm:t>
        <a:bodyPr/>
        <a:lstStyle/>
        <a:p>
          <a:endParaRPr lang="en-GB"/>
        </a:p>
      </dgm:t>
    </dgm:pt>
    <dgm:pt modelId="{EA7B4F51-5F02-C74C-9B3C-AC8DF1ECBFD7}" type="sibTrans" cxnId="{005C606A-5617-AF47-A1E0-F1C88B92B6AC}">
      <dgm:prSet/>
      <dgm:spPr/>
      <dgm:t>
        <a:bodyPr/>
        <a:lstStyle/>
        <a:p>
          <a:endParaRPr lang="en-GB"/>
        </a:p>
      </dgm:t>
    </dgm:pt>
    <dgm:pt modelId="{3AD6DC4A-F585-D740-894A-015837976C00}">
      <dgm:prSet phldrT="[Text]" custT="1"/>
      <dgm:spPr/>
      <dgm:t>
        <a:bodyPr/>
        <a:lstStyle/>
        <a:p>
          <a:r>
            <a:rPr lang="en-GB" sz="2000" dirty="0"/>
            <a:t>Project:</a:t>
          </a:r>
        </a:p>
      </dgm:t>
    </dgm:pt>
    <dgm:pt modelId="{7325E6BB-DF06-DB4E-A1C7-39F354747264}" type="parTrans" cxnId="{3D3933D6-BD19-8640-BC60-931061B8EED7}">
      <dgm:prSet/>
      <dgm:spPr/>
      <dgm:t>
        <a:bodyPr/>
        <a:lstStyle/>
        <a:p>
          <a:endParaRPr lang="en-GB"/>
        </a:p>
      </dgm:t>
    </dgm:pt>
    <dgm:pt modelId="{77E1B631-7B51-704E-BB9C-973D30CF1C7F}" type="sibTrans" cxnId="{3D3933D6-BD19-8640-BC60-931061B8EED7}">
      <dgm:prSet/>
      <dgm:spPr/>
      <dgm:t>
        <a:bodyPr/>
        <a:lstStyle/>
        <a:p>
          <a:endParaRPr lang="en-GB"/>
        </a:p>
      </dgm:t>
    </dgm:pt>
    <dgm:pt modelId="{F4484EC1-B676-044D-956E-BBEAC4CAFC0F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/>
            <a:t>Stage 3</a:t>
          </a:r>
        </a:p>
      </dgm:t>
    </dgm:pt>
    <dgm:pt modelId="{C11523DF-056C-F743-A4A8-2DC63E89352E}" type="parTrans" cxnId="{924B2FCC-64AF-E344-B585-416FF103BC79}">
      <dgm:prSet/>
      <dgm:spPr/>
      <dgm:t>
        <a:bodyPr/>
        <a:lstStyle/>
        <a:p>
          <a:endParaRPr lang="en-GB"/>
        </a:p>
      </dgm:t>
    </dgm:pt>
    <dgm:pt modelId="{E99FEEBF-EC7B-8A41-9A5F-A90A8C46E546}" type="sibTrans" cxnId="{924B2FCC-64AF-E344-B585-416FF103BC79}">
      <dgm:prSet/>
      <dgm:spPr/>
      <dgm:t>
        <a:bodyPr/>
        <a:lstStyle/>
        <a:p>
          <a:endParaRPr lang="en-GB"/>
        </a:p>
      </dgm:t>
    </dgm:pt>
    <dgm:pt modelId="{0AA09F7B-B7B2-D844-AA46-F985CC5E5E0C}">
      <dgm:prSet phldrT="[Text]" custT="1"/>
      <dgm:spPr/>
      <dgm:t>
        <a:bodyPr/>
        <a:lstStyle/>
        <a:p>
          <a:pPr marL="0"/>
          <a:r>
            <a:rPr lang="en-GB" sz="2000" dirty="0"/>
            <a:t>Ambition:</a:t>
          </a:r>
        </a:p>
      </dgm:t>
    </dgm:pt>
    <dgm:pt modelId="{CE09EDE9-F386-2941-9EF4-EA3A719DE6B8}" type="parTrans" cxnId="{DAD3E632-FE8B-4340-BBE4-0319F57015C9}">
      <dgm:prSet/>
      <dgm:spPr/>
      <dgm:t>
        <a:bodyPr/>
        <a:lstStyle/>
        <a:p>
          <a:endParaRPr lang="en-GB"/>
        </a:p>
      </dgm:t>
    </dgm:pt>
    <dgm:pt modelId="{A24D0C24-9CA8-7A4D-B7C3-F1AF1E75E105}" type="sibTrans" cxnId="{DAD3E632-FE8B-4340-BBE4-0319F57015C9}">
      <dgm:prSet/>
      <dgm:spPr/>
      <dgm:t>
        <a:bodyPr/>
        <a:lstStyle/>
        <a:p>
          <a:endParaRPr lang="en-GB"/>
        </a:p>
      </dgm:t>
    </dgm:pt>
    <dgm:pt modelId="{744A12D3-401E-3C4B-99EC-37BF05356ACF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EU: MCSA</a:t>
          </a:r>
        </a:p>
      </dgm:t>
    </dgm:pt>
    <dgm:pt modelId="{59E663A7-50F8-7442-88CA-647B59312306}" type="parTrans" cxnId="{51062F00-8A15-CB40-877E-C2CC2D68F66D}">
      <dgm:prSet/>
      <dgm:spPr/>
      <dgm:t>
        <a:bodyPr/>
        <a:lstStyle/>
        <a:p>
          <a:endParaRPr lang="en-GB"/>
        </a:p>
      </dgm:t>
    </dgm:pt>
    <dgm:pt modelId="{EAAC812A-9B77-584E-B4D2-A992DE21DC1F}" type="sibTrans" cxnId="{51062F00-8A15-CB40-877E-C2CC2D68F66D}">
      <dgm:prSet/>
      <dgm:spPr/>
      <dgm:t>
        <a:bodyPr/>
        <a:lstStyle/>
        <a:p>
          <a:endParaRPr lang="en-GB"/>
        </a:p>
      </dgm:t>
    </dgm:pt>
    <dgm:pt modelId="{418826B5-A93E-A64C-AA9C-12FEE4B51E59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UKRI: TBD</a:t>
          </a:r>
        </a:p>
      </dgm:t>
    </dgm:pt>
    <dgm:pt modelId="{26FBFF82-6B3E-9B40-99FD-0DFB196D6FA6}" type="parTrans" cxnId="{27D8FBE1-BEA7-B141-840E-5BEBD0797CF7}">
      <dgm:prSet/>
      <dgm:spPr/>
      <dgm:t>
        <a:bodyPr/>
        <a:lstStyle/>
        <a:p>
          <a:endParaRPr lang="en-GB"/>
        </a:p>
      </dgm:t>
    </dgm:pt>
    <dgm:pt modelId="{7C6B2ABA-4705-C34E-984E-747BAC640DE1}" type="sibTrans" cxnId="{27D8FBE1-BEA7-B141-840E-5BEBD0797CF7}">
      <dgm:prSet/>
      <dgm:spPr/>
      <dgm:t>
        <a:bodyPr/>
        <a:lstStyle/>
        <a:p>
          <a:endParaRPr lang="en-GB"/>
        </a:p>
      </dgm:t>
    </dgm:pt>
    <dgm:pt modelId="{ECBC8643-F7C0-D640-A563-403A49D72640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IS-8+ </a:t>
          </a:r>
          <a:r>
            <a:rPr lang="en-GB" sz="1050" dirty="0"/>
            <a:t>Bucket 2</a:t>
          </a:r>
          <a:endParaRPr lang="en-GB" sz="1400" dirty="0"/>
        </a:p>
      </dgm:t>
    </dgm:pt>
    <dgm:pt modelId="{415D8B98-7644-284F-A7CA-9607E0188BBD}" type="parTrans" cxnId="{1D5A0D7F-5933-CF40-B52E-79FC1CD2183E}">
      <dgm:prSet/>
      <dgm:spPr/>
      <dgm:t>
        <a:bodyPr/>
        <a:lstStyle/>
        <a:p>
          <a:endParaRPr lang="en-GB"/>
        </a:p>
      </dgm:t>
    </dgm:pt>
    <dgm:pt modelId="{E88880E3-A44F-C548-B309-8AB93487DFDE}" type="sibTrans" cxnId="{1D5A0D7F-5933-CF40-B52E-79FC1CD2183E}">
      <dgm:prSet/>
      <dgm:spPr/>
      <dgm:t>
        <a:bodyPr/>
        <a:lstStyle/>
        <a:p>
          <a:endParaRPr lang="en-GB"/>
        </a:p>
      </dgm:t>
    </dgm:pt>
    <dgm:pt modelId="{26A324E1-6E2A-3B41-90DC-BB9933FA8C9B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...</a:t>
          </a:r>
        </a:p>
      </dgm:t>
    </dgm:pt>
    <dgm:pt modelId="{C8F6DC24-E95D-8E4D-BA0B-89767BB4FADE}" type="parTrans" cxnId="{A8493641-C0CC-C041-9408-7AF32978578A}">
      <dgm:prSet/>
      <dgm:spPr/>
      <dgm:t>
        <a:bodyPr/>
        <a:lstStyle/>
        <a:p>
          <a:endParaRPr lang="en-GB"/>
        </a:p>
      </dgm:t>
    </dgm:pt>
    <dgm:pt modelId="{BD18E646-A966-DB40-8763-7CE62874C518}" type="sibTrans" cxnId="{A8493641-C0CC-C041-9408-7AF32978578A}">
      <dgm:prSet/>
      <dgm:spPr/>
      <dgm:t>
        <a:bodyPr/>
        <a:lstStyle/>
        <a:p>
          <a:endParaRPr lang="en-GB"/>
        </a:p>
      </dgm:t>
    </dgm:pt>
    <dgm:pt modelId="{832A4920-ADCA-CE45-B5CF-62E202771773}">
      <dgm:prSet phldrT="[Text]" custT="1"/>
      <dgm:spPr/>
      <dgm:t>
        <a:bodyPr/>
        <a:lstStyle/>
        <a:p>
          <a:pPr marL="0"/>
          <a:r>
            <a:rPr lang="en-GB" sz="2000" dirty="0"/>
            <a:t>Business case</a:t>
          </a:r>
        </a:p>
      </dgm:t>
    </dgm:pt>
    <dgm:pt modelId="{5547EC63-3083-CC49-BA28-72759E325357}" type="parTrans" cxnId="{07D1BDE5-549A-BB46-97E9-8B54D821823C}">
      <dgm:prSet/>
      <dgm:spPr/>
      <dgm:t>
        <a:bodyPr/>
        <a:lstStyle/>
        <a:p>
          <a:endParaRPr lang="en-GB"/>
        </a:p>
      </dgm:t>
    </dgm:pt>
    <dgm:pt modelId="{35F29DC5-8F27-A141-B5F1-E922F01B9615}" type="sibTrans" cxnId="{07D1BDE5-549A-BB46-97E9-8B54D821823C}">
      <dgm:prSet/>
      <dgm:spPr/>
      <dgm:t>
        <a:bodyPr/>
        <a:lstStyle/>
        <a:p>
          <a:endParaRPr lang="en-GB"/>
        </a:p>
      </dgm:t>
    </dgm:pt>
    <dgm:pt modelId="{3DD3376C-D1E2-BE4A-B906-E48405ED8735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400" dirty="0"/>
            <a:t>Radiobiology</a:t>
          </a:r>
        </a:p>
      </dgm:t>
    </dgm:pt>
    <dgm:pt modelId="{97FD78FE-1CE5-8347-89CB-8459E99C2CFA}" type="parTrans" cxnId="{3B9D8837-4C49-0149-BA10-9A0D35ECF8CE}">
      <dgm:prSet/>
      <dgm:spPr/>
      <dgm:t>
        <a:bodyPr/>
        <a:lstStyle/>
        <a:p>
          <a:endParaRPr lang="en-GB"/>
        </a:p>
      </dgm:t>
    </dgm:pt>
    <dgm:pt modelId="{64FF62DF-EC77-DB48-A91A-EF942EA9DB56}" type="sibTrans" cxnId="{3B9D8837-4C49-0149-BA10-9A0D35ECF8CE}">
      <dgm:prSet/>
      <dgm:spPr/>
      <dgm:t>
        <a:bodyPr/>
        <a:lstStyle/>
        <a:p>
          <a:endParaRPr lang="en-GB"/>
        </a:p>
      </dgm:t>
    </dgm:pt>
    <dgm:pt modelId="{9798C3B4-C4CA-CC41-B996-F5BA7CD98E31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400" dirty="0"/>
            <a:t>Laser/accel.</a:t>
          </a:r>
        </a:p>
      </dgm:t>
    </dgm:pt>
    <dgm:pt modelId="{58BBA89E-688E-3F40-94CD-D87A3380BA30}" type="parTrans" cxnId="{3790CDD3-05AC-F243-B463-EAAF407BFB90}">
      <dgm:prSet/>
      <dgm:spPr/>
      <dgm:t>
        <a:bodyPr/>
        <a:lstStyle/>
        <a:p>
          <a:endParaRPr lang="en-GB"/>
        </a:p>
      </dgm:t>
    </dgm:pt>
    <dgm:pt modelId="{A5BB0BFE-91C8-D746-9A7B-6115B0194AC9}" type="sibTrans" cxnId="{3790CDD3-05AC-F243-B463-EAAF407BFB90}">
      <dgm:prSet/>
      <dgm:spPr/>
      <dgm:t>
        <a:bodyPr/>
        <a:lstStyle/>
        <a:p>
          <a:endParaRPr lang="en-GB"/>
        </a:p>
      </dgm:t>
    </dgm:pt>
    <dgm:pt modelId="{0B903E54-E415-1D43-8D1E-6A1A2C5BBCA4}">
      <dgm:prSet custT="1"/>
      <dgm:spPr/>
      <dgm:t>
        <a:bodyPr/>
        <a:lstStyle/>
        <a:p>
          <a:pPr>
            <a:spcAft>
              <a:spcPct val="15000"/>
            </a:spcAft>
          </a:pPr>
          <a:endParaRPr lang="en-GB" sz="1400" dirty="0"/>
        </a:p>
      </dgm:t>
    </dgm:pt>
    <dgm:pt modelId="{E4D99B0A-8C53-0646-B921-7B87F4EA89DA}" type="parTrans" cxnId="{ECAB0BF4-1CBF-DB44-95A0-C25EBCBC9ECA}">
      <dgm:prSet/>
      <dgm:spPr/>
      <dgm:t>
        <a:bodyPr/>
        <a:lstStyle/>
        <a:p>
          <a:endParaRPr lang="en-GB"/>
        </a:p>
      </dgm:t>
    </dgm:pt>
    <dgm:pt modelId="{36808B36-0779-AF4B-9E23-DF59BBD19A2C}" type="sibTrans" cxnId="{ECAB0BF4-1CBF-DB44-95A0-C25EBCBC9ECA}">
      <dgm:prSet/>
      <dgm:spPr/>
      <dgm:t>
        <a:bodyPr/>
        <a:lstStyle/>
        <a:p>
          <a:endParaRPr lang="en-GB"/>
        </a:p>
      </dgm:t>
    </dgm:pt>
    <dgm:pt modelId="{24134174-AB66-764C-95FB-234A313EEEDA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Science, </a:t>
          </a:r>
        </a:p>
      </dgm:t>
    </dgm:pt>
    <dgm:pt modelId="{2F6FAE39-74ED-9C47-8755-9D2C042AFF8D}" type="parTrans" cxnId="{153F6292-78BC-2345-831D-78D2085980F3}">
      <dgm:prSet/>
      <dgm:spPr/>
      <dgm:t>
        <a:bodyPr/>
        <a:lstStyle/>
        <a:p>
          <a:endParaRPr lang="en-GB"/>
        </a:p>
      </dgm:t>
    </dgm:pt>
    <dgm:pt modelId="{319F0FE7-C61C-F140-94A0-4D2AF6D49D3E}" type="sibTrans" cxnId="{153F6292-78BC-2345-831D-78D2085980F3}">
      <dgm:prSet/>
      <dgm:spPr/>
      <dgm:t>
        <a:bodyPr/>
        <a:lstStyle/>
        <a:p>
          <a:endParaRPr lang="en-GB"/>
        </a:p>
      </dgm:t>
    </dgm:pt>
    <dgm:pt modelId="{81AAF0C5-C15B-FC41-A3C4-90D7E019D653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GB" sz="1900" dirty="0"/>
            <a:t>Industrial</a:t>
          </a:r>
          <a:br>
            <a:rPr lang="en-GB" sz="1900" dirty="0"/>
          </a:br>
          <a:r>
            <a:rPr lang="en-GB" sz="1900" dirty="0"/>
            <a:t>partnership</a:t>
          </a:r>
        </a:p>
      </dgm:t>
    </dgm:pt>
    <dgm:pt modelId="{FFAE6592-1615-B940-B193-575ABCAD59EC}" type="parTrans" cxnId="{690DC268-1551-FB4A-8560-5D99014C95E7}">
      <dgm:prSet/>
      <dgm:spPr/>
      <dgm:t>
        <a:bodyPr/>
        <a:lstStyle/>
        <a:p>
          <a:endParaRPr lang="en-GB"/>
        </a:p>
      </dgm:t>
    </dgm:pt>
    <dgm:pt modelId="{802E870A-EDC0-7440-9D67-76520FBB123E}" type="sibTrans" cxnId="{690DC268-1551-FB4A-8560-5D99014C95E7}">
      <dgm:prSet/>
      <dgm:spPr/>
      <dgm:t>
        <a:bodyPr/>
        <a:lstStyle/>
        <a:p>
          <a:endParaRPr lang="en-GB"/>
        </a:p>
      </dgm:t>
    </dgm:pt>
    <dgm:pt modelId="{A5612DF4-E9BE-9645-B137-38E8FE515DA3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End station</a:t>
          </a:r>
        </a:p>
      </dgm:t>
    </dgm:pt>
    <dgm:pt modelId="{DE165D12-288A-774E-94E0-B71435ECCFBF}" type="parTrans" cxnId="{BAC9FED1-9388-334F-BE65-50896245F709}">
      <dgm:prSet/>
      <dgm:spPr/>
      <dgm:t>
        <a:bodyPr/>
        <a:lstStyle/>
        <a:p>
          <a:endParaRPr lang="en-GB"/>
        </a:p>
      </dgm:t>
    </dgm:pt>
    <dgm:pt modelId="{39333454-152A-6F4F-8594-EEA317ADC863}" type="sibTrans" cxnId="{BAC9FED1-9388-334F-BE65-50896245F709}">
      <dgm:prSet/>
      <dgm:spPr/>
      <dgm:t>
        <a:bodyPr/>
        <a:lstStyle/>
        <a:p>
          <a:endParaRPr lang="en-GB"/>
        </a:p>
      </dgm:t>
    </dgm:pt>
    <dgm:pt modelId="{32718A28-616E-A84E-8C2B-DF5F2EF692F6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Interpretation</a:t>
          </a:r>
        </a:p>
      </dgm:t>
    </dgm:pt>
    <dgm:pt modelId="{C128A27B-7D9C-8F4A-9E6E-CDE33CEA2798}" type="parTrans" cxnId="{4C2F10F6-A554-2348-B902-2E6170D10A7E}">
      <dgm:prSet/>
      <dgm:spPr/>
      <dgm:t>
        <a:bodyPr/>
        <a:lstStyle/>
        <a:p>
          <a:endParaRPr lang="en-GB"/>
        </a:p>
      </dgm:t>
    </dgm:pt>
    <dgm:pt modelId="{52F1A181-9A85-E54E-9326-301805382566}" type="sibTrans" cxnId="{4C2F10F6-A554-2348-B902-2E6170D10A7E}">
      <dgm:prSet/>
      <dgm:spPr/>
      <dgm:t>
        <a:bodyPr/>
        <a:lstStyle/>
        <a:p>
          <a:endParaRPr lang="en-GB"/>
        </a:p>
      </dgm:t>
    </dgm:pt>
    <dgm:pt modelId="{FB7A04A5-9560-6441-9705-A0798F977666}">
      <dgm:prSet custT="1"/>
      <dgm:spPr/>
      <dgm:t>
        <a:bodyPr/>
        <a:lstStyle/>
        <a:p>
          <a:pPr marL="44450" indent="0">
            <a:tabLst/>
          </a:pPr>
          <a:r>
            <a:rPr lang="en-GB" sz="1400" dirty="0"/>
            <a:t>Staged build &amp; operation of laser-hybrid source serving low-energy </a:t>
          </a:r>
          <a:r>
            <a:rPr lang="en-GB" sz="1400" i="1" dirty="0"/>
            <a:t>in-vitro</a:t>
          </a:r>
          <a:r>
            <a:rPr lang="en-GB" sz="1400" i="0" dirty="0"/>
            <a:t> end station</a:t>
          </a:r>
          <a:endParaRPr lang="en-GB" sz="1400" dirty="0"/>
        </a:p>
      </dgm:t>
    </dgm:pt>
    <dgm:pt modelId="{A5AC7FEF-DB47-2D4D-BE5C-41F1DC824C82}" type="parTrans" cxnId="{027C91E9-0560-6345-8D05-D58C84D4E5AA}">
      <dgm:prSet/>
      <dgm:spPr/>
      <dgm:t>
        <a:bodyPr/>
        <a:lstStyle/>
        <a:p>
          <a:endParaRPr lang="en-GB"/>
        </a:p>
      </dgm:t>
    </dgm:pt>
    <dgm:pt modelId="{1E7351FC-4290-C340-92BF-3FE1512F6997}" type="sibTrans" cxnId="{027C91E9-0560-6345-8D05-D58C84D4E5AA}">
      <dgm:prSet/>
      <dgm:spPr/>
      <dgm:t>
        <a:bodyPr/>
        <a:lstStyle/>
        <a:p>
          <a:endParaRPr lang="en-GB"/>
        </a:p>
      </dgm:t>
    </dgm:pt>
    <dgm:pt modelId="{CBE9A29F-AA5F-094C-9FAF-2876FDFBFB2F}">
      <dgm:prSet custT="1"/>
      <dgm:spPr/>
      <dgm:t>
        <a:bodyPr/>
        <a:lstStyle/>
        <a:p>
          <a:r>
            <a:rPr lang="en-GB" sz="1400" dirty="0"/>
            <a:t>Staged build &amp; operation of boosted beam serving high-energy </a:t>
          </a:r>
          <a:r>
            <a:rPr lang="en-GB" sz="1400" i="1" dirty="0"/>
            <a:t>in-vitro</a:t>
          </a:r>
          <a:r>
            <a:rPr lang="en-GB" sz="1400" i="0" dirty="0"/>
            <a:t> and </a:t>
          </a:r>
          <a:r>
            <a:rPr lang="en-GB" sz="1400" i="1" dirty="0"/>
            <a:t>in-vivo </a:t>
          </a:r>
          <a:r>
            <a:rPr lang="en-GB" sz="1400" i="0" dirty="0"/>
            <a:t>end stations</a:t>
          </a:r>
          <a:endParaRPr lang="en-GB" sz="1400" dirty="0"/>
        </a:p>
      </dgm:t>
    </dgm:pt>
    <dgm:pt modelId="{A8934759-56EE-D449-9A19-7D731C24BB89}" type="parTrans" cxnId="{F8CCC2C6-9D98-434A-B54D-F80A8991B99E}">
      <dgm:prSet/>
      <dgm:spPr/>
      <dgm:t>
        <a:bodyPr/>
        <a:lstStyle/>
        <a:p>
          <a:endParaRPr lang="en-GB"/>
        </a:p>
      </dgm:t>
    </dgm:pt>
    <dgm:pt modelId="{DA629512-BBBD-FC46-8725-2ECFEEA9F233}" type="sibTrans" cxnId="{F8CCC2C6-9D98-434A-B54D-F80A8991B99E}">
      <dgm:prSet/>
      <dgm:spPr/>
      <dgm:t>
        <a:bodyPr/>
        <a:lstStyle/>
        <a:p>
          <a:endParaRPr lang="en-GB"/>
        </a:p>
      </dgm:t>
    </dgm:pt>
    <dgm:pt modelId="{9506BE3C-39D7-2E4D-8984-E176510A417F}">
      <dgm:prSet custT="1"/>
      <dgm:spPr/>
      <dgm:t>
        <a:bodyPr/>
        <a:lstStyle/>
        <a:p>
          <a:pPr marL="134938" indent="-134938">
            <a:tabLst/>
          </a:pPr>
          <a:r>
            <a:rPr lang="en-GB" sz="1400" dirty="0" err="1"/>
            <a:t>LhARA</a:t>
          </a:r>
          <a:r>
            <a:rPr lang="en-GB" sz="1400" dirty="0"/>
            <a:t> facility: radiobiology</a:t>
          </a:r>
        </a:p>
        <a:p>
          <a:pPr marL="134938" indent="-134938">
            <a:tabLst/>
          </a:pPr>
          <a:endParaRPr lang="en-GB" sz="800" dirty="0"/>
        </a:p>
        <a:p>
          <a:pPr marL="134938" indent="-134938">
            <a:tabLst/>
          </a:pPr>
          <a:r>
            <a:rPr lang="en-GB" sz="1400" dirty="0"/>
            <a:t>Co-creation of laser-hybrid system for the clinic</a:t>
          </a:r>
        </a:p>
        <a:p>
          <a:pPr marL="0"/>
          <a:endParaRPr lang="en-GB" sz="1400" dirty="0"/>
        </a:p>
        <a:p>
          <a:pPr marL="0"/>
          <a:endParaRPr lang="en-GB" sz="1400" dirty="0"/>
        </a:p>
      </dgm:t>
    </dgm:pt>
    <dgm:pt modelId="{A5362FC7-6538-7041-B45E-AE5A4E622124}" type="parTrans" cxnId="{C5178FD0-0CF6-B443-88BA-8C075B26F499}">
      <dgm:prSet/>
      <dgm:spPr/>
      <dgm:t>
        <a:bodyPr/>
        <a:lstStyle/>
        <a:p>
          <a:endParaRPr lang="en-GB"/>
        </a:p>
      </dgm:t>
    </dgm:pt>
    <dgm:pt modelId="{ED1D5A52-F435-DF47-B776-33CE07F2FF64}" type="sibTrans" cxnId="{C5178FD0-0CF6-B443-88BA-8C075B26F499}">
      <dgm:prSet/>
      <dgm:spPr/>
      <dgm:t>
        <a:bodyPr/>
        <a:lstStyle/>
        <a:p>
          <a:endParaRPr lang="en-GB"/>
        </a:p>
      </dgm:t>
    </dgm:pt>
    <dgm:pt modelId="{041C76D7-FD78-9E40-A49B-7722763B5E19}" type="pres">
      <dgm:prSet presAssocID="{8EB5CDAB-D06F-E74B-947E-FAAB7426C044}" presName="Name0" presStyleCnt="0">
        <dgm:presLayoutVars>
          <dgm:dir/>
          <dgm:animLvl val="lvl"/>
          <dgm:resizeHandles val="exact"/>
        </dgm:presLayoutVars>
      </dgm:prSet>
      <dgm:spPr/>
    </dgm:pt>
    <dgm:pt modelId="{20A01876-4205-774C-9E51-9D855A97FBB0}" type="pres">
      <dgm:prSet presAssocID="{6FFC5293-58EC-5B4F-9C83-02EC700F3E57}" presName="compositeNode" presStyleCnt="0">
        <dgm:presLayoutVars>
          <dgm:bulletEnabled val="1"/>
        </dgm:presLayoutVars>
      </dgm:prSet>
      <dgm:spPr/>
    </dgm:pt>
    <dgm:pt modelId="{EE9C7AC8-646E-4D49-A250-3F3E314CC795}" type="pres">
      <dgm:prSet presAssocID="{6FFC5293-58EC-5B4F-9C83-02EC700F3E57}" presName="bgRect" presStyleLbl="node1" presStyleIdx="0" presStyleCnt="5"/>
      <dgm:spPr/>
    </dgm:pt>
    <dgm:pt modelId="{0CCC09F4-4FA9-B44D-8AE5-47D9E5F2CD0E}" type="pres">
      <dgm:prSet presAssocID="{6FFC5293-58EC-5B4F-9C83-02EC700F3E57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AD4B772A-CF50-A242-9071-DE3CF32E6524}" type="pres">
      <dgm:prSet presAssocID="{6FFC5293-58EC-5B4F-9C83-02EC700F3E57}" presName="childNode" presStyleLbl="node1" presStyleIdx="0" presStyleCnt="5">
        <dgm:presLayoutVars>
          <dgm:bulletEnabled val="1"/>
        </dgm:presLayoutVars>
      </dgm:prSet>
      <dgm:spPr/>
    </dgm:pt>
    <dgm:pt modelId="{6C6BB349-7107-D343-AF69-CDAA6BBD4749}" type="pres">
      <dgm:prSet presAssocID="{55DB1133-5186-F04E-9AEF-EDBD20CFF6EB}" presName="hSp" presStyleCnt="0"/>
      <dgm:spPr/>
    </dgm:pt>
    <dgm:pt modelId="{EC1AD02A-4D85-A441-A4B5-0CF0035F5F8E}" type="pres">
      <dgm:prSet presAssocID="{55DB1133-5186-F04E-9AEF-EDBD20CFF6EB}" presName="vProcSp" presStyleCnt="0"/>
      <dgm:spPr/>
    </dgm:pt>
    <dgm:pt modelId="{669EEA34-FEB6-FC4F-ADE0-67AE1254A697}" type="pres">
      <dgm:prSet presAssocID="{55DB1133-5186-F04E-9AEF-EDBD20CFF6EB}" presName="vSp1" presStyleCnt="0"/>
      <dgm:spPr/>
    </dgm:pt>
    <dgm:pt modelId="{413673CF-4EEF-AC4A-8FFF-323C7F1D61AD}" type="pres">
      <dgm:prSet presAssocID="{55DB1133-5186-F04E-9AEF-EDBD20CFF6EB}" presName="simulatedConn" presStyleLbl="solidFgAcc1" presStyleIdx="0" presStyleCnt="4"/>
      <dgm:spPr/>
    </dgm:pt>
    <dgm:pt modelId="{29FFF17C-09FB-884D-B5B0-8B97E61E366C}" type="pres">
      <dgm:prSet presAssocID="{55DB1133-5186-F04E-9AEF-EDBD20CFF6EB}" presName="vSp2" presStyleCnt="0"/>
      <dgm:spPr/>
    </dgm:pt>
    <dgm:pt modelId="{599B83BF-D48C-C443-A61E-D8F465C75863}" type="pres">
      <dgm:prSet presAssocID="{55DB1133-5186-F04E-9AEF-EDBD20CFF6EB}" presName="sibTrans" presStyleCnt="0"/>
      <dgm:spPr/>
    </dgm:pt>
    <dgm:pt modelId="{57E80606-89B7-F246-B831-F6F983FACE8A}" type="pres">
      <dgm:prSet presAssocID="{31F15D4A-43A3-2549-965A-DF43194333C1}" presName="compositeNode" presStyleCnt="0">
        <dgm:presLayoutVars>
          <dgm:bulletEnabled val="1"/>
        </dgm:presLayoutVars>
      </dgm:prSet>
      <dgm:spPr/>
    </dgm:pt>
    <dgm:pt modelId="{2C4BB174-37FF-034F-B802-D289BDDFECBF}" type="pres">
      <dgm:prSet presAssocID="{31F15D4A-43A3-2549-965A-DF43194333C1}" presName="bgRect" presStyleLbl="node1" presStyleIdx="1" presStyleCnt="5"/>
      <dgm:spPr/>
    </dgm:pt>
    <dgm:pt modelId="{891FFC56-5E42-AF41-9A98-2568942F9109}" type="pres">
      <dgm:prSet presAssocID="{31F15D4A-43A3-2549-965A-DF43194333C1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65E1A68F-B2EB-6D4B-B0E1-EDF2AB2EE8DC}" type="pres">
      <dgm:prSet presAssocID="{31F15D4A-43A3-2549-965A-DF43194333C1}" presName="childNode" presStyleLbl="node1" presStyleIdx="1" presStyleCnt="5">
        <dgm:presLayoutVars>
          <dgm:bulletEnabled val="1"/>
        </dgm:presLayoutVars>
      </dgm:prSet>
      <dgm:spPr/>
    </dgm:pt>
    <dgm:pt modelId="{A1F291FD-BA18-6646-BC15-DB238FA1824C}" type="pres">
      <dgm:prSet presAssocID="{93EFD24C-E794-4749-8D91-5D0D7CE69162}" presName="hSp" presStyleCnt="0"/>
      <dgm:spPr/>
    </dgm:pt>
    <dgm:pt modelId="{DC0D33C1-F8FD-3646-87E4-5E4E66F46FC6}" type="pres">
      <dgm:prSet presAssocID="{93EFD24C-E794-4749-8D91-5D0D7CE69162}" presName="vProcSp" presStyleCnt="0"/>
      <dgm:spPr/>
    </dgm:pt>
    <dgm:pt modelId="{CF4FB7CA-1E3B-2F49-B96A-5B1F9EEF23E2}" type="pres">
      <dgm:prSet presAssocID="{93EFD24C-E794-4749-8D91-5D0D7CE69162}" presName="vSp1" presStyleCnt="0"/>
      <dgm:spPr/>
    </dgm:pt>
    <dgm:pt modelId="{E3AA96A8-FEC3-9E45-852C-88568152ED27}" type="pres">
      <dgm:prSet presAssocID="{93EFD24C-E794-4749-8D91-5D0D7CE69162}" presName="simulatedConn" presStyleLbl="solidFgAcc1" presStyleIdx="1" presStyleCnt="4"/>
      <dgm:spPr/>
    </dgm:pt>
    <dgm:pt modelId="{DEC995D3-7642-3D41-8967-E54F34D2C0BD}" type="pres">
      <dgm:prSet presAssocID="{93EFD24C-E794-4749-8D91-5D0D7CE69162}" presName="vSp2" presStyleCnt="0"/>
      <dgm:spPr/>
    </dgm:pt>
    <dgm:pt modelId="{A66A963A-F5B1-B249-868C-7343DC232B07}" type="pres">
      <dgm:prSet presAssocID="{93EFD24C-E794-4749-8D91-5D0D7CE69162}" presName="sibTrans" presStyleCnt="0"/>
      <dgm:spPr/>
    </dgm:pt>
    <dgm:pt modelId="{227E8F11-1F99-3B47-A38F-6C671138193C}" type="pres">
      <dgm:prSet presAssocID="{765BBFAF-E4EA-CE4C-8804-76CEDAE7CAFF}" presName="compositeNode" presStyleCnt="0">
        <dgm:presLayoutVars>
          <dgm:bulletEnabled val="1"/>
        </dgm:presLayoutVars>
      </dgm:prSet>
      <dgm:spPr/>
    </dgm:pt>
    <dgm:pt modelId="{9B5CAE1E-A6D5-C64B-B124-9BF6518BAE20}" type="pres">
      <dgm:prSet presAssocID="{765BBFAF-E4EA-CE4C-8804-76CEDAE7CAFF}" presName="bgRect" presStyleLbl="node1" presStyleIdx="2" presStyleCnt="5"/>
      <dgm:spPr/>
    </dgm:pt>
    <dgm:pt modelId="{88A30C54-5EFD-EF42-9FAA-86CCF52C6E42}" type="pres">
      <dgm:prSet presAssocID="{765BBFAF-E4EA-CE4C-8804-76CEDAE7CAFF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BEB0CE58-F4A2-CC45-953E-14F2CB020A44}" type="pres">
      <dgm:prSet presAssocID="{765BBFAF-E4EA-CE4C-8804-76CEDAE7CAFF}" presName="childNode" presStyleLbl="node1" presStyleIdx="2" presStyleCnt="5">
        <dgm:presLayoutVars>
          <dgm:bulletEnabled val="1"/>
        </dgm:presLayoutVars>
      </dgm:prSet>
      <dgm:spPr/>
    </dgm:pt>
    <dgm:pt modelId="{13207CF4-FA94-944D-B0CF-886EC6E79E29}" type="pres">
      <dgm:prSet presAssocID="{986B83FA-343C-6543-8948-4606D613FBA2}" presName="hSp" presStyleCnt="0"/>
      <dgm:spPr/>
    </dgm:pt>
    <dgm:pt modelId="{6B291F52-F0BE-764A-81FF-E106FCAE75F4}" type="pres">
      <dgm:prSet presAssocID="{986B83FA-343C-6543-8948-4606D613FBA2}" presName="vProcSp" presStyleCnt="0"/>
      <dgm:spPr/>
    </dgm:pt>
    <dgm:pt modelId="{ED85CC79-2A72-E24B-9171-DD992764AEE4}" type="pres">
      <dgm:prSet presAssocID="{986B83FA-343C-6543-8948-4606D613FBA2}" presName="vSp1" presStyleCnt="0"/>
      <dgm:spPr/>
    </dgm:pt>
    <dgm:pt modelId="{BBAD10C1-64DD-AE4A-AC5A-DF3A075078B2}" type="pres">
      <dgm:prSet presAssocID="{986B83FA-343C-6543-8948-4606D613FBA2}" presName="simulatedConn" presStyleLbl="solidFgAcc1" presStyleIdx="2" presStyleCnt="4"/>
      <dgm:spPr/>
    </dgm:pt>
    <dgm:pt modelId="{68B46CC7-8761-1F44-99F7-A35C5627B58E}" type="pres">
      <dgm:prSet presAssocID="{986B83FA-343C-6543-8948-4606D613FBA2}" presName="vSp2" presStyleCnt="0"/>
      <dgm:spPr/>
    </dgm:pt>
    <dgm:pt modelId="{4E51D5FE-7D14-484D-9875-04651334B57F}" type="pres">
      <dgm:prSet presAssocID="{986B83FA-343C-6543-8948-4606D613FBA2}" presName="sibTrans" presStyleCnt="0"/>
      <dgm:spPr/>
    </dgm:pt>
    <dgm:pt modelId="{E819C68C-4EF3-5A4D-A25F-600EF75A7533}" type="pres">
      <dgm:prSet presAssocID="{994002DF-D1BC-664B-9B08-52D44C243CD2}" presName="compositeNode" presStyleCnt="0">
        <dgm:presLayoutVars>
          <dgm:bulletEnabled val="1"/>
        </dgm:presLayoutVars>
      </dgm:prSet>
      <dgm:spPr/>
    </dgm:pt>
    <dgm:pt modelId="{6B46C51D-5AB5-7B44-85DA-E6B4855F7E33}" type="pres">
      <dgm:prSet presAssocID="{994002DF-D1BC-664B-9B08-52D44C243CD2}" presName="bgRect" presStyleLbl="node1" presStyleIdx="3" presStyleCnt="5"/>
      <dgm:spPr/>
    </dgm:pt>
    <dgm:pt modelId="{A8161A07-3390-C74B-BE65-3DB3CDC5211B}" type="pres">
      <dgm:prSet presAssocID="{994002DF-D1BC-664B-9B08-52D44C243CD2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4C71F8C2-F715-0D4E-ABE7-2523DC9828A9}" type="pres">
      <dgm:prSet presAssocID="{994002DF-D1BC-664B-9B08-52D44C243CD2}" presName="childNode" presStyleLbl="node1" presStyleIdx="3" presStyleCnt="5">
        <dgm:presLayoutVars>
          <dgm:bulletEnabled val="1"/>
        </dgm:presLayoutVars>
      </dgm:prSet>
      <dgm:spPr/>
    </dgm:pt>
    <dgm:pt modelId="{B5F4D619-C35D-E845-A3F5-1DA5ED5CB38E}" type="pres">
      <dgm:prSet presAssocID="{EA7B4F51-5F02-C74C-9B3C-AC8DF1ECBFD7}" presName="hSp" presStyleCnt="0"/>
      <dgm:spPr/>
    </dgm:pt>
    <dgm:pt modelId="{05CD4F84-DAC1-3240-BBB9-E67C0A908187}" type="pres">
      <dgm:prSet presAssocID="{EA7B4F51-5F02-C74C-9B3C-AC8DF1ECBFD7}" presName="vProcSp" presStyleCnt="0"/>
      <dgm:spPr/>
    </dgm:pt>
    <dgm:pt modelId="{36AD993C-E96B-F249-ACA8-47394F0E0EB9}" type="pres">
      <dgm:prSet presAssocID="{EA7B4F51-5F02-C74C-9B3C-AC8DF1ECBFD7}" presName="vSp1" presStyleCnt="0"/>
      <dgm:spPr/>
    </dgm:pt>
    <dgm:pt modelId="{96F107C5-82A3-7841-BEC2-79BCFBDCB0E3}" type="pres">
      <dgm:prSet presAssocID="{EA7B4F51-5F02-C74C-9B3C-AC8DF1ECBFD7}" presName="simulatedConn" presStyleLbl="solidFgAcc1" presStyleIdx="3" presStyleCnt="4"/>
      <dgm:spPr/>
    </dgm:pt>
    <dgm:pt modelId="{74F0387E-5620-874A-9AA5-5F64E8F8503E}" type="pres">
      <dgm:prSet presAssocID="{EA7B4F51-5F02-C74C-9B3C-AC8DF1ECBFD7}" presName="vSp2" presStyleCnt="0"/>
      <dgm:spPr/>
    </dgm:pt>
    <dgm:pt modelId="{2FEA5FA5-BBE7-9744-8BCE-4063030E7960}" type="pres">
      <dgm:prSet presAssocID="{EA7B4F51-5F02-C74C-9B3C-AC8DF1ECBFD7}" presName="sibTrans" presStyleCnt="0"/>
      <dgm:spPr/>
    </dgm:pt>
    <dgm:pt modelId="{517F9BE3-04EB-CF49-B829-F2A8A11A9220}" type="pres">
      <dgm:prSet presAssocID="{F4484EC1-B676-044D-956E-BBEAC4CAFC0F}" presName="compositeNode" presStyleCnt="0">
        <dgm:presLayoutVars>
          <dgm:bulletEnabled val="1"/>
        </dgm:presLayoutVars>
      </dgm:prSet>
      <dgm:spPr/>
    </dgm:pt>
    <dgm:pt modelId="{83B9456B-0520-B84E-B241-E506CCAA4B1C}" type="pres">
      <dgm:prSet presAssocID="{F4484EC1-B676-044D-956E-BBEAC4CAFC0F}" presName="bgRect" presStyleLbl="node1" presStyleIdx="4" presStyleCnt="5"/>
      <dgm:spPr/>
    </dgm:pt>
    <dgm:pt modelId="{1323D6E3-919B-1449-A4E8-2D575025C251}" type="pres">
      <dgm:prSet presAssocID="{F4484EC1-B676-044D-956E-BBEAC4CAFC0F}" presName="parentNode" presStyleLbl="node1" presStyleIdx="4" presStyleCnt="5">
        <dgm:presLayoutVars>
          <dgm:chMax val="0"/>
          <dgm:bulletEnabled val="1"/>
        </dgm:presLayoutVars>
      </dgm:prSet>
      <dgm:spPr/>
    </dgm:pt>
    <dgm:pt modelId="{D69E682C-8110-284C-A191-E5432C623B14}" type="pres">
      <dgm:prSet presAssocID="{F4484EC1-B676-044D-956E-BBEAC4CAFC0F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51062F00-8A15-CB40-877E-C2CC2D68F66D}" srcId="{210E2E9E-007E-024C-A660-5EC99B7FF8F4}" destId="{744A12D3-401E-3C4B-99EC-37BF05356ACF}" srcOrd="0" destOrd="0" parTransId="{59E663A7-50F8-7442-88CA-647B59312306}" sibTransId="{EAAC812A-9B77-584E-B4D2-A992DE21DC1F}"/>
    <dgm:cxn modelId="{3FFC4203-4D79-164C-B4EC-695229E806A4}" type="presOf" srcId="{32718A28-616E-A84E-8C2B-DF5F2EF692F6}" destId="{65E1A68F-B2EB-6D4B-B0E1-EDF2AB2EE8DC}" srcOrd="0" destOrd="4" presId="urn:microsoft.com/office/officeart/2005/8/layout/hProcess7"/>
    <dgm:cxn modelId="{DF178C08-877A-3547-9751-018AE4161DDB}" type="presOf" srcId="{F4484EC1-B676-044D-956E-BBEAC4CAFC0F}" destId="{1323D6E3-919B-1449-A4E8-2D575025C251}" srcOrd="1" destOrd="0" presId="urn:microsoft.com/office/officeart/2005/8/layout/hProcess7"/>
    <dgm:cxn modelId="{B1A3B124-49B0-C44B-823C-577BB6E8357B}" type="presOf" srcId="{8EB5CDAB-D06F-E74B-947E-FAAB7426C044}" destId="{041C76D7-FD78-9E40-A49B-7722763B5E19}" srcOrd="0" destOrd="0" presId="urn:microsoft.com/office/officeart/2005/8/layout/hProcess7"/>
    <dgm:cxn modelId="{FD555425-D514-C649-8F0C-2BF9BDE62765}" srcId="{8EB5CDAB-D06F-E74B-947E-FAAB7426C044}" destId="{765BBFAF-E4EA-CE4C-8804-76CEDAE7CAFF}" srcOrd="2" destOrd="0" parTransId="{746A9865-7223-6947-B31E-28A7318C05E3}" sibTransId="{986B83FA-343C-6543-8948-4606D613FBA2}"/>
    <dgm:cxn modelId="{B0665531-D4C2-6A42-B6B7-CBF17D52B7F6}" type="presOf" srcId="{81AAF0C5-C15B-FC41-A3C4-90D7E019D653}" destId="{65E1A68F-B2EB-6D4B-B0E1-EDF2AB2EE8DC}" srcOrd="0" destOrd="6" presId="urn:microsoft.com/office/officeart/2005/8/layout/hProcess7"/>
    <dgm:cxn modelId="{DAD3E632-FE8B-4340-BBE4-0319F57015C9}" srcId="{F4484EC1-B676-044D-956E-BBEAC4CAFC0F}" destId="{0AA09F7B-B7B2-D844-AA46-F985CC5E5E0C}" srcOrd="0" destOrd="0" parTransId="{CE09EDE9-F386-2941-9EF4-EA3A719DE6B8}" sibTransId="{A24D0C24-9CA8-7A4D-B7C3-F1AF1E75E105}"/>
    <dgm:cxn modelId="{0A0C6834-8870-E240-9F06-A5823CC1D21C}" type="presOf" srcId="{6FFC5293-58EC-5B4F-9C83-02EC700F3E57}" destId="{0CCC09F4-4FA9-B44D-8AE5-47D9E5F2CD0E}" srcOrd="1" destOrd="0" presId="urn:microsoft.com/office/officeart/2005/8/layout/hProcess7"/>
    <dgm:cxn modelId="{3B9D8837-4C49-0149-BA10-9A0D35ECF8CE}" srcId="{F1C3F622-59BB-804D-B6E4-CEF1D1F7C98A}" destId="{3DD3376C-D1E2-BE4A-B906-E48405ED8735}" srcOrd="0" destOrd="0" parTransId="{97FD78FE-1CE5-8347-89CB-8459E99C2CFA}" sibTransId="{64FF62DF-EC77-DB48-A91A-EF942EA9DB56}"/>
    <dgm:cxn modelId="{9C6AC83D-3F92-D048-BF38-6486D6617A2F}" type="presOf" srcId="{CBE9A29F-AA5F-094C-9FAF-2876FDFBFB2F}" destId="{4C71F8C2-F715-0D4E-ABE7-2523DC9828A9}" srcOrd="0" destOrd="1" presId="urn:microsoft.com/office/officeart/2005/8/layout/hProcess7"/>
    <dgm:cxn modelId="{A8493641-C0CC-C041-9408-7AF32978578A}" srcId="{210E2E9E-007E-024C-A660-5EC99B7FF8F4}" destId="{26A324E1-6E2A-3B41-90DC-BB9933FA8C9B}" srcOrd="3" destOrd="0" parTransId="{C8F6DC24-E95D-8E4D-BA0B-89767BB4FADE}" sibTransId="{BD18E646-A966-DB40-8763-7CE62874C518}"/>
    <dgm:cxn modelId="{5C07CF4A-599D-C541-9A3B-AEAAAD63DD1E}" type="presOf" srcId="{ECBC8643-F7C0-D640-A563-403A49D72640}" destId="{AD4B772A-CF50-A242-9071-DE3CF32E6524}" srcOrd="0" destOrd="3" presId="urn:microsoft.com/office/officeart/2005/8/layout/hProcess7"/>
    <dgm:cxn modelId="{A4AC0250-0022-5947-B1C4-FB9FAF27F937}" type="presOf" srcId="{765BBFAF-E4EA-CE4C-8804-76CEDAE7CAFF}" destId="{88A30C54-5EFD-EF42-9FAA-86CCF52C6E42}" srcOrd="1" destOrd="0" presId="urn:microsoft.com/office/officeart/2005/8/layout/hProcess7"/>
    <dgm:cxn modelId="{9EF16E56-199C-5648-8147-2B1E836B5914}" srcId="{8EB5CDAB-D06F-E74B-947E-FAAB7426C044}" destId="{6FFC5293-58EC-5B4F-9C83-02EC700F3E57}" srcOrd="0" destOrd="0" parTransId="{D4814922-6542-E647-B88C-0636E7190829}" sibTransId="{55DB1133-5186-F04E-9AEF-EDBD20CFF6EB}"/>
    <dgm:cxn modelId="{46A78864-90FE-1F4E-8A63-CA1F041C64DF}" type="presOf" srcId="{BC81F757-9B53-E843-ACB8-BDB640871381}" destId="{BEB0CE58-F4A2-CC45-953E-14F2CB020A44}" srcOrd="0" destOrd="0" presId="urn:microsoft.com/office/officeart/2005/8/layout/hProcess7"/>
    <dgm:cxn modelId="{94C01966-A3D6-8C4E-8369-417BE02D2219}" type="presOf" srcId="{210E2E9E-007E-024C-A660-5EC99B7FF8F4}" destId="{AD4B772A-CF50-A242-9071-DE3CF32E6524}" srcOrd="0" destOrd="0" presId="urn:microsoft.com/office/officeart/2005/8/layout/hProcess7"/>
    <dgm:cxn modelId="{6CD5E566-CE8B-AA44-B168-07E20CDFF2B4}" type="presOf" srcId="{765BBFAF-E4EA-CE4C-8804-76CEDAE7CAFF}" destId="{9B5CAE1E-A6D5-C64B-B124-9BF6518BAE20}" srcOrd="0" destOrd="0" presId="urn:microsoft.com/office/officeart/2005/8/layout/hProcess7"/>
    <dgm:cxn modelId="{690DC268-1551-FB4A-8560-5D99014C95E7}" srcId="{31F15D4A-43A3-2549-965A-DF43194333C1}" destId="{81AAF0C5-C15B-FC41-A3C4-90D7E019D653}" srcOrd="1" destOrd="0" parTransId="{FFAE6592-1615-B940-B193-575ABCAD59EC}" sibTransId="{802E870A-EDC0-7440-9D67-76520FBB123E}"/>
    <dgm:cxn modelId="{AB4B6469-D653-1946-B370-6AE83EA31604}" type="presOf" srcId="{26A324E1-6E2A-3B41-90DC-BB9933FA8C9B}" destId="{AD4B772A-CF50-A242-9071-DE3CF32E6524}" srcOrd="0" destOrd="4" presId="urn:microsoft.com/office/officeart/2005/8/layout/hProcess7"/>
    <dgm:cxn modelId="{005C606A-5617-AF47-A1E0-F1C88B92B6AC}" srcId="{8EB5CDAB-D06F-E74B-947E-FAAB7426C044}" destId="{994002DF-D1BC-664B-9B08-52D44C243CD2}" srcOrd="3" destOrd="0" parTransId="{B6027D02-93A2-F049-98A5-17D6FD4588A5}" sibTransId="{EA7B4F51-5F02-C74C-9B3C-AC8DF1ECBFD7}"/>
    <dgm:cxn modelId="{36E66D6C-E84A-404C-A87F-6EDCBD7E2D0D}" type="presOf" srcId="{F4484EC1-B676-044D-956E-BBEAC4CAFC0F}" destId="{83B9456B-0520-B84E-B241-E506CCAA4B1C}" srcOrd="0" destOrd="0" presId="urn:microsoft.com/office/officeart/2005/8/layout/hProcess7"/>
    <dgm:cxn modelId="{F1C89772-94DE-B149-9D28-E02DC8493E7F}" srcId="{31F15D4A-43A3-2549-965A-DF43194333C1}" destId="{F1C3F622-59BB-804D-B6E4-CEF1D1F7C98A}" srcOrd="0" destOrd="0" parTransId="{3F16AFEB-180D-5244-91FB-1D8D4004C934}" sibTransId="{7A05AF22-8EF3-0444-A684-31045C40D2E7}"/>
    <dgm:cxn modelId="{8D11BE75-8795-1749-A4D1-235104BA0538}" srcId="{6FFC5293-58EC-5B4F-9C83-02EC700F3E57}" destId="{210E2E9E-007E-024C-A660-5EC99B7FF8F4}" srcOrd="0" destOrd="0" parTransId="{4854AFF9-A29E-A14C-B0C9-138DBFC39306}" sibTransId="{CDDCD83C-181D-7C4D-8CE9-97327D3605DA}"/>
    <dgm:cxn modelId="{1D5A0D7F-5933-CF40-B52E-79FC1CD2183E}" srcId="{210E2E9E-007E-024C-A660-5EC99B7FF8F4}" destId="{ECBC8643-F7C0-D640-A563-403A49D72640}" srcOrd="2" destOrd="0" parTransId="{415D8B98-7644-284F-A7CA-9607E0188BBD}" sibTransId="{E88880E3-A44F-C548-B309-8AB93487DFDE}"/>
    <dgm:cxn modelId="{F6A73881-CBE6-BB4F-AF24-3409CFDCE159}" type="presOf" srcId="{0B903E54-E415-1D43-8D1E-6A1A2C5BBCA4}" destId="{65E1A68F-B2EB-6D4B-B0E1-EDF2AB2EE8DC}" srcOrd="0" destOrd="7" presId="urn:microsoft.com/office/officeart/2005/8/layout/hProcess7"/>
    <dgm:cxn modelId="{05418C8A-8086-3640-8673-47BFB209E322}" type="presOf" srcId="{9506BE3C-39D7-2E4D-8984-E176510A417F}" destId="{D69E682C-8110-284C-A191-E5432C623B14}" srcOrd="0" destOrd="1" presId="urn:microsoft.com/office/officeart/2005/8/layout/hProcess7"/>
    <dgm:cxn modelId="{58B28B8C-D787-3C4E-BB29-9113AB766517}" type="presOf" srcId="{9798C3B4-C4CA-CC41-B996-F5BA7CD98E31}" destId="{65E1A68F-B2EB-6D4B-B0E1-EDF2AB2EE8DC}" srcOrd="0" destOrd="5" presId="urn:microsoft.com/office/officeart/2005/8/layout/hProcess7"/>
    <dgm:cxn modelId="{153F6292-78BC-2345-831D-78D2085980F3}" srcId="{3DD3376C-D1E2-BE4A-B906-E48405ED8735}" destId="{24134174-AB66-764C-95FB-234A313EEEDA}" srcOrd="0" destOrd="0" parTransId="{2F6FAE39-74ED-9C47-8755-9D2C042AFF8D}" sibTransId="{319F0FE7-C61C-F140-94A0-4D2AF6D49D3E}"/>
    <dgm:cxn modelId="{1A5E1693-F578-AF47-AC7E-F8D5803F53B7}" type="presOf" srcId="{744A12D3-401E-3C4B-99EC-37BF05356ACF}" destId="{AD4B772A-CF50-A242-9071-DE3CF32E6524}" srcOrd="0" destOrd="1" presId="urn:microsoft.com/office/officeart/2005/8/layout/hProcess7"/>
    <dgm:cxn modelId="{F66F5597-BEC3-2944-8C28-9F39637958D1}" type="presOf" srcId="{31F15D4A-43A3-2549-965A-DF43194333C1}" destId="{2C4BB174-37FF-034F-B802-D289BDDFECBF}" srcOrd="0" destOrd="0" presId="urn:microsoft.com/office/officeart/2005/8/layout/hProcess7"/>
    <dgm:cxn modelId="{DD9B6A9A-418C-4D49-8AA3-5F078116AEE8}" type="presOf" srcId="{31F15D4A-43A3-2549-965A-DF43194333C1}" destId="{891FFC56-5E42-AF41-9A98-2568942F9109}" srcOrd="1" destOrd="0" presId="urn:microsoft.com/office/officeart/2005/8/layout/hProcess7"/>
    <dgm:cxn modelId="{E95F349D-3345-9146-B492-FE22C2DC49E6}" type="presOf" srcId="{FB7A04A5-9560-6441-9705-A0798F977666}" destId="{BEB0CE58-F4A2-CC45-953E-14F2CB020A44}" srcOrd="0" destOrd="1" presId="urn:microsoft.com/office/officeart/2005/8/layout/hProcess7"/>
    <dgm:cxn modelId="{A2AF3E9F-1BF9-0D4F-B174-437A487EBB8B}" srcId="{765BBFAF-E4EA-CE4C-8804-76CEDAE7CAFF}" destId="{BC81F757-9B53-E843-ACB8-BDB640871381}" srcOrd="0" destOrd="0" parTransId="{65EA201F-04FE-D843-964A-A10DE1EB8046}" sibTransId="{87F98603-909F-ED45-B1DC-6973238F31F6}"/>
    <dgm:cxn modelId="{D5DA7EA4-E97D-5342-BD93-E7AC07B6651C}" type="presOf" srcId="{6FFC5293-58EC-5B4F-9C83-02EC700F3E57}" destId="{EE9C7AC8-646E-4D49-A250-3F3E314CC795}" srcOrd="0" destOrd="0" presId="urn:microsoft.com/office/officeart/2005/8/layout/hProcess7"/>
    <dgm:cxn modelId="{071227A6-CE74-0B40-9E47-68D65422DCC5}" type="presOf" srcId="{24134174-AB66-764C-95FB-234A313EEEDA}" destId="{65E1A68F-B2EB-6D4B-B0E1-EDF2AB2EE8DC}" srcOrd="0" destOrd="2" presId="urn:microsoft.com/office/officeart/2005/8/layout/hProcess7"/>
    <dgm:cxn modelId="{C5BF99AC-C903-8540-94A4-F33C483850A7}" type="presOf" srcId="{A5612DF4-E9BE-9645-B137-38E8FE515DA3}" destId="{65E1A68F-B2EB-6D4B-B0E1-EDF2AB2EE8DC}" srcOrd="0" destOrd="3" presId="urn:microsoft.com/office/officeart/2005/8/layout/hProcess7"/>
    <dgm:cxn modelId="{9FDEB7B2-BBFA-204E-9B0A-E6FA26FDA145}" type="presOf" srcId="{832A4920-ADCA-CE45-B5CF-62E202771773}" destId="{AD4B772A-CF50-A242-9071-DE3CF32E6524}" srcOrd="0" destOrd="5" presId="urn:microsoft.com/office/officeart/2005/8/layout/hProcess7"/>
    <dgm:cxn modelId="{9E97F7B6-F0A7-B942-B9FB-6C6EF4BE0E69}" type="presOf" srcId="{3DD3376C-D1E2-BE4A-B906-E48405ED8735}" destId="{65E1A68F-B2EB-6D4B-B0E1-EDF2AB2EE8DC}" srcOrd="0" destOrd="1" presId="urn:microsoft.com/office/officeart/2005/8/layout/hProcess7"/>
    <dgm:cxn modelId="{ECD211B8-D742-7E47-8607-696E3A1ADEF5}" type="presOf" srcId="{F1C3F622-59BB-804D-B6E4-CEF1D1F7C98A}" destId="{65E1A68F-B2EB-6D4B-B0E1-EDF2AB2EE8DC}" srcOrd="0" destOrd="0" presId="urn:microsoft.com/office/officeart/2005/8/layout/hProcess7"/>
    <dgm:cxn modelId="{888274BC-9E5E-F542-9ADC-89EBA0E731ED}" type="presOf" srcId="{418826B5-A93E-A64C-AA9C-12FEE4B51E59}" destId="{AD4B772A-CF50-A242-9071-DE3CF32E6524}" srcOrd="0" destOrd="2" presId="urn:microsoft.com/office/officeart/2005/8/layout/hProcess7"/>
    <dgm:cxn modelId="{1FB0DFBC-1010-E54E-8A58-5C1B0D59235B}" srcId="{8EB5CDAB-D06F-E74B-947E-FAAB7426C044}" destId="{31F15D4A-43A3-2549-965A-DF43194333C1}" srcOrd="1" destOrd="0" parTransId="{6A11BF34-8CE1-3849-BBE2-E80717173739}" sibTransId="{93EFD24C-E794-4749-8D91-5D0D7CE69162}"/>
    <dgm:cxn modelId="{769513BE-DC80-CB41-8486-52246329D612}" type="presOf" srcId="{0AA09F7B-B7B2-D844-AA46-F985CC5E5E0C}" destId="{D69E682C-8110-284C-A191-E5432C623B14}" srcOrd="0" destOrd="0" presId="urn:microsoft.com/office/officeart/2005/8/layout/hProcess7"/>
    <dgm:cxn modelId="{F8CCC2C6-9D98-434A-B54D-F80A8991B99E}" srcId="{994002DF-D1BC-664B-9B08-52D44C243CD2}" destId="{CBE9A29F-AA5F-094C-9FAF-2876FDFBFB2F}" srcOrd="1" destOrd="0" parTransId="{A8934759-56EE-D449-9A19-7D731C24BB89}" sibTransId="{DA629512-BBBD-FC46-8725-2ECFEEA9F233}"/>
    <dgm:cxn modelId="{ED6FA0C9-1481-3B49-AE46-CB7ACE09F08F}" type="presOf" srcId="{3AD6DC4A-F585-D740-894A-015837976C00}" destId="{4C71F8C2-F715-0D4E-ABE7-2523DC9828A9}" srcOrd="0" destOrd="0" presId="urn:microsoft.com/office/officeart/2005/8/layout/hProcess7"/>
    <dgm:cxn modelId="{924B2FCC-64AF-E344-B585-416FF103BC79}" srcId="{8EB5CDAB-D06F-E74B-947E-FAAB7426C044}" destId="{F4484EC1-B676-044D-956E-BBEAC4CAFC0F}" srcOrd="4" destOrd="0" parTransId="{C11523DF-056C-F743-A4A8-2DC63E89352E}" sibTransId="{E99FEEBF-EC7B-8A41-9A5F-A90A8C46E546}"/>
    <dgm:cxn modelId="{C5178FD0-0CF6-B443-88BA-8C075B26F499}" srcId="{F4484EC1-B676-044D-956E-BBEAC4CAFC0F}" destId="{9506BE3C-39D7-2E4D-8984-E176510A417F}" srcOrd="1" destOrd="0" parTransId="{A5362FC7-6538-7041-B45E-AE5A4E622124}" sibTransId="{ED1D5A52-F435-DF47-B776-33CE07F2FF64}"/>
    <dgm:cxn modelId="{BAC9FED1-9388-334F-BE65-50896245F709}" srcId="{3DD3376C-D1E2-BE4A-B906-E48405ED8735}" destId="{A5612DF4-E9BE-9645-B137-38E8FE515DA3}" srcOrd="1" destOrd="0" parTransId="{DE165D12-288A-774E-94E0-B71435ECCFBF}" sibTransId="{39333454-152A-6F4F-8594-EEA317ADC863}"/>
    <dgm:cxn modelId="{3790CDD3-05AC-F243-B463-EAAF407BFB90}" srcId="{F1C3F622-59BB-804D-B6E4-CEF1D1F7C98A}" destId="{9798C3B4-C4CA-CC41-B996-F5BA7CD98E31}" srcOrd="1" destOrd="0" parTransId="{58BBA89E-688E-3F40-94CD-D87A3380BA30}" sibTransId="{A5BB0BFE-91C8-D746-9A7B-6115B0194AC9}"/>
    <dgm:cxn modelId="{3D3933D6-BD19-8640-BC60-931061B8EED7}" srcId="{994002DF-D1BC-664B-9B08-52D44C243CD2}" destId="{3AD6DC4A-F585-D740-894A-015837976C00}" srcOrd="0" destOrd="0" parTransId="{7325E6BB-DF06-DB4E-A1C7-39F354747264}" sibTransId="{77E1B631-7B51-704E-BB9C-973D30CF1C7F}"/>
    <dgm:cxn modelId="{31068BDA-AFD5-8542-8395-8857F09F2310}" type="presOf" srcId="{994002DF-D1BC-664B-9B08-52D44C243CD2}" destId="{A8161A07-3390-C74B-BE65-3DB3CDC5211B}" srcOrd="1" destOrd="0" presId="urn:microsoft.com/office/officeart/2005/8/layout/hProcess7"/>
    <dgm:cxn modelId="{27D8FBE1-BEA7-B141-840E-5BEBD0797CF7}" srcId="{210E2E9E-007E-024C-A660-5EC99B7FF8F4}" destId="{418826B5-A93E-A64C-AA9C-12FEE4B51E59}" srcOrd="1" destOrd="0" parTransId="{26FBFF82-6B3E-9B40-99FD-0DFB196D6FA6}" sibTransId="{7C6B2ABA-4705-C34E-984E-747BAC640DE1}"/>
    <dgm:cxn modelId="{07D1BDE5-549A-BB46-97E9-8B54D821823C}" srcId="{6FFC5293-58EC-5B4F-9C83-02EC700F3E57}" destId="{832A4920-ADCA-CE45-B5CF-62E202771773}" srcOrd="1" destOrd="0" parTransId="{5547EC63-3083-CC49-BA28-72759E325357}" sibTransId="{35F29DC5-8F27-A141-B5F1-E922F01B9615}"/>
    <dgm:cxn modelId="{027C91E9-0560-6345-8D05-D58C84D4E5AA}" srcId="{765BBFAF-E4EA-CE4C-8804-76CEDAE7CAFF}" destId="{FB7A04A5-9560-6441-9705-A0798F977666}" srcOrd="1" destOrd="0" parTransId="{A5AC7FEF-DB47-2D4D-BE5C-41F1DC824C82}" sibTransId="{1E7351FC-4290-C340-92BF-3FE1512F6997}"/>
    <dgm:cxn modelId="{816282EB-D1DA-A343-B0E6-982FB78483F8}" type="presOf" srcId="{994002DF-D1BC-664B-9B08-52D44C243CD2}" destId="{6B46C51D-5AB5-7B44-85DA-E6B4855F7E33}" srcOrd="0" destOrd="0" presId="urn:microsoft.com/office/officeart/2005/8/layout/hProcess7"/>
    <dgm:cxn modelId="{ECAB0BF4-1CBF-DB44-95A0-C25EBCBC9ECA}" srcId="{81AAF0C5-C15B-FC41-A3C4-90D7E019D653}" destId="{0B903E54-E415-1D43-8D1E-6A1A2C5BBCA4}" srcOrd="0" destOrd="0" parTransId="{E4D99B0A-8C53-0646-B921-7B87F4EA89DA}" sibTransId="{36808B36-0779-AF4B-9E23-DF59BBD19A2C}"/>
    <dgm:cxn modelId="{4C2F10F6-A554-2348-B902-2E6170D10A7E}" srcId="{3DD3376C-D1E2-BE4A-B906-E48405ED8735}" destId="{32718A28-616E-A84E-8C2B-DF5F2EF692F6}" srcOrd="2" destOrd="0" parTransId="{C128A27B-7D9C-8F4A-9E6E-CDE33CEA2798}" sibTransId="{52F1A181-9A85-E54E-9326-301805382566}"/>
    <dgm:cxn modelId="{F0140240-96C8-F844-A213-F627163ABAD9}" type="presParOf" srcId="{041C76D7-FD78-9E40-A49B-7722763B5E19}" destId="{20A01876-4205-774C-9E51-9D855A97FBB0}" srcOrd="0" destOrd="0" presId="urn:microsoft.com/office/officeart/2005/8/layout/hProcess7"/>
    <dgm:cxn modelId="{E64738C5-5D8E-7548-8BCE-CB85F56A8212}" type="presParOf" srcId="{20A01876-4205-774C-9E51-9D855A97FBB0}" destId="{EE9C7AC8-646E-4D49-A250-3F3E314CC795}" srcOrd="0" destOrd="0" presId="urn:microsoft.com/office/officeart/2005/8/layout/hProcess7"/>
    <dgm:cxn modelId="{3C51ACAE-C9C5-684B-A0DE-DDAE9855A83F}" type="presParOf" srcId="{20A01876-4205-774C-9E51-9D855A97FBB0}" destId="{0CCC09F4-4FA9-B44D-8AE5-47D9E5F2CD0E}" srcOrd="1" destOrd="0" presId="urn:microsoft.com/office/officeart/2005/8/layout/hProcess7"/>
    <dgm:cxn modelId="{2B6F9498-5DD4-4A41-92DE-804DFC20E7D3}" type="presParOf" srcId="{20A01876-4205-774C-9E51-9D855A97FBB0}" destId="{AD4B772A-CF50-A242-9071-DE3CF32E6524}" srcOrd="2" destOrd="0" presId="urn:microsoft.com/office/officeart/2005/8/layout/hProcess7"/>
    <dgm:cxn modelId="{EEC124DE-556B-8B47-867F-24DAA1DD1BEB}" type="presParOf" srcId="{041C76D7-FD78-9E40-A49B-7722763B5E19}" destId="{6C6BB349-7107-D343-AF69-CDAA6BBD4749}" srcOrd="1" destOrd="0" presId="urn:microsoft.com/office/officeart/2005/8/layout/hProcess7"/>
    <dgm:cxn modelId="{E0FED035-B2C0-4245-B53B-C788D82FA3F2}" type="presParOf" srcId="{041C76D7-FD78-9E40-A49B-7722763B5E19}" destId="{EC1AD02A-4D85-A441-A4B5-0CF0035F5F8E}" srcOrd="2" destOrd="0" presId="urn:microsoft.com/office/officeart/2005/8/layout/hProcess7"/>
    <dgm:cxn modelId="{45F8D6AD-9EB9-B841-9B59-1873F37FE21E}" type="presParOf" srcId="{EC1AD02A-4D85-A441-A4B5-0CF0035F5F8E}" destId="{669EEA34-FEB6-FC4F-ADE0-67AE1254A697}" srcOrd="0" destOrd="0" presId="urn:microsoft.com/office/officeart/2005/8/layout/hProcess7"/>
    <dgm:cxn modelId="{EBA2B9A8-978A-444F-A774-47717FD60686}" type="presParOf" srcId="{EC1AD02A-4D85-A441-A4B5-0CF0035F5F8E}" destId="{413673CF-4EEF-AC4A-8FFF-323C7F1D61AD}" srcOrd="1" destOrd="0" presId="urn:microsoft.com/office/officeart/2005/8/layout/hProcess7"/>
    <dgm:cxn modelId="{0E282DEC-D390-9E4C-8807-9253F3FB480D}" type="presParOf" srcId="{EC1AD02A-4D85-A441-A4B5-0CF0035F5F8E}" destId="{29FFF17C-09FB-884D-B5B0-8B97E61E366C}" srcOrd="2" destOrd="0" presId="urn:microsoft.com/office/officeart/2005/8/layout/hProcess7"/>
    <dgm:cxn modelId="{B7A46F5A-D66F-9B49-B5BA-8D1DC3F6FFE7}" type="presParOf" srcId="{041C76D7-FD78-9E40-A49B-7722763B5E19}" destId="{599B83BF-D48C-C443-A61E-D8F465C75863}" srcOrd="3" destOrd="0" presId="urn:microsoft.com/office/officeart/2005/8/layout/hProcess7"/>
    <dgm:cxn modelId="{3CF44649-FF7D-6D45-8CDB-FF586FDA060A}" type="presParOf" srcId="{041C76D7-FD78-9E40-A49B-7722763B5E19}" destId="{57E80606-89B7-F246-B831-F6F983FACE8A}" srcOrd="4" destOrd="0" presId="urn:microsoft.com/office/officeart/2005/8/layout/hProcess7"/>
    <dgm:cxn modelId="{727808E7-BA00-4047-80A1-362F6E655A84}" type="presParOf" srcId="{57E80606-89B7-F246-B831-F6F983FACE8A}" destId="{2C4BB174-37FF-034F-B802-D289BDDFECBF}" srcOrd="0" destOrd="0" presId="urn:microsoft.com/office/officeart/2005/8/layout/hProcess7"/>
    <dgm:cxn modelId="{8A7C5C9D-B617-4349-B84F-47244D763623}" type="presParOf" srcId="{57E80606-89B7-F246-B831-F6F983FACE8A}" destId="{891FFC56-5E42-AF41-9A98-2568942F9109}" srcOrd="1" destOrd="0" presId="urn:microsoft.com/office/officeart/2005/8/layout/hProcess7"/>
    <dgm:cxn modelId="{6725B12F-1F18-EA46-BB1D-83A5ADECBE88}" type="presParOf" srcId="{57E80606-89B7-F246-B831-F6F983FACE8A}" destId="{65E1A68F-B2EB-6D4B-B0E1-EDF2AB2EE8DC}" srcOrd="2" destOrd="0" presId="urn:microsoft.com/office/officeart/2005/8/layout/hProcess7"/>
    <dgm:cxn modelId="{F16E33DF-BBE2-FD43-97E4-1084F92C518C}" type="presParOf" srcId="{041C76D7-FD78-9E40-A49B-7722763B5E19}" destId="{A1F291FD-BA18-6646-BC15-DB238FA1824C}" srcOrd="5" destOrd="0" presId="urn:microsoft.com/office/officeart/2005/8/layout/hProcess7"/>
    <dgm:cxn modelId="{8549687D-AD46-C141-AF1F-7816A417E015}" type="presParOf" srcId="{041C76D7-FD78-9E40-A49B-7722763B5E19}" destId="{DC0D33C1-F8FD-3646-87E4-5E4E66F46FC6}" srcOrd="6" destOrd="0" presId="urn:microsoft.com/office/officeart/2005/8/layout/hProcess7"/>
    <dgm:cxn modelId="{DBE7E661-9A3E-A84C-900C-ADC33698A6DD}" type="presParOf" srcId="{DC0D33C1-F8FD-3646-87E4-5E4E66F46FC6}" destId="{CF4FB7CA-1E3B-2F49-B96A-5B1F9EEF23E2}" srcOrd="0" destOrd="0" presId="urn:microsoft.com/office/officeart/2005/8/layout/hProcess7"/>
    <dgm:cxn modelId="{920D73F6-3A72-2148-8C48-A59C3DF710E9}" type="presParOf" srcId="{DC0D33C1-F8FD-3646-87E4-5E4E66F46FC6}" destId="{E3AA96A8-FEC3-9E45-852C-88568152ED27}" srcOrd="1" destOrd="0" presId="urn:microsoft.com/office/officeart/2005/8/layout/hProcess7"/>
    <dgm:cxn modelId="{BF6A8A70-B192-0F4C-B075-82567912873B}" type="presParOf" srcId="{DC0D33C1-F8FD-3646-87E4-5E4E66F46FC6}" destId="{DEC995D3-7642-3D41-8967-E54F34D2C0BD}" srcOrd="2" destOrd="0" presId="urn:microsoft.com/office/officeart/2005/8/layout/hProcess7"/>
    <dgm:cxn modelId="{3608A86F-1768-8C47-BD64-82C0F87DE989}" type="presParOf" srcId="{041C76D7-FD78-9E40-A49B-7722763B5E19}" destId="{A66A963A-F5B1-B249-868C-7343DC232B07}" srcOrd="7" destOrd="0" presId="urn:microsoft.com/office/officeart/2005/8/layout/hProcess7"/>
    <dgm:cxn modelId="{1C3C7A17-1444-9F4E-A417-DD003E028824}" type="presParOf" srcId="{041C76D7-FD78-9E40-A49B-7722763B5E19}" destId="{227E8F11-1F99-3B47-A38F-6C671138193C}" srcOrd="8" destOrd="0" presId="urn:microsoft.com/office/officeart/2005/8/layout/hProcess7"/>
    <dgm:cxn modelId="{F41EAEE1-2C38-EA41-A1C5-3E30A22E852F}" type="presParOf" srcId="{227E8F11-1F99-3B47-A38F-6C671138193C}" destId="{9B5CAE1E-A6D5-C64B-B124-9BF6518BAE20}" srcOrd="0" destOrd="0" presId="urn:microsoft.com/office/officeart/2005/8/layout/hProcess7"/>
    <dgm:cxn modelId="{BF1A380A-5BEB-D141-9770-CA96D00C66DA}" type="presParOf" srcId="{227E8F11-1F99-3B47-A38F-6C671138193C}" destId="{88A30C54-5EFD-EF42-9FAA-86CCF52C6E42}" srcOrd="1" destOrd="0" presId="urn:microsoft.com/office/officeart/2005/8/layout/hProcess7"/>
    <dgm:cxn modelId="{17742882-CD3D-C047-BFF9-7F78C510F1BB}" type="presParOf" srcId="{227E8F11-1F99-3B47-A38F-6C671138193C}" destId="{BEB0CE58-F4A2-CC45-953E-14F2CB020A44}" srcOrd="2" destOrd="0" presId="urn:microsoft.com/office/officeart/2005/8/layout/hProcess7"/>
    <dgm:cxn modelId="{92D6FC0B-2AF6-4841-A667-2D9E24B0572D}" type="presParOf" srcId="{041C76D7-FD78-9E40-A49B-7722763B5E19}" destId="{13207CF4-FA94-944D-B0CF-886EC6E79E29}" srcOrd="9" destOrd="0" presId="urn:microsoft.com/office/officeart/2005/8/layout/hProcess7"/>
    <dgm:cxn modelId="{79A0468F-F189-5C46-BDFE-A30634ED5878}" type="presParOf" srcId="{041C76D7-FD78-9E40-A49B-7722763B5E19}" destId="{6B291F52-F0BE-764A-81FF-E106FCAE75F4}" srcOrd="10" destOrd="0" presId="urn:microsoft.com/office/officeart/2005/8/layout/hProcess7"/>
    <dgm:cxn modelId="{7C8E0EBD-D524-294E-A4CB-CFF72BB5FE0A}" type="presParOf" srcId="{6B291F52-F0BE-764A-81FF-E106FCAE75F4}" destId="{ED85CC79-2A72-E24B-9171-DD992764AEE4}" srcOrd="0" destOrd="0" presId="urn:microsoft.com/office/officeart/2005/8/layout/hProcess7"/>
    <dgm:cxn modelId="{2B9DC5C8-0840-B846-8BC3-6D65B2DDE5BE}" type="presParOf" srcId="{6B291F52-F0BE-764A-81FF-E106FCAE75F4}" destId="{BBAD10C1-64DD-AE4A-AC5A-DF3A075078B2}" srcOrd="1" destOrd="0" presId="urn:microsoft.com/office/officeart/2005/8/layout/hProcess7"/>
    <dgm:cxn modelId="{2D22791B-60AE-E348-BD9E-A16DC2C7266A}" type="presParOf" srcId="{6B291F52-F0BE-764A-81FF-E106FCAE75F4}" destId="{68B46CC7-8761-1F44-99F7-A35C5627B58E}" srcOrd="2" destOrd="0" presId="urn:microsoft.com/office/officeart/2005/8/layout/hProcess7"/>
    <dgm:cxn modelId="{DF27E506-C060-8B4E-8CAC-BCD10E7C5EC8}" type="presParOf" srcId="{041C76D7-FD78-9E40-A49B-7722763B5E19}" destId="{4E51D5FE-7D14-484D-9875-04651334B57F}" srcOrd="11" destOrd="0" presId="urn:microsoft.com/office/officeart/2005/8/layout/hProcess7"/>
    <dgm:cxn modelId="{F737C5E0-7AFC-9A4A-9420-6FD4DE8FBB8D}" type="presParOf" srcId="{041C76D7-FD78-9E40-A49B-7722763B5E19}" destId="{E819C68C-4EF3-5A4D-A25F-600EF75A7533}" srcOrd="12" destOrd="0" presId="urn:microsoft.com/office/officeart/2005/8/layout/hProcess7"/>
    <dgm:cxn modelId="{D3091041-EE26-B64A-8901-C86119422A02}" type="presParOf" srcId="{E819C68C-4EF3-5A4D-A25F-600EF75A7533}" destId="{6B46C51D-5AB5-7B44-85DA-E6B4855F7E33}" srcOrd="0" destOrd="0" presId="urn:microsoft.com/office/officeart/2005/8/layout/hProcess7"/>
    <dgm:cxn modelId="{18BB7453-FEBF-0E4E-94B1-6AABA23C32BA}" type="presParOf" srcId="{E819C68C-4EF3-5A4D-A25F-600EF75A7533}" destId="{A8161A07-3390-C74B-BE65-3DB3CDC5211B}" srcOrd="1" destOrd="0" presId="urn:microsoft.com/office/officeart/2005/8/layout/hProcess7"/>
    <dgm:cxn modelId="{536481B8-A7A7-6649-8D2D-4A15523F651D}" type="presParOf" srcId="{E819C68C-4EF3-5A4D-A25F-600EF75A7533}" destId="{4C71F8C2-F715-0D4E-ABE7-2523DC9828A9}" srcOrd="2" destOrd="0" presId="urn:microsoft.com/office/officeart/2005/8/layout/hProcess7"/>
    <dgm:cxn modelId="{C25D22DD-D696-B641-AA0B-3DF93968EBA2}" type="presParOf" srcId="{041C76D7-FD78-9E40-A49B-7722763B5E19}" destId="{B5F4D619-C35D-E845-A3F5-1DA5ED5CB38E}" srcOrd="13" destOrd="0" presId="urn:microsoft.com/office/officeart/2005/8/layout/hProcess7"/>
    <dgm:cxn modelId="{55478A58-B22F-584D-89D4-1EDAE792FA36}" type="presParOf" srcId="{041C76D7-FD78-9E40-A49B-7722763B5E19}" destId="{05CD4F84-DAC1-3240-BBB9-E67C0A908187}" srcOrd="14" destOrd="0" presId="urn:microsoft.com/office/officeart/2005/8/layout/hProcess7"/>
    <dgm:cxn modelId="{112CAB43-3F7B-A54C-AA05-DD7B80BC7E57}" type="presParOf" srcId="{05CD4F84-DAC1-3240-BBB9-E67C0A908187}" destId="{36AD993C-E96B-F249-ACA8-47394F0E0EB9}" srcOrd="0" destOrd="0" presId="urn:microsoft.com/office/officeart/2005/8/layout/hProcess7"/>
    <dgm:cxn modelId="{B56A7231-C124-944B-971B-FB63D9EBE1A9}" type="presParOf" srcId="{05CD4F84-DAC1-3240-BBB9-E67C0A908187}" destId="{96F107C5-82A3-7841-BEC2-79BCFBDCB0E3}" srcOrd="1" destOrd="0" presId="urn:microsoft.com/office/officeart/2005/8/layout/hProcess7"/>
    <dgm:cxn modelId="{5C67896B-AF2D-9445-9B1A-A510171F470F}" type="presParOf" srcId="{05CD4F84-DAC1-3240-BBB9-E67C0A908187}" destId="{74F0387E-5620-874A-9AA5-5F64E8F8503E}" srcOrd="2" destOrd="0" presId="urn:microsoft.com/office/officeart/2005/8/layout/hProcess7"/>
    <dgm:cxn modelId="{D2699365-7CBC-994D-BBE1-B3372895C49C}" type="presParOf" srcId="{041C76D7-FD78-9E40-A49B-7722763B5E19}" destId="{2FEA5FA5-BBE7-9744-8BCE-4063030E7960}" srcOrd="15" destOrd="0" presId="urn:microsoft.com/office/officeart/2005/8/layout/hProcess7"/>
    <dgm:cxn modelId="{D1812ED6-49CE-0F46-BED4-CEBEF3C03AD2}" type="presParOf" srcId="{041C76D7-FD78-9E40-A49B-7722763B5E19}" destId="{517F9BE3-04EB-CF49-B829-F2A8A11A9220}" srcOrd="16" destOrd="0" presId="urn:microsoft.com/office/officeart/2005/8/layout/hProcess7"/>
    <dgm:cxn modelId="{86808D61-A5FE-A344-B578-3C23ADCCD126}" type="presParOf" srcId="{517F9BE3-04EB-CF49-B829-F2A8A11A9220}" destId="{83B9456B-0520-B84E-B241-E506CCAA4B1C}" srcOrd="0" destOrd="0" presId="urn:microsoft.com/office/officeart/2005/8/layout/hProcess7"/>
    <dgm:cxn modelId="{F5A01F94-94D9-A445-8EEF-E3A9198C92FD}" type="presParOf" srcId="{517F9BE3-04EB-CF49-B829-F2A8A11A9220}" destId="{1323D6E3-919B-1449-A4E8-2D575025C251}" srcOrd="1" destOrd="0" presId="urn:microsoft.com/office/officeart/2005/8/layout/hProcess7"/>
    <dgm:cxn modelId="{FB610CE5-2B90-4B4A-AE10-507DA6E4CB4B}" type="presParOf" srcId="{517F9BE3-04EB-CF49-B829-F2A8A11A9220}" destId="{D69E682C-8110-284C-A191-E5432C623B1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956AC-ADD2-7447-9E86-217CFF769483}">
      <dsp:nvSpPr>
        <dsp:cNvPr id="0" name=""/>
        <dsp:cNvSpPr/>
      </dsp:nvSpPr>
      <dsp:spPr>
        <a:xfrm>
          <a:off x="2877" y="0"/>
          <a:ext cx="2560835" cy="9159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2026/27</a:t>
          </a:r>
        </a:p>
      </dsp:txBody>
      <dsp:txXfrm>
        <a:off x="460835" y="0"/>
        <a:ext cx="1644919" cy="915916"/>
      </dsp:txXfrm>
    </dsp:sp>
    <dsp:sp modelId="{54554963-B95D-754E-A730-EC04E74ACEA2}">
      <dsp:nvSpPr>
        <dsp:cNvPr id="0" name=""/>
        <dsp:cNvSpPr/>
      </dsp:nvSpPr>
      <dsp:spPr>
        <a:xfrm>
          <a:off x="2307629" y="0"/>
          <a:ext cx="2560835" cy="915916"/>
        </a:xfrm>
        <a:prstGeom prst="chevron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2028 …</a:t>
          </a:r>
        </a:p>
      </dsp:txBody>
      <dsp:txXfrm>
        <a:off x="2765587" y="0"/>
        <a:ext cx="1644919" cy="915916"/>
      </dsp:txXfrm>
    </dsp:sp>
    <dsp:sp modelId="{EAABD56E-FD5E-BD42-9336-BF8C0E1DEADD}">
      <dsp:nvSpPr>
        <dsp:cNvPr id="0" name=""/>
        <dsp:cNvSpPr/>
      </dsp:nvSpPr>
      <dsp:spPr>
        <a:xfrm>
          <a:off x="4612381" y="0"/>
          <a:ext cx="2560835" cy="915916"/>
        </a:xfrm>
        <a:prstGeom prst="chevron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2030 …</a:t>
          </a:r>
        </a:p>
      </dsp:txBody>
      <dsp:txXfrm>
        <a:off x="5070339" y="0"/>
        <a:ext cx="1644919" cy="915916"/>
      </dsp:txXfrm>
    </dsp:sp>
    <dsp:sp modelId="{43395D62-CAC1-2C4E-8D2D-7C98551EACE6}">
      <dsp:nvSpPr>
        <dsp:cNvPr id="0" name=""/>
        <dsp:cNvSpPr/>
      </dsp:nvSpPr>
      <dsp:spPr>
        <a:xfrm>
          <a:off x="6917133" y="0"/>
          <a:ext cx="2560835" cy="915916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2035 …</a:t>
          </a:r>
        </a:p>
      </dsp:txBody>
      <dsp:txXfrm>
        <a:off x="7375091" y="0"/>
        <a:ext cx="1644919" cy="915916"/>
      </dsp:txXfrm>
    </dsp:sp>
    <dsp:sp modelId="{E6B50ACF-6CC6-E94E-87AF-3FF978F032B7}">
      <dsp:nvSpPr>
        <dsp:cNvPr id="0" name=""/>
        <dsp:cNvSpPr/>
      </dsp:nvSpPr>
      <dsp:spPr>
        <a:xfrm>
          <a:off x="9221885" y="0"/>
          <a:ext cx="2560835" cy="915916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2040 ..</a:t>
          </a:r>
        </a:p>
      </dsp:txBody>
      <dsp:txXfrm>
        <a:off x="9679843" y="0"/>
        <a:ext cx="1644919" cy="9159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C7AC8-646E-4D49-A250-3F3E314CC795}">
      <dsp:nvSpPr>
        <dsp:cNvPr id="0" name=""/>
        <dsp:cNvSpPr/>
      </dsp:nvSpPr>
      <dsp:spPr>
        <a:xfrm>
          <a:off x="6280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Preparation</a:t>
          </a:r>
        </a:p>
      </dsp:txBody>
      <dsp:txXfrm rot="16200000">
        <a:off x="-853190" y="2664344"/>
        <a:ext cx="2157446" cy="438505"/>
      </dsp:txXfrm>
    </dsp:sp>
    <dsp:sp modelId="{AD4B772A-CF50-A242-9071-DE3CF32E6524}">
      <dsp:nvSpPr>
        <dsp:cNvPr id="0" name=""/>
        <dsp:cNvSpPr/>
      </dsp:nvSpPr>
      <dsp:spPr>
        <a:xfrm>
          <a:off x="444785" y="1804874"/>
          <a:ext cx="1633432" cy="263103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Proposals: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EU: MCSA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UKRI: TBD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IS-8+ </a:t>
          </a:r>
          <a:r>
            <a:rPr lang="en-GB" sz="1050" kern="1200" dirty="0"/>
            <a:t>Bucket 2</a:t>
          </a:r>
          <a:endParaRPr lang="en-GB" sz="1400" kern="1200" dirty="0"/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...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Business case</a:t>
          </a:r>
        </a:p>
      </dsp:txBody>
      <dsp:txXfrm>
        <a:off x="444785" y="1804874"/>
        <a:ext cx="1633432" cy="2631032"/>
      </dsp:txXfrm>
    </dsp:sp>
    <dsp:sp modelId="{2C4BB174-37FF-034F-B802-D289BDDFECBF}">
      <dsp:nvSpPr>
        <dsp:cNvPr id="0" name=""/>
        <dsp:cNvSpPr/>
      </dsp:nvSpPr>
      <dsp:spPr>
        <a:xfrm>
          <a:off x="2275545" y="1804874"/>
          <a:ext cx="2192527" cy="2631032"/>
        </a:xfrm>
        <a:prstGeom prst="roundRect">
          <a:avLst>
            <a:gd name="adj" fmla="val 5000"/>
          </a:avLst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Establish R&amp;D</a:t>
          </a:r>
        </a:p>
      </dsp:txBody>
      <dsp:txXfrm rot="16200000">
        <a:off x="1416074" y="2664344"/>
        <a:ext cx="2157446" cy="438505"/>
      </dsp:txXfrm>
    </dsp:sp>
    <dsp:sp modelId="{413673CF-4EEF-AC4A-8FFF-323C7F1D61AD}">
      <dsp:nvSpPr>
        <dsp:cNvPr id="0" name=""/>
        <dsp:cNvSpPr/>
      </dsp:nvSpPr>
      <dsp:spPr>
        <a:xfrm rot="5400000">
          <a:off x="2093254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1A68F-B2EB-6D4B-B0E1-EDF2AB2EE8DC}">
      <dsp:nvSpPr>
        <dsp:cNvPr id="0" name=""/>
        <dsp:cNvSpPr/>
      </dsp:nvSpPr>
      <dsp:spPr>
        <a:xfrm>
          <a:off x="2714050" y="1804874"/>
          <a:ext cx="1633432" cy="263103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000" kern="1200" dirty="0"/>
            <a:t>R&amp;D: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Radiobiology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Science, 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End station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Interpretation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Laser/accel.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Industrial</a:t>
          </a:r>
          <a:br>
            <a:rPr lang="en-GB" sz="1900" kern="1200" dirty="0"/>
          </a:br>
          <a:r>
            <a:rPr lang="en-GB" sz="1900" kern="1200" dirty="0"/>
            <a:t>partnership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kern="1200" dirty="0"/>
        </a:p>
      </dsp:txBody>
      <dsp:txXfrm>
        <a:off x="2714050" y="1804874"/>
        <a:ext cx="1633432" cy="2631032"/>
      </dsp:txXfrm>
    </dsp:sp>
    <dsp:sp modelId="{9B5CAE1E-A6D5-C64B-B124-9BF6518BAE20}">
      <dsp:nvSpPr>
        <dsp:cNvPr id="0" name=""/>
        <dsp:cNvSpPr/>
      </dsp:nvSpPr>
      <dsp:spPr>
        <a:xfrm>
          <a:off x="4544810" y="1804874"/>
          <a:ext cx="2192527" cy="2631032"/>
        </a:xfrm>
        <a:prstGeom prst="roundRect">
          <a:avLst>
            <a:gd name="adj" fmla="val 5000"/>
          </a:avLst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Stage 1</a:t>
          </a:r>
        </a:p>
      </dsp:txBody>
      <dsp:txXfrm rot="16200000">
        <a:off x="3685340" y="2664344"/>
        <a:ext cx="2157446" cy="438505"/>
      </dsp:txXfrm>
    </dsp:sp>
    <dsp:sp modelId="{E3AA96A8-FEC3-9E45-852C-88568152ED27}">
      <dsp:nvSpPr>
        <dsp:cNvPr id="0" name=""/>
        <dsp:cNvSpPr/>
      </dsp:nvSpPr>
      <dsp:spPr>
        <a:xfrm rot="5400000">
          <a:off x="4362520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0CE58-F4A2-CC45-953E-14F2CB020A44}">
      <dsp:nvSpPr>
        <dsp:cNvPr id="0" name=""/>
        <dsp:cNvSpPr/>
      </dsp:nvSpPr>
      <dsp:spPr>
        <a:xfrm>
          <a:off x="4983316" y="1804874"/>
          <a:ext cx="1633432" cy="263103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Project:</a:t>
          </a:r>
        </a:p>
        <a:p>
          <a:pPr marL="4445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/>
            <a:t>Staged build &amp; operation of laser-hybrid source serving low-energy </a:t>
          </a:r>
          <a:r>
            <a:rPr lang="en-GB" sz="1400" i="1" kern="1200" dirty="0"/>
            <a:t>in-vitro</a:t>
          </a:r>
          <a:r>
            <a:rPr lang="en-GB" sz="1400" i="0" kern="1200" dirty="0"/>
            <a:t> end station</a:t>
          </a:r>
          <a:endParaRPr lang="en-GB" sz="1400" kern="1200" dirty="0"/>
        </a:p>
      </dsp:txBody>
      <dsp:txXfrm>
        <a:off x="4983316" y="1804874"/>
        <a:ext cx="1633432" cy="2631032"/>
      </dsp:txXfrm>
    </dsp:sp>
    <dsp:sp modelId="{6B46C51D-5AB5-7B44-85DA-E6B4855F7E33}">
      <dsp:nvSpPr>
        <dsp:cNvPr id="0" name=""/>
        <dsp:cNvSpPr/>
      </dsp:nvSpPr>
      <dsp:spPr>
        <a:xfrm>
          <a:off x="6814076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Stage 2</a:t>
          </a:r>
        </a:p>
      </dsp:txBody>
      <dsp:txXfrm rot="16200000">
        <a:off x="5954605" y="2664344"/>
        <a:ext cx="2157446" cy="438505"/>
      </dsp:txXfrm>
    </dsp:sp>
    <dsp:sp modelId="{BBAD10C1-64DD-AE4A-AC5A-DF3A075078B2}">
      <dsp:nvSpPr>
        <dsp:cNvPr id="0" name=""/>
        <dsp:cNvSpPr/>
      </dsp:nvSpPr>
      <dsp:spPr>
        <a:xfrm rot="5400000">
          <a:off x="6631785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1F8C2-F715-0D4E-ABE7-2523DC9828A9}">
      <dsp:nvSpPr>
        <dsp:cNvPr id="0" name=""/>
        <dsp:cNvSpPr/>
      </dsp:nvSpPr>
      <dsp:spPr>
        <a:xfrm>
          <a:off x="7252581" y="1804874"/>
          <a:ext cx="1633432" cy="263103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Project: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Staged build &amp; operation of boosted beam serving high-energy </a:t>
          </a:r>
          <a:r>
            <a:rPr lang="en-GB" sz="1400" i="1" kern="1200" dirty="0"/>
            <a:t>in-vitro</a:t>
          </a:r>
          <a:r>
            <a:rPr lang="en-GB" sz="1400" i="0" kern="1200" dirty="0"/>
            <a:t> and </a:t>
          </a:r>
          <a:r>
            <a:rPr lang="en-GB" sz="1400" i="1" kern="1200" dirty="0"/>
            <a:t>in-vivo </a:t>
          </a:r>
          <a:r>
            <a:rPr lang="en-GB" sz="1400" i="0" kern="1200" dirty="0"/>
            <a:t>end stations</a:t>
          </a:r>
          <a:endParaRPr lang="en-GB" sz="1400" kern="1200" dirty="0"/>
        </a:p>
      </dsp:txBody>
      <dsp:txXfrm>
        <a:off x="7252581" y="1804874"/>
        <a:ext cx="1633432" cy="2631032"/>
      </dsp:txXfrm>
    </dsp:sp>
    <dsp:sp modelId="{83B9456B-0520-B84E-B241-E506CCAA4B1C}">
      <dsp:nvSpPr>
        <dsp:cNvPr id="0" name=""/>
        <dsp:cNvSpPr/>
      </dsp:nvSpPr>
      <dsp:spPr>
        <a:xfrm>
          <a:off x="9083341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Stage 3</a:t>
          </a:r>
        </a:p>
      </dsp:txBody>
      <dsp:txXfrm rot="16200000">
        <a:off x="8223871" y="2664344"/>
        <a:ext cx="2157446" cy="438505"/>
      </dsp:txXfrm>
    </dsp:sp>
    <dsp:sp modelId="{96F107C5-82A3-7841-BEC2-79BCFBDCB0E3}">
      <dsp:nvSpPr>
        <dsp:cNvPr id="0" name=""/>
        <dsp:cNvSpPr/>
      </dsp:nvSpPr>
      <dsp:spPr>
        <a:xfrm rot="5400000">
          <a:off x="8901051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E682C-8110-284C-A191-E5432C623B14}">
      <dsp:nvSpPr>
        <dsp:cNvPr id="0" name=""/>
        <dsp:cNvSpPr/>
      </dsp:nvSpPr>
      <dsp:spPr>
        <a:xfrm>
          <a:off x="9521847" y="1804874"/>
          <a:ext cx="1633432" cy="263103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Ambition:</a:t>
          </a:r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 err="1"/>
            <a:t>LhARA</a:t>
          </a:r>
          <a:r>
            <a:rPr lang="en-GB" sz="1400" kern="1200" dirty="0"/>
            <a:t> facility: radiobiology</a:t>
          </a:r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endParaRPr lang="en-GB" sz="800" kern="1200" dirty="0"/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/>
            <a:t>Co-creation of laser-hybrid system for the clinic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/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/>
        </a:p>
      </dsp:txBody>
      <dsp:txXfrm>
        <a:off x="9521847" y="1804874"/>
        <a:ext cx="1633432" cy="2631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64332-DFBC-D546-9D62-8B5A6BCB01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068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319F8-A177-E580-2C6B-6A71504A3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5D0B78-2A98-5F8A-356E-B56D0FDDE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82CA04-A172-AB0B-D837-86028813348A}"/>
              </a:ext>
            </a:extLst>
          </p:cNvPr>
          <p:cNvSpPr txBox="1"/>
          <p:nvPr userDrawn="1"/>
        </p:nvSpPr>
        <p:spPr>
          <a:xfrm>
            <a:off x="1" y="6412877"/>
            <a:ext cx="3688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K. Long, </a:t>
            </a:r>
            <a:fld id="{B19FB069-7A70-CF49-A3CF-C9513262B04A}" type="datetime3">
              <a:rPr lang="en-GB" sz="2400" b="1" smtClean="0">
                <a:solidFill>
                  <a:schemeClr val="tx1"/>
                </a:solidFill>
              </a:rPr>
              <a:t>16 October, 2026</a:t>
            </a:fld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B9A71E-44B9-6BC5-C139-F3694C4ED9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26" y="60702"/>
            <a:ext cx="2231756" cy="2454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A0ECD6C-8C71-1E53-A709-46FF26411F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3827" y="-574"/>
            <a:ext cx="1448804" cy="36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67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CFF1-76B9-D2FB-CC27-2570D68C3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" y="0"/>
            <a:ext cx="12186237" cy="751621"/>
          </a:xfrm>
        </p:spPr>
        <p:txBody>
          <a:bodyPr/>
          <a:lstStyle>
            <a:lvl1pPr>
              <a:defRPr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B215D-B0F4-44E6-BA2D-231493CE6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1621"/>
            <a:ext cx="12186237" cy="6106379"/>
          </a:xfrm>
        </p:spPr>
        <p:txBody>
          <a:bodyPr/>
          <a:lstStyle>
            <a:lvl1pPr>
              <a:buNone/>
              <a:defRPr sz="4267" b="1">
                <a:solidFill>
                  <a:schemeClr val="accent1"/>
                </a:solidFill>
              </a:defRPr>
            </a:lvl1pPr>
            <a:lvl2pPr marL="478355" indent="-234945">
              <a:tabLst/>
              <a:defRPr sz="3733" b="1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 marL="713300" indent="-234945">
              <a:tabLst/>
              <a:defRPr sz="3200" b="1">
                <a:solidFill>
                  <a:schemeClr val="accent3">
                    <a:lumMod val="75000"/>
                  </a:schemeClr>
                </a:solidFill>
              </a:defRPr>
            </a:lvl3pPr>
            <a:lvl4pPr marL="948243" indent="-215895">
              <a:tabLst/>
              <a:defRPr sz="2667" b="1">
                <a:solidFill>
                  <a:schemeClr val="accent3"/>
                </a:solidFill>
              </a:defRPr>
            </a:lvl4pPr>
            <a:lvl5pPr marL="1191654" indent="-224361">
              <a:tabLst/>
              <a:defRPr sz="24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59356-E57F-3A32-E86D-5BAC3382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3037" y="6492875"/>
            <a:ext cx="2743200" cy="365125"/>
          </a:xfrm>
        </p:spPr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0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CD85F-4F74-940D-FE54-701AA345E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50986-4525-3B34-4A24-65981CE33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0F8AC-C319-5980-0882-6B138786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3CA8-D820-5AF1-7C23-B707696E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3DC8C-3C6D-C138-186E-0807329F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25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22E29-1DBF-B274-5CC0-C3A339EF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2D058-5E32-9183-75CF-0FA3AA4DC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145B9-5E16-6525-E744-5A5EB90AE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EB3B7-31B0-01E7-9C8B-B646DCD16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534ED-8880-5482-87D4-EB17CFB2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18B11-5E2D-E5EE-7CA6-BD4EF286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74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7F0B-4A28-846D-D1BD-41DB6213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D97B-DB78-CD8C-DE34-F7B2D3EBC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D6ED9-2CD8-2631-9F11-2C6625EE0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587F6-B895-1291-6472-9EFC909DC0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F9EE1E-8697-0973-17CA-F2C9C2A7B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A8E278-3A5C-4CC5-AA09-0D2C0B48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8541BD-33E9-4E54-6913-7A971494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6139FE-C86B-8326-9CD8-4D709AFC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45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DE0E-D9A0-D0F9-2461-C573E1227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FDA6C5-7828-C08C-09B9-6733D952A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6CA4D-D2DB-7C1F-D73D-4A39C6BDA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AB7F8-15C9-9B01-6BE4-24EB8CAD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66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1725DD-B0F4-073B-ECBE-3156E26F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5A1E0-AB29-C75D-5575-9C95F534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4789B-2B73-946C-902B-B681CB1E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63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4D05-B446-7000-1DED-CD35607AF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09B3C-0B58-E49A-766B-CB3275954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20492-30F1-D3FB-0D41-026E1CD10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4A622-7D21-BB51-4A86-EFF642992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867F3-1AD0-F3E6-C563-F832AB45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B48D7-6FC5-2010-9A09-4FD78CE4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39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3229-42D6-E04C-30DA-5ADD5C6F0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5E60A8-F9DA-EC1C-BFB1-A86F55330B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C9E91-F253-66C5-90EE-581739007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78771-9D22-EDEB-D1F6-2B1ECE77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9F4DF-9A80-5719-3697-9E6D44A21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94DF9-466A-1228-A642-C64BC9F2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21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1AEF-03CC-71F6-F93B-B34E142B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4B7EE-D3E4-CB5F-5447-99D589B75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1A4EC-7B24-5835-C79D-99E239F0C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4AB52-6A3A-1E5E-8464-BC13FA69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18A55-41F1-BA18-4AAA-54B647AD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94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F0061A-0539-FB65-5519-2D645A42F3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DD123-AEED-CB30-95B8-E79B80F99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7D6BA-8543-13F0-3748-E2F2C277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6478B-C2B6-787E-5599-87B34693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72D73-972C-F6F5-9CAA-18A16246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51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311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DEFB7-631D-50E3-2FB7-9330FF90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BB54C-3EE3-CDA1-3FC9-DDEC85DAE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FBF8-FEE1-BB5B-18CD-6F639DCB3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87B6A6-4F75-C74E-AF3B-BE56091266C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7B57-1A68-11E8-084A-C8ADFD1A6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6219A-9EF9-4005-5496-B8F9990B0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C3ABC-92C2-B748-ABF3-8546144348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3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0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84CC7E-0259-5A15-225A-16B0A46A0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279" y="-210588"/>
            <a:ext cx="8610755" cy="484354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812CF83-C651-4C30-3F93-2D804F1839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4267" dirty="0"/>
              <a:t>EPSRC </a:t>
            </a:r>
            <a:r>
              <a:rPr lang="en-US" sz="4267" dirty="0" err="1"/>
              <a:t>Programme</a:t>
            </a:r>
            <a:r>
              <a:rPr lang="en-US" sz="4267" dirty="0"/>
              <a:t> Grant introduction to discussion</a:t>
            </a:r>
          </a:p>
        </p:txBody>
      </p:sp>
    </p:spTree>
    <p:extLst>
      <p:ext uri="{BB962C8B-B14F-4D97-AF65-F5344CB8AC3E}">
        <p14:creationId xmlns:p14="http://schemas.microsoft.com/office/powerpoint/2010/main" val="2294902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EPSRC Programme Grants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Strategic, flexible investment in world-leading research teams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simply a large grant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71600" y="2834640"/>
            <a:ext cx="9418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coherent, long-term programme tackling a major research challenge through a “best with best” team.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51560" y="48920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 to 6 years   •   Strategic research theme   •   Critical mass investment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Purpose and distinctive value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EPSRC uses the Programme Grant mechanism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41248" y="196596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Ambition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1248" y="2478024"/>
            <a:ext cx="31181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 significant, open-ended research challenges requiring a coherent, holistic approach.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35424" y="196596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Critical mass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35424" y="2478024"/>
            <a:ext cx="31181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Concentrate internationally recognised expertise and complementary capabilities.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28432" y="1783080"/>
            <a:ext cx="35204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29600" y="196596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Long-term freedom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29600" y="2478024"/>
            <a:ext cx="31181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stability for risk-taking, longer-range planning and emerging research opportunities.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Six defining features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the programme should demonstrate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41248" y="182880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Quality &amp; ambition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1248" y="234086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Transformative challenge and compelling vision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07992" y="164592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709160" y="182880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Partnership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09160" y="234086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Complementary, world-leading collaboration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375904" y="164592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577072" y="182880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Creativity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577072" y="234086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ideas, skills and research directions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40080" y="384048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41248" y="402336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&amp; advocacy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41248" y="453542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Influence, engagement and visibility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07992" y="384048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09160" y="402336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development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709160" y="453542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 and independence for ECRs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375904" y="3840480"/>
            <a:ext cx="3639312" cy="1947672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577072" y="4023360"/>
            <a:ext cx="3236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Flexibility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77072" y="4535424"/>
            <a:ext cx="3236976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Dynamic redeployment as priorities evolve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Flexibility with accountability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defining strength — but not an unallocated budget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783080"/>
            <a:ext cx="5212080" cy="33375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2688" y="1965960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Resources initially allocated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932688" y="2478024"/>
            <a:ext cx="48097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requested resources should be provisionally assigned to planned activities at the outset.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17920" y="1783080"/>
            <a:ext cx="5212080" cy="33375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19088" y="1965960"/>
            <a:ext cx="48097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Resources can be redirected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19088" y="2478024"/>
            <a:ext cx="480974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Adjust projects, recruitment and priorities; stop weaker strands and pursue promising opportunities.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562356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credible decision-making and risk-management framework is essential.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Leadership, governance and people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expectations for running the investment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41248" y="192024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Independent advice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1248" y="2432304"/>
            <a:ext cx="311810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Advisory board meets at least annually; independent chair; at least 50% independent membership.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34256" y="173736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35424" y="192024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Programme management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35424" y="2432304"/>
            <a:ext cx="311810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Clear oversight, risk strategy and resource flexibility; EPSRC strongly encourages dedicated project-management support.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28432" y="1737360"/>
            <a:ext cx="3520440" cy="356616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29600" y="1920240"/>
            <a:ext cx="31181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culture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29600" y="2432304"/>
            <a:ext cx="311810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Embed equality, diversity and inclusion; responsible innovation; ECR mentoring, responsibility and progression.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Application pathway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 process supersedes older pre-outline guidance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95528" y="1965960"/>
            <a:ext cx="640080" cy="640080"/>
          </a:xfrm>
          <a:prstGeom prst="ellipse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5528" y="207568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85800" y="2788920"/>
            <a:ext cx="361188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86968" y="2971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 EPSRC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6968" y="3483864"/>
            <a:ext cx="320954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the relevant theme lead to discuss strategic fit and conditions.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54296" y="1965960"/>
            <a:ext cx="640080" cy="640080"/>
          </a:xfrm>
          <a:prstGeom prst="ellipse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54296" y="207568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44568" y="2788920"/>
            <a:ext cx="361188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45736" y="2971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Outline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745736" y="3483864"/>
            <a:ext cx="320954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Combined outline process introduced October 2024; internal EPSRC panel with external observers.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513064" y="1965960"/>
            <a:ext cx="640080" cy="640080"/>
          </a:xfrm>
          <a:prstGeom prst="ellipse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513064" y="207568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403336" y="2788920"/>
            <a:ext cx="361188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604504" y="2971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Invited full proposal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604504" y="3483864"/>
            <a:ext cx="320954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Detailed proposal assessed under the current funding opportunity criteria.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31520" y="5760720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the live UKRI funding opportunity for eligibility, assessment and submission details.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 strong proposal must establish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Questions to resolve before developing work packages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85800" y="1645920"/>
            <a:ext cx="3611880" cy="1975104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86968" y="1828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Scientific case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86968" y="2340864"/>
            <a:ext cx="320954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major challenge unites the programme?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26280" y="1645920"/>
            <a:ext cx="3611880" cy="1975104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727448" y="1828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27448" y="2340864"/>
            <a:ext cx="320954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is this more than a collection of projects?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366760" y="1645920"/>
            <a:ext cx="3611880" cy="1975104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567928" y="1828800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567928" y="2340864"/>
            <a:ext cx="320954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is this the right “best with best” consortium?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85800" y="3858768"/>
            <a:ext cx="3611880" cy="1975104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86968" y="4041648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Added value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86968" y="4553712"/>
            <a:ext cx="320954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are long-term flexibility and scale essential?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26280" y="3858768"/>
            <a:ext cx="3611880" cy="1975104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CE5E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27448" y="4041648"/>
            <a:ext cx="32095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7E8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Legacy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727448" y="4553712"/>
            <a:ext cx="3209544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will capability, talent and impact persist?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7E87"/>
          </a:solidFill>
          <a:ln w="12700">
            <a:solidFill>
              <a:srgbClr val="007E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4114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Sources and interpretation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04088" y="1060704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Official EPSRC guidance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6473952"/>
            <a:ext cx="107899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290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EPSRC Programme Grants  |  UKRI guidance, accessed 16 October 2026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7240" y="1737360"/>
            <a:ext cx="1069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Programme grants — scope, features and expectations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https://www.ukri.org/councils/epsrc/guidance-for-applicants/types-of-funding-we-offer/programme-grants/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apply for programme grants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24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https://www.ukri.org/councils/epsrc/guidance-for-applicants/types-of-funding-we-offer/programme-grants/how-to-apply/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7240" y="530352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647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the scheme overview still refers to the older pre-outline stage. The application guidance specifies the combined outline process from October 2024. Always confirm current opportunity-specific requirements.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D0FA-9B1C-35A7-AED6-BEC12E65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for us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B897D-9FF6-ED1B-0E49-B02F5901B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B2A70-7039-6D6C-FBDA-1EAFD2C0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55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2E3517-80F6-F5D4-F71E-9142CDCE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55"/>
            <a:fld id="{A1DC3ABC-92C2-B748-ABF3-8546144348B4}" type="slidenum">
              <a:rPr lang="en-US">
                <a:solidFill>
                  <a:prstClr val="black">
                    <a:tint val="82000"/>
                  </a:prstClr>
                </a:solidFill>
                <a:latin typeface="Calibri"/>
              </a:rPr>
              <a:pPr defTabSz="609555"/>
              <a:t>11</a:t>
            </a:fld>
            <a:endParaRPr lang="en-US" dirty="0">
              <a:solidFill>
                <a:prstClr val="black">
                  <a:tint val="82000"/>
                </a:prstClr>
              </a:solidFill>
              <a:latin typeface="Calibri"/>
            </a:endParaRPr>
          </a:p>
        </p:txBody>
      </p:sp>
      <p:sp>
        <p:nvSpPr>
          <p:cNvPr id="3" name="Snip Same-side Corner of Rectangle 2">
            <a:extLst>
              <a:ext uri="{FF2B5EF4-FFF2-40B4-BE49-F238E27FC236}">
                <a16:creationId xmlns:a16="http://schemas.microsoft.com/office/drawing/2014/main" id="{31981B46-B002-C7AE-5339-46FC4AC9BF66}"/>
              </a:ext>
            </a:extLst>
          </p:cNvPr>
          <p:cNvSpPr/>
          <p:nvPr/>
        </p:nvSpPr>
        <p:spPr>
          <a:xfrm>
            <a:off x="576956" y="3420527"/>
            <a:ext cx="11011125" cy="655704"/>
          </a:xfrm>
          <a:prstGeom prst="snip2Same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82000">
                <a:srgbClr val="FF6000"/>
              </a:gs>
              <a:gs pos="57000">
                <a:srgbClr val="C00000"/>
              </a:gs>
              <a:gs pos="100000">
                <a:srgbClr val="FFC00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555"/>
            <a:r>
              <a:rPr lang="en-US" sz="3733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endParaRPr lang="en-US" sz="3733" dirty="0">
              <a:ln w="0"/>
              <a:solidFill>
                <a:srgbClr val="1F497D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C8BEB2-B597-5620-3BF7-B99B2F22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56" y="4088816"/>
            <a:ext cx="3259320" cy="26544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577540-032C-CC89-844B-A18CB6023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797" y="4087448"/>
            <a:ext cx="2832287" cy="26690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96F29-99DB-94B0-506D-DC4021450C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22" t="6165" r="35212" b="33931"/>
          <a:stretch/>
        </p:blipFill>
        <p:spPr>
          <a:xfrm>
            <a:off x="3858776" y="4087651"/>
            <a:ext cx="4891089" cy="2666168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6B4C16-E42C-6D7B-0616-E4B5BC91D8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276" y="3353273"/>
            <a:ext cx="2353451" cy="790211"/>
          </a:xfrm>
          <a:prstGeom prst="rect">
            <a:avLst/>
          </a:prstGeom>
          <a:noFill/>
        </p:spPr>
      </p:pic>
      <p:sp>
        <p:nvSpPr>
          <p:cNvPr id="7" name="Snip Same-side Corner of Rectangle 6">
            <a:extLst>
              <a:ext uri="{FF2B5EF4-FFF2-40B4-BE49-F238E27FC236}">
                <a16:creationId xmlns:a16="http://schemas.microsoft.com/office/drawing/2014/main" id="{1D5F9F8D-D59E-6A12-EE43-0F37CDF59BC4}"/>
              </a:ext>
            </a:extLst>
          </p:cNvPr>
          <p:cNvSpPr/>
          <p:nvPr/>
        </p:nvSpPr>
        <p:spPr>
          <a:xfrm>
            <a:off x="699442" y="241414"/>
            <a:ext cx="10766156" cy="3175497"/>
          </a:xfrm>
          <a:prstGeom prst="snip2SameRect">
            <a:avLst/>
          </a:prstGeom>
          <a:noFill/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584" defTabSz="609570">
              <a:spcBef>
                <a:spcPct val="20000"/>
              </a:spcBef>
              <a:defRPr/>
            </a:pPr>
            <a:r>
              <a:rPr lang="en-US" sz="2667" b="1" i="1" dirty="0">
                <a:solidFill>
                  <a:srgbClr val="156082"/>
                </a:solidFill>
                <a:latin typeface="Calibri"/>
              </a:rPr>
              <a:t>The </a:t>
            </a:r>
            <a:r>
              <a:rPr lang="en-US" sz="2667" b="1" i="1" dirty="0" err="1">
                <a:solidFill>
                  <a:srgbClr val="156082"/>
                </a:solidFill>
                <a:latin typeface="Calibri"/>
              </a:rPr>
              <a:t>LhARA</a:t>
            </a:r>
            <a:r>
              <a:rPr lang="en-US" sz="2667" b="1" i="1" dirty="0">
                <a:solidFill>
                  <a:srgbClr val="156082"/>
                </a:solidFill>
                <a:latin typeface="Calibri"/>
              </a:rPr>
              <a:t> initiative:</a:t>
            </a: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rgbClr val="156082"/>
                </a:solidFill>
                <a:latin typeface="Calibri"/>
              </a:rPr>
              <a:t>Deliver a systematic and definitive radiation biology </a:t>
            </a:r>
            <a:r>
              <a:rPr lang="en-US" sz="2667" b="1" i="1" dirty="0" err="1">
                <a:solidFill>
                  <a:srgbClr val="156082"/>
                </a:solidFill>
                <a:latin typeface="Calibri"/>
              </a:rPr>
              <a:t>programme</a:t>
            </a:r>
            <a:endParaRPr lang="en-US" sz="2667" b="1" i="1" dirty="0">
              <a:solidFill>
                <a:srgbClr val="156082"/>
              </a:solidFill>
              <a:latin typeface="Calibri"/>
            </a:endParaRP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rgbClr val="156082"/>
                </a:solidFill>
                <a:latin typeface="Calibri"/>
              </a:rPr>
              <a:t>Prove the feasibility of laser-driven hybrid acceleration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rgbClr val="4EA72E"/>
                </a:solidFill>
                <a:latin typeface="Calibri"/>
              </a:rPr>
              <a:t>Spin into curiosity-driven science</a:t>
            </a:r>
            <a:endParaRPr lang="en-US" sz="2667" b="1" i="1" dirty="0">
              <a:solidFill>
                <a:srgbClr val="4EA72E"/>
              </a:solidFill>
              <a:latin typeface="Calibri"/>
            </a:endParaRP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rgbClr val="156082"/>
                </a:solidFill>
                <a:latin typeface="Calibri"/>
              </a:rPr>
              <a:t>Lay the foundations for the transformation of ion beam therapy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rgbClr val="4EA72E"/>
                </a:solidFill>
                <a:latin typeface="Calibri"/>
              </a:rPr>
              <a:t>automated, patient-specific proton and ion beam therapy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endParaRPr lang="en-US" sz="2400" b="1" dirty="0">
              <a:solidFill>
                <a:prstClr val="white">
                  <a:lumMod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5331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D0FB5-20F9-3735-2211-FCD3FC94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LhARA</a:t>
            </a:r>
            <a:r>
              <a:rPr lang="en-US" dirty="0"/>
              <a:t> initiative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87ED2-3053-A843-9974-559886A5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A1DC3ABC-92C2-B748-ABF3-8546144348B4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219170"/>
              <a:t>12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2FCF7AC-AF77-EF42-2841-5173FD4C7ABB}"/>
              </a:ext>
            </a:extLst>
          </p:cNvPr>
          <p:cNvGraphicFramePr/>
          <p:nvPr/>
        </p:nvGraphicFramePr>
        <p:xfrm>
          <a:off x="206229" y="1213137"/>
          <a:ext cx="11785599" cy="915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A9207B3-7CEA-06AC-F435-7ABCB365B714}"/>
              </a:ext>
            </a:extLst>
          </p:cNvPr>
          <p:cNvGraphicFramePr>
            <a:graphicFrameLocks/>
          </p:cNvGraphicFramePr>
          <p:nvPr/>
        </p:nvGraphicFramePr>
        <p:xfrm>
          <a:off x="303284" y="1083020"/>
          <a:ext cx="11282149" cy="6240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01905351-6D7B-91B5-29B7-575233DDFA01}"/>
              </a:ext>
            </a:extLst>
          </p:cNvPr>
          <p:cNvSpPr/>
          <p:nvPr/>
        </p:nvSpPr>
        <p:spPr>
          <a:xfrm>
            <a:off x="2529396" y="2129053"/>
            <a:ext cx="9456376" cy="25506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47520DBB-A5A9-3DC6-CDD8-A7C1246FDBCB}"/>
              </a:ext>
            </a:extLst>
          </p:cNvPr>
          <p:cNvSpPr/>
          <p:nvPr/>
        </p:nvSpPr>
        <p:spPr>
          <a:xfrm>
            <a:off x="4852537" y="2293047"/>
            <a:ext cx="7133235" cy="25506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763BB1B7-9AEF-A3E9-C0B3-1DA9D1ED2FBA}"/>
              </a:ext>
            </a:extLst>
          </p:cNvPr>
          <p:cNvSpPr/>
          <p:nvPr/>
        </p:nvSpPr>
        <p:spPr>
          <a:xfrm>
            <a:off x="7139295" y="2457123"/>
            <a:ext cx="4846476" cy="255060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EEF3925B-DD50-4360-7919-0D74CA35B764}"/>
              </a:ext>
            </a:extLst>
          </p:cNvPr>
          <p:cNvSpPr/>
          <p:nvPr/>
        </p:nvSpPr>
        <p:spPr>
          <a:xfrm>
            <a:off x="9443038" y="2631954"/>
            <a:ext cx="2542732" cy="255060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32318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9FF6-0304-E383-EFF2-F2E6819D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</a:t>
            </a:r>
            <a:r>
              <a:rPr lang="en-US" dirty="0" err="1"/>
              <a:t>programme</a:t>
            </a:r>
            <a:r>
              <a:rPr lang="en-US" dirty="0"/>
              <a:t> grant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C39FF-9B99-23D9-0FAE-896072E90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1621"/>
            <a:ext cx="12186237" cy="61063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Have discussed development in three </a:t>
            </a:r>
            <a:r>
              <a:rPr lang="en-US" dirty="0" err="1"/>
              <a:t>pilars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Novel techniques for systematic radiobiology </a:t>
            </a:r>
            <a:r>
              <a:rPr lang="en-US" dirty="0" err="1"/>
              <a:t>programme</a:t>
            </a:r>
            <a:r>
              <a:rPr lang="en-US" dirty="0"/>
              <a:t> with ever-increasing sensitivity and precision:</a:t>
            </a:r>
          </a:p>
          <a:p>
            <a:pPr lvl="2"/>
            <a:r>
              <a:rPr lang="en-US" dirty="0"/>
              <a:t>Requires beamline and end-station instrumentation</a:t>
            </a:r>
          </a:p>
          <a:p>
            <a:pPr lvl="2"/>
            <a:r>
              <a:rPr lang="en-US" dirty="0"/>
              <a:t>Microscopy, including time resolved live-cell imaging</a:t>
            </a:r>
          </a:p>
          <a:p>
            <a:pPr lvl="2"/>
            <a:r>
              <a:rPr lang="en-US" dirty="0"/>
              <a:t>Automation, fast feedback, control, data handling</a:t>
            </a:r>
          </a:p>
          <a:p>
            <a:pPr lvl="2"/>
            <a:r>
              <a:rPr lang="en-US" dirty="0"/>
              <a:t>Advanced tools for interpretation and abstraction:</a:t>
            </a:r>
          </a:p>
          <a:p>
            <a:pPr lvl="3"/>
            <a:r>
              <a:rPr lang="en-US" dirty="0"/>
              <a:t>Application of ML/AI tools, for example</a:t>
            </a:r>
          </a:p>
          <a:p>
            <a:pPr lvl="1"/>
            <a:r>
              <a:rPr lang="en-US" dirty="0"/>
              <a:t>Plasma-lens, high acceptance, strong focusing, cylindrically symmetric</a:t>
            </a:r>
          </a:p>
          <a:p>
            <a:pPr lvl="2"/>
            <a:r>
              <a:rPr lang="en-US" dirty="0"/>
              <a:t>Active and passive</a:t>
            </a:r>
          </a:p>
          <a:p>
            <a:pPr lvl="2"/>
            <a:r>
              <a:rPr lang="en-US" dirty="0"/>
              <a:t>University of Oslo on board</a:t>
            </a:r>
          </a:p>
          <a:p>
            <a:pPr lvl="1"/>
            <a:r>
              <a:rPr lang="en-US" dirty="0"/>
              <a:t>Co-creation of, e.g., automation and </a:t>
            </a:r>
            <a:r>
              <a:rPr lang="en-US" dirty="0" err="1"/>
              <a:t>realtime</a:t>
            </a:r>
            <a:r>
              <a:rPr lang="en-US" dirty="0"/>
              <a:t> dosimetry with Leo Cancer Care:</a:t>
            </a:r>
          </a:p>
          <a:p>
            <a:pPr lvl="2"/>
            <a:r>
              <a:rPr lang="en-US" dirty="0"/>
              <a:t>Target developments which will enhance clinical impact of Leo chair which are required for the LhARA initiative, e.g.:</a:t>
            </a:r>
          </a:p>
          <a:p>
            <a:pPr lvl="3"/>
            <a:r>
              <a:rPr lang="en-US" dirty="0"/>
              <a:t>Automation, dose-profile measurement in real time, feedback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8C457-AA96-E469-2D83-1D790B31D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23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EC44-A1A7-B26B-47F0-97C81DE7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agreed with </a:t>
            </a:r>
            <a:r>
              <a:rPr lang="en-US" dirty="0" err="1"/>
              <a:t>Programme</a:t>
            </a:r>
            <a:r>
              <a:rPr lang="en-US" dirty="0"/>
              <a:t> manager @ EPSRC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8C875-96EF-4DC3-9495-152B2DA6B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32857"/>
            <a:ext cx="12186237" cy="5225143"/>
          </a:xfrm>
        </p:spPr>
        <p:txBody>
          <a:bodyPr/>
          <a:lstStyle/>
          <a:p>
            <a:r>
              <a:rPr lang="en-US" dirty="0"/>
              <a:t>First, produce 2 pager:</a:t>
            </a:r>
          </a:p>
          <a:p>
            <a:pPr lvl="1"/>
            <a:r>
              <a:rPr lang="en-US" dirty="0"/>
              <a:t>They will review and potentially share with other Research Councils</a:t>
            </a:r>
          </a:p>
          <a:p>
            <a:pPr lvl="1"/>
            <a:endParaRPr lang="en-US" dirty="0"/>
          </a:p>
          <a:p>
            <a:r>
              <a:rPr lang="en-US" dirty="0"/>
              <a:t>Second, outline application:</a:t>
            </a:r>
          </a:p>
          <a:p>
            <a:pPr lvl="1"/>
            <a:r>
              <a:rPr lang="en-US" dirty="0"/>
              <a:t>Start when 2-pager done</a:t>
            </a:r>
          </a:p>
          <a:p>
            <a:pPr lvl="1"/>
            <a:r>
              <a:rPr lang="en-US" dirty="0"/>
              <a:t>Can we make it by next gathering on 01Dec26?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17D96-B975-2D2D-1259-4DDDF3FC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80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900" b="1">
                <a:solidFill>
                  <a:srgbClr val="0F2743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UK–Norway collaboration: a special route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60704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500" b="0">
                <a:solidFill>
                  <a:srgbClr val="00879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87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Money Follows Cooperation (MFC) agreement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Norwegian co-lead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2121408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Eligible Norway-based researchers may join a UK-led EPSRC bid as project co-lead (international).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761488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One integrated application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3099816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Norwegian work is included in the UK proposal; MFC is not a separate grant scheme.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739896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Scientific partnership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078224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Co-leads can contribute to research direction, intellectual leadership and programme delivery.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18304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Application detail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5056632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Use the “UKRI-Norway” prefix in the application title; verify Programme Grant eligibility with EPSRC.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900" b="0">
                <a:solidFill>
                  <a:srgbClr val="414E5A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UKRI Norway collaboration; EPSRC eligibility (2026)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900" b="1">
                <a:solidFill>
                  <a:srgbClr val="0F2743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Additional resources for Norway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60704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500" b="0">
                <a:solidFill>
                  <a:srgbClr val="00879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87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What may be requested within the grant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International contribution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2121408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Normally up to 30% of overall project cost (100% FEC basis), across international co-leads.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761488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Research 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3099816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Eligible research associates, specialists, technicians and enabling staff at the Norwegian institution.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739896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Direct research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078224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Justified consumables, travel, subsistence and certain other directly incurred research costs.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18304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Funding treatment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5056632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Eligible Norwegian direct costs at 100%; normally no overseas overheads or equipment items above £25,000.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900" b="0">
                <a:solidFill>
                  <a:srgbClr val="414E5A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UKRI project co-lead (international) policy, updated Jan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900" b="1">
                <a:solidFill>
                  <a:srgbClr val="0F2743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Designing a UK–Norway Programme Grant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60704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500" b="0">
                <a:solidFill>
                  <a:srgbClr val="00879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87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Translate funding flexibility into scientific advantage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Integrated work packages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2121408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Give Norwegian teams clear intellectual ownership of complementary scientific challenges.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761488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Joint capability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3099816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Plan staff exchanges, shared methods, data, experiments and technical development.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739896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Budget transparently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078224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Identify Norwegian direct costs separately; justify why the collaboration is essential.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18304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Confirm before submission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5056632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Discuss the international co-lead arrangement and cost eligibility with the relevant EPSRC theme.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900" b="0">
                <a:solidFill>
                  <a:srgbClr val="414E5A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EPSRC international collaboration guidance; UKRI–RCN MFC agreement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900" b="1">
                <a:solidFill>
                  <a:srgbClr val="0F2743"/>
                </a:solidFill>
                <a:latin typeface="Aptos"/>
              </a:defRPr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UKRI sources and next decisions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60704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500" b="0">
                <a:solidFill>
                  <a:srgbClr val="00879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879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Guidance for the proposed Norway collaboration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MFC opportunity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2121408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https://www.ukri.org/opportunity/collaborate-with-researchers-in-norway/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761488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International co-lead policy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3099816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https://www.ukri.org/publications/ukri-project-co-lead-international/ukri-project-co-lead-international-policy/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739896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EPSRC eligibility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078224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https://www.ukri.org/councils/epsrc/guidance-for-applicants/check-if-you-are-eligible-for-funding/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18304"/>
            <a:ext cx="106070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800" b="1">
                <a:solidFill>
                  <a:srgbClr val="0F2743"/>
                </a:solidFill>
                <a:latin typeface="Aptos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F274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Next decision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5056632"/>
            <a:ext cx="1037844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1400" b="0">
                <a:solidFill>
                  <a:srgbClr val="414E5A"/>
                </a:solidFill>
                <a:latin typeface="Aptos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Identify Norwegian co-leads, research contributions and a justified indicative resource envelope.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900" b="0">
                <a:solidFill>
                  <a:srgbClr val="414E5A"/>
                </a:solidFill>
                <a:latin typeface="Aptos"/>
              </a:defRPr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414E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UKRI official guidance, accessed October 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2FCF7-DE59-4532-7596-67157D6CD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Oslo: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FD4CE-1964-9846-815A-01814B686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discussed with:</a:t>
            </a:r>
          </a:p>
          <a:p>
            <a:pPr lvl="1"/>
            <a:r>
              <a:rPr lang="en-US" dirty="0"/>
              <a:t>Erik Adli, Carl Lindstrøm, Kyrre </a:t>
            </a:r>
            <a:r>
              <a:rPr lang="en-US" dirty="0" err="1"/>
              <a:t>Sjobaek</a:t>
            </a:r>
            <a:endParaRPr lang="en-US" dirty="0"/>
          </a:p>
          <a:p>
            <a:r>
              <a:rPr lang="en-US" dirty="0"/>
              <a:t>Interested to come on board:</a:t>
            </a:r>
          </a:p>
          <a:p>
            <a:pPr lvl="1"/>
            <a:r>
              <a:rPr lang="en-US" dirty="0"/>
              <a:t>Expertise and interest in active plasma lens</a:t>
            </a:r>
          </a:p>
          <a:p>
            <a:pPr lvl="1"/>
            <a:r>
              <a:rPr lang="en-US" dirty="0"/>
              <a:t>PhD students are employees in Norway, so ask for:</a:t>
            </a:r>
          </a:p>
          <a:p>
            <a:pPr lvl="2"/>
            <a:r>
              <a:rPr lang="en-US" dirty="0"/>
              <a:t>1 FTE to be made up out of postdoc and student</a:t>
            </a:r>
          </a:p>
          <a:p>
            <a:endParaRPr lang="en-US" dirty="0"/>
          </a:p>
          <a:p>
            <a:pPr algn="ctr"/>
            <a:r>
              <a:rPr lang="en-US" dirty="0"/>
              <a:t>Discuss!!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6A0FC-01C3-CF1C-5E66-D5DDA25E9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43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01-2026-01-13-LONG.pptx" id="{D0BE2D78-81A4-AE4F-99AD-F2E5BB766C31}" vid="{B7979C1D-3B93-C949-B688-65FA2C430BDB}"/>
    </a:ext>
  </a:extLst>
</a:theme>
</file>

<file path=ppt/theme/theme2.xml><?xml version="1.0" encoding="utf-8"?>
<a:theme xmlns:a="http://schemas.openxmlformats.org/drawingml/2006/main" name="KL-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L-slide" id="{4CCE5B20-C754-B242-99AA-F2CE1C9F0F9D}" vid="{7B907CE8-C5E6-6E40-AD23-5EB2E183EB9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customXml/itemProps3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54</TotalTime>
  <Words>1339</Words>
  <Application>Microsoft Macintosh PowerPoint</Application>
  <PresentationFormat>Widescreen</PresentationFormat>
  <Paragraphs>212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Custom Design</vt:lpstr>
      <vt:lpstr>KL-slide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So, for us …</vt:lpstr>
      <vt:lpstr>PowerPoint Presentation</vt:lpstr>
      <vt:lpstr>The LhARA initiative</vt:lpstr>
      <vt:lpstr>Initial programme grant …</vt:lpstr>
      <vt:lpstr>Steps agreed with Programme manager @ EPSRC</vt:lpstr>
      <vt:lpstr>PowerPoint Presentation</vt:lpstr>
      <vt:lpstr>PowerPoint Presentation</vt:lpstr>
      <vt:lpstr>PowerPoint Presentation</vt:lpstr>
      <vt:lpstr>PowerPoint Presentation</vt:lpstr>
      <vt:lpstr>University of Oslo: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R</dc:creator>
  <cp:lastModifiedBy>Long, Kenneth R</cp:lastModifiedBy>
  <cp:revision>2</cp:revision>
  <dcterms:created xsi:type="dcterms:W3CDTF">2026-10-16T12:48:18Z</dcterms:created>
  <dcterms:modified xsi:type="dcterms:W3CDTF">2026-10-16T13:54:52Z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