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76" r:id="rId5"/>
    <p:sldId id="290" r:id="rId6"/>
    <p:sldId id="279" r:id="rId7"/>
    <p:sldId id="277" r:id="rId8"/>
    <p:sldId id="260" r:id="rId9"/>
    <p:sldId id="269" r:id="rId10"/>
    <p:sldId id="259" r:id="rId11"/>
    <p:sldId id="257" r:id="rId12"/>
    <p:sldId id="262" r:id="rId13"/>
    <p:sldId id="258" r:id="rId14"/>
    <p:sldId id="292" r:id="rId15"/>
    <p:sldId id="291" r:id="rId16"/>
    <p:sldId id="293" r:id="rId17"/>
    <p:sldId id="294" r:id="rId18"/>
    <p:sldId id="272" r:id="rId19"/>
    <p:sldId id="280" r:id="rId20"/>
    <p:sldId id="284" r:id="rId21"/>
    <p:sldId id="285" r:id="rId22"/>
    <p:sldId id="286" r:id="rId23"/>
    <p:sldId id="287" r:id="rId24"/>
    <p:sldId id="288" r:id="rId25"/>
    <p:sldId id="283" r:id="rId26"/>
    <p:sldId id="281" r:id="rId27"/>
    <p:sldId id="282" r:id="rId28"/>
    <p:sldId id="264" r:id="rId29"/>
    <p:sldId id="263" r:id="rId30"/>
    <p:sldId id="273" r:id="rId31"/>
    <p:sldId id="289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ves, Tiago" userId="962d493b-3619-431c-9f35-b77dd2104dd1" providerId="ADAL" clId="{D1047A04-4703-4AA0-BC34-0CB6E27B2FD5}"/>
    <pc:docChg chg="undo redo custSel addSld delSld modSld sldOrd">
      <pc:chgData name="Alves, Tiago" userId="962d493b-3619-431c-9f35-b77dd2104dd1" providerId="ADAL" clId="{D1047A04-4703-4AA0-BC34-0CB6E27B2FD5}" dt="2022-06-21T11:20:20.971" v="3134" actId="962"/>
      <pc:docMkLst>
        <pc:docMk/>
      </pc:docMkLst>
      <pc:sldChg chg="modSp mod">
        <pc:chgData name="Alves, Tiago" userId="962d493b-3619-431c-9f35-b77dd2104dd1" providerId="ADAL" clId="{D1047A04-4703-4AA0-BC34-0CB6E27B2FD5}" dt="2022-06-20T14:13:50.631" v="35" actId="20577"/>
        <pc:sldMkLst>
          <pc:docMk/>
          <pc:sldMk cId="1683069094" sldId="256"/>
        </pc:sldMkLst>
        <pc:spChg chg="mod">
          <ac:chgData name="Alves, Tiago" userId="962d493b-3619-431c-9f35-b77dd2104dd1" providerId="ADAL" clId="{D1047A04-4703-4AA0-BC34-0CB6E27B2FD5}" dt="2022-06-20T14:13:50.631" v="35" actId="20577"/>
          <ac:spMkLst>
            <pc:docMk/>
            <pc:sldMk cId="1683069094" sldId="256"/>
            <ac:spMk id="2" creationId="{9995351D-B684-1FFC-B28C-1D3BC81EF8A0}"/>
          </ac:spMkLst>
        </pc:spChg>
      </pc:sldChg>
      <pc:sldChg chg="addSp modSp mod">
        <pc:chgData name="Alves, Tiago" userId="962d493b-3619-431c-9f35-b77dd2104dd1" providerId="ADAL" clId="{D1047A04-4703-4AA0-BC34-0CB6E27B2FD5}" dt="2022-06-21T10:38:43.282" v="1966" actId="1037"/>
        <pc:sldMkLst>
          <pc:docMk/>
          <pc:sldMk cId="1413251244" sldId="257"/>
        </pc:sldMkLst>
        <pc:spChg chg="add mod">
          <ac:chgData name="Alves, Tiago" userId="962d493b-3619-431c-9f35-b77dd2104dd1" providerId="ADAL" clId="{D1047A04-4703-4AA0-BC34-0CB6E27B2FD5}" dt="2022-06-21T10:38:27.455" v="1958" actId="1035"/>
          <ac:spMkLst>
            <pc:docMk/>
            <pc:sldMk cId="1413251244" sldId="257"/>
            <ac:spMk id="7" creationId="{F5D35C64-A6F5-4254-EC03-C8B958085DDB}"/>
          </ac:spMkLst>
        </pc:spChg>
        <pc:spChg chg="add mod">
          <ac:chgData name="Alves, Tiago" userId="962d493b-3619-431c-9f35-b77dd2104dd1" providerId="ADAL" clId="{D1047A04-4703-4AA0-BC34-0CB6E27B2FD5}" dt="2022-06-21T10:38:37.407" v="1959" actId="1076"/>
          <ac:spMkLst>
            <pc:docMk/>
            <pc:sldMk cId="1413251244" sldId="257"/>
            <ac:spMk id="8" creationId="{1D7DA677-E79D-0ED5-69D1-F38DAA3FCA6B}"/>
          </ac:spMkLst>
        </pc:spChg>
        <pc:picChg chg="mod">
          <ac:chgData name="Alves, Tiago" userId="962d493b-3619-431c-9f35-b77dd2104dd1" providerId="ADAL" clId="{D1047A04-4703-4AA0-BC34-0CB6E27B2FD5}" dt="2022-06-21T10:38:43.282" v="1966" actId="1037"/>
          <ac:picMkLst>
            <pc:docMk/>
            <pc:sldMk cId="1413251244" sldId="257"/>
            <ac:picMk id="5" creationId="{FED93F54-E014-AE70-4578-B1E08C7DD0F3}"/>
          </ac:picMkLst>
        </pc:picChg>
        <pc:picChg chg="mod">
          <ac:chgData name="Alves, Tiago" userId="962d493b-3619-431c-9f35-b77dd2104dd1" providerId="ADAL" clId="{D1047A04-4703-4AA0-BC34-0CB6E27B2FD5}" dt="2022-06-21T10:38:23.347" v="1949" actId="1037"/>
          <ac:picMkLst>
            <pc:docMk/>
            <pc:sldMk cId="1413251244" sldId="257"/>
            <ac:picMk id="11" creationId="{A692320D-A490-1835-9AC7-95653D5C9659}"/>
          </ac:picMkLst>
        </pc:picChg>
      </pc:sldChg>
      <pc:sldChg chg="addSp delSp modSp mod">
        <pc:chgData name="Alves, Tiago" userId="962d493b-3619-431c-9f35-b77dd2104dd1" providerId="ADAL" clId="{D1047A04-4703-4AA0-BC34-0CB6E27B2FD5}" dt="2022-06-21T11:12:07.910" v="2998" actId="20577"/>
        <pc:sldMkLst>
          <pc:docMk/>
          <pc:sldMk cId="2241948401" sldId="258"/>
        </pc:sldMkLst>
        <pc:spChg chg="add mod">
          <ac:chgData name="Alves, Tiago" userId="962d493b-3619-431c-9f35-b77dd2104dd1" providerId="ADAL" clId="{D1047A04-4703-4AA0-BC34-0CB6E27B2FD5}" dt="2022-06-21T10:43:39.184" v="2383" actId="20577"/>
          <ac:spMkLst>
            <pc:docMk/>
            <pc:sldMk cId="2241948401" sldId="258"/>
            <ac:spMk id="7" creationId="{3A2E0DEE-FE15-E9F3-75F4-3C5A338ABE1B}"/>
          </ac:spMkLst>
        </pc:spChg>
        <pc:spChg chg="add mod">
          <ac:chgData name="Alves, Tiago" userId="962d493b-3619-431c-9f35-b77dd2104dd1" providerId="ADAL" clId="{D1047A04-4703-4AA0-BC34-0CB6E27B2FD5}" dt="2022-06-21T11:12:07.910" v="2998" actId="20577"/>
          <ac:spMkLst>
            <pc:docMk/>
            <pc:sldMk cId="2241948401" sldId="258"/>
            <ac:spMk id="8" creationId="{C1DAB426-12DB-AC1D-4DF3-4EDAE1D3DFA9}"/>
          </ac:spMkLst>
        </pc:spChg>
        <pc:picChg chg="add del">
          <ac:chgData name="Alves, Tiago" userId="962d493b-3619-431c-9f35-b77dd2104dd1" providerId="ADAL" clId="{D1047A04-4703-4AA0-BC34-0CB6E27B2FD5}" dt="2022-06-21T11:06:16.068" v="2969" actId="22"/>
          <ac:picMkLst>
            <pc:docMk/>
            <pc:sldMk cId="2241948401" sldId="258"/>
            <ac:picMk id="4" creationId="{D347C645-7544-7DE7-B75D-F7347D75D136}"/>
          </ac:picMkLst>
        </pc:picChg>
        <pc:picChg chg="mod">
          <ac:chgData name="Alves, Tiago" userId="962d493b-3619-431c-9f35-b77dd2104dd1" providerId="ADAL" clId="{D1047A04-4703-4AA0-BC34-0CB6E27B2FD5}" dt="2022-06-21T10:43:25.303" v="2374" actId="1037"/>
          <ac:picMkLst>
            <pc:docMk/>
            <pc:sldMk cId="2241948401" sldId="258"/>
            <ac:picMk id="5" creationId="{B1657C08-6625-6B01-DAB7-ACBF2725932C}"/>
          </ac:picMkLst>
        </pc:picChg>
        <pc:picChg chg="mod">
          <ac:chgData name="Alves, Tiago" userId="962d493b-3619-431c-9f35-b77dd2104dd1" providerId="ADAL" clId="{D1047A04-4703-4AA0-BC34-0CB6E27B2FD5}" dt="2022-06-21T10:43:25.303" v="2374" actId="1037"/>
          <ac:picMkLst>
            <pc:docMk/>
            <pc:sldMk cId="2241948401" sldId="258"/>
            <ac:picMk id="6" creationId="{654B7AC2-BA6B-3FE0-BAAD-EF69C34C4AA9}"/>
          </ac:picMkLst>
        </pc:picChg>
      </pc:sldChg>
      <pc:sldChg chg="addSp modSp mod">
        <pc:chgData name="Alves, Tiago" userId="962d493b-3619-431c-9f35-b77dd2104dd1" providerId="ADAL" clId="{D1047A04-4703-4AA0-BC34-0CB6E27B2FD5}" dt="2022-06-21T10:42:22.716" v="2248" actId="20577"/>
        <pc:sldMkLst>
          <pc:docMk/>
          <pc:sldMk cId="3778366440" sldId="259"/>
        </pc:sldMkLst>
        <pc:spChg chg="mod">
          <ac:chgData name="Alves, Tiago" userId="962d493b-3619-431c-9f35-b77dd2104dd1" providerId="ADAL" clId="{D1047A04-4703-4AA0-BC34-0CB6E27B2FD5}" dt="2022-06-21T10:41:10.948" v="2211" actId="20577"/>
          <ac:spMkLst>
            <pc:docMk/>
            <pc:sldMk cId="3778366440" sldId="259"/>
            <ac:spMk id="4" creationId="{F1BD18E0-1451-9B27-1AC5-6B5F967C4024}"/>
          </ac:spMkLst>
        </pc:spChg>
        <pc:spChg chg="add mod">
          <ac:chgData name="Alves, Tiago" userId="962d493b-3619-431c-9f35-b77dd2104dd1" providerId="ADAL" clId="{D1047A04-4703-4AA0-BC34-0CB6E27B2FD5}" dt="2022-06-21T10:42:22.716" v="2248" actId="20577"/>
          <ac:spMkLst>
            <pc:docMk/>
            <pc:sldMk cId="3778366440" sldId="259"/>
            <ac:spMk id="6" creationId="{AEF623AB-7196-CA93-30CF-75501852030F}"/>
          </ac:spMkLst>
        </pc:spChg>
        <pc:picChg chg="mod">
          <ac:chgData name="Alves, Tiago" userId="962d493b-3619-431c-9f35-b77dd2104dd1" providerId="ADAL" clId="{D1047A04-4703-4AA0-BC34-0CB6E27B2FD5}" dt="2022-06-21T10:28:35.560" v="1288" actId="1035"/>
          <ac:picMkLst>
            <pc:docMk/>
            <pc:sldMk cId="3778366440" sldId="259"/>
            <ac:picMk id="5" creationId="{E17B745C-40F2-0206-163E-D30C05C58BC6}"/>
          </ac:picMkLst>
        </pc:picChg>
      </pc:sldChg>
      <pc:sldChg chg="addSp delSp modSp mod">
        <pc:chgData name="Alves, Tiago" userId="962d493b-3619-431c-9f35-b77dd2104dd1" providerId="ADAL" clId="{D1047A04-4703-4AA0-BC34-0CB6E27B2FD5}" dt="2022-06-21T10:33:41.587" v="1501" actId="20577"/>
        <pc:sldMkLst>
          <pc:docMk/>
          <pc:sldMk cId="3766622049" sldId="260"/>
        </pc:sldMkLst>
        <pc:spChg chg="add del mod">
          <ac:chgData name="Alves, Tiago" userId="962d493b-3619-431c-9f35-b77dd2104dd1" providerId="ADAL" clId="{D1047A04-4703-4AA0-BC34-0CB6E27B2FD5}" dt="2022-06-20T14:37:13.402" v="446" actId="478"/>
          <ac:spMkLst>
            <pc:docMk/>
            <pc:sldMk cId="3766622049" sldId="260"/>
            <ac:spMk id="7" creationId="{C43FEE02-6F1F-0EF1-47DE-DD52CC06220A}"/>
          </ac:spMkLst>
        </pc:spChg>
        <pc:spChg chg="add mod">
          <ac:chgData name="Alves, Tiago" userId="962d493b-3619-431c-9f35-b77dd2104dd1" providerId="ADAL" clId="{D1047A04-4703-4AA0-BC34-0CB6E27B2FD5}" dt="2022-06-21T10:32:42.883" v="1415" actId="20577"/>
          <ac:spMkLst>
            <pc:docMk/>
            <pc:sldMk cId="3766622049" sldId="260"/>
            <ac:spMk id="9" creationId="{8D6F27FE-940F-9E77-57A7-1E3ACCC14202}"/>
          </ac:spMkLst>
        </pc:spChg>
        <pc:spChg chg="mod">
          <ac:chgData name="Alves, Tiago" userId="962d493b-3619-431c-9f35-b77dd2104dd1" providerId="ADAL" clId="{D1047A04-4703-4AA0-BC34-0CB6E27B2FD5}" dt="2022-06-21T10:28:02.739" v="1265" actId="14100"/>
          <ac:spMkLst>
            <pc:docMk/>
            <pc:sldMk cId="3766622049" sldId="260"/>
            <ac:spMk id="11" creationId="{F6540686-6E7A-2935-DA61-68FA6ABB38E7}"/>
          </ac:spMkLst>
        </pc:spChg>
        <pc:spChg chg="mod">
          <ac:chgData name="Alves, Tiago" userId="962d493b-3619-431c-9f35-b77dd2104dd1" providerId="ADAL" clId="{D1047A04-4703-4AA0-BC34-0CB6E27B2FD5}" dt="2022-06-21T10:28:02.739" v="1265" actId="14100"/>
          <ac:spMkLst>
            <pc:docMk/>
            <pc:sldMk cId="3766622049" sldId="260"/>
            <ac:spMk id="12" creationId="{FA2D9325-CCAA-6279-DC4D-363992E148D8}"/>
          </ac:spMkLst>
        </pc:spChg>
        <pc:spChg chg="add mod">
          <ac:chgData name="Alves, Tiago" userId="962d493b-3619-431c-9f35-b77dd2104dd1" providerId="ADAL" clId="{D1047A04-4703-4AA0-BC34-0CB6E27B2FD5}" dt="2022-06-21T10:33:41.587" v="1501" actId="20577"/>
          <ac:spMkLst>
            <pc:docMk/>
            <pc:sldMk cId="3766622049" sldId="260"/>
            <ac:spMk id="13" creationId="{8D16FFE0-1E02-A7BE-2368-68B2ECF4FD5A}"/>
          </ac:spMkLst>
        </pc:spChg>
        <pc:picChg chg="mod">
          <ac:chgData name="Alves, Tiago" userId="962d493b-3619-431c-9f35-b77dd2104dd1" providerId="ADAL" clId="{D1047A04-4703-4AA0-BC34-0CB6E27B2FD5}" dt="2022-06-21T10:28:02.739" v="1265" actId="14100"/>
          <ac:picMkLst>
            <pc:docMk/>
            <pc:sldMk cId="3766622049" sldId="260"/>
            <ac:picMk id="8" creationId="{4DB711B9-E3F7-0318-0EB9-0AAC2A5EE619}"/>
          </ac:picMkLst>
        </pc:picChg>
        <pc:picChg chg="mod">
          <ac:chgData name="Alves, Tiago" userId="962d493b-3619-431c-9f35-b77dd2104dd1" providerId="ADAL" clId="{D1047A04-4703-4AA0-BC34-0CB6E27B2FD5}" dt="2022-06-21T10:28:02.739" v="1265" actId="14100"/>
          <ac:picMkLst>
            <pc:docMk/>
            <pc:sldMk cId="3766622049" sldId="260"/>
            <ac:picMk id="10" creationId="{DDF637B1-D99C-B2F5-F039-5D2A97AB10C2}"/>
          </ac:picMkLst>
        </pc:picChg>
      </pc:sldChg>
      <pc:sldChg chg="addSp modSp mod">
        <pc:chgData name="Alves, Tiago" userId="962d493b-3619-431c-9f35-b77dd2104dd1" providerId="ADAL" clId="{D1047A04-4703-4AA0-BC34-0CB6E27B2FD5}" dt="2022-06-21T10:45:30.895" v="2570" actId="20577"/>
        <pc:sldMkLst>
          <pc:docMk/>
          <pc:sldMk cId="2741771216" sldId="262"/>
        </pc:sldMkLst>
        <pc:spChg chg="mod">
          <ac:chgData name="Alves, Tiago" userId="962d493b-3619-431c-9f35-b77dd2104dd1" providerId="ADAL" clId="{D1047A04-4703-4AA0-BC34-0CB6E27B2FD5}" dt="2022-06-21T10:45:30.895" v="2570" actId="20577"/>
          <ac:spMkLst>
            <pc:docMk/>
            <pc:sldMk cId="2741771216" sldId="262"/>
            <ac:spMk id="4" creationId="{7EB0A6D4-0519-C889-A826-B196C6563707}"/>
          </ac:spMkLst>
        </pc:spChg>
        <pc:spChg chg="add mod">
          <ac:chgData name="Alves, Tiago" userId="962d493b-3619-431c-9f35-b77dd2104dd1" providerId="ADAL" clId="{D1047A04-4703-4AA0-BC34-0CB6E27B2FD5}" dt="2022-06-21T10:42:16.635" v="2246" actId="20577"/>
          <ac:spMkLst>
            <pc:docMk/>
            <pc:sldMk cId="2741771216" sldId="262"/>
            <ac:spMk id="6" creationId="{16A3240D-3BA2-E1A3-EABB-0AB83E5CC682}"/>
          </ac:spMkLst>
        </pc:spChg>
        <pc:picChg chg="mod">
          <ac:chgData name="Alves, Tiago" userId="962d493b-3619-431c-9f35-b77dd2104dd1" providerId="ADAL" clId="{D1047A04-4703-4AA0-BC34-0CB6E27B2FD5}" dt="2022-06-21T10:41:31.309" v="2213" actId="1076"/>
          <ac:picMkLst>
            <pc:docMk/>
            <pc:sldMk cId="2741771216" sldId="262"/>
            <ac:picMk id="5" creationId="{90B82CFF-689A-5A07-2629-FFB578BC6D5A}"/>
          </ac:picMkLst>
        </pc:picChg>
      </pc:sldChg>
      <pc:sldChg chg="addSp modSp mod">
        <pc:chgData name="Alves, Tiago" userId="962d493b-3619-431c-9f35-b77dd2104dd1" providerId="ADAL" clId="{D1047A04-4703-4AA0-BC34-0CB6E27B2FD5}" dt="2022-06-21T10:35:31.106" v="1733" actId="1038"/>
        <pc:sldMkLst>
          <pc:docMk/>
          <pc:sldMk cId="4269810682" sldId="269"/>
        </pc:sldMkLst>
        <pc:spChg chg="add mod">
          <ac:chgData name="Alves, Tiago" userId="962d493b-3619-431c-9f35-b77dd2104dd1" providerId="ADAL" clId="{D1047A04-4703-4AA0-BC34-0CB6E27B2FD5}" dt="2022-06-21T10:35:31.106" v="1733" actId="1038"/>
          <ac:spMkLst>
            <pc:docMk/>
            <pc:sldMk cId="4269810682" sldId="269"/>
            <ac:spMk id="6" creationId="{089ECCEA-5D02-DD6F-F407-A906FF816C7C}"/>
          </ac:spMkLst>
        </pc:spChg>
        <pc:picChg chg="mod">
          <ac:chgData name="Alves, Tiago" userId="962d493b-3619-431c-9f35-b77dd2104dd1" providerId="ADAL" clId="{D1047A04-4703-4AA0-BC34-0CB6E27B2FD5}" dt="2022-06-21T10:35:24.626" v="1724" actId="1035"/>
          <ac:picMkLst>
            <pc:docMk/>
            <pc:sldMk cId="4269810682" sldId="269"/>
            <ac:picMk id="5" creationId="{73895C3D-58D2-32AB-362F-9BD73D3BA2F7}"/>
          </ac:picMkLst>
        </pc:picChg>
      </pc:sldChg>
      <pc:sldChg chg="del">
        <pc:chgData name="Alves, Tiago" userId="962d493b-3619-431c-9f35-b77dd2104dd1" providerId="ADAL" clId="{D1047A04-4703-4AA0-BC34-0CB6E27B2FD5}" dt="2022-06-21T11:02:22.352" v="2967" actId="47"/>
        <pc:sldMkLst>
          <pc:docMk/>
          <pc:sldMk cId="1328677032" sldId="270"/>
        </pc:sldMkLst>
      </pc:sldChg>
      <pc:sldChg chg="modSp mod">
        <pc:chgData name="Alves, Tiago" userId="962d493b-3619-431c-9f35-b77dd2104dd1" providerId="ADAL" clId="{D1047A04-4703-4AA0-BC34-0CB6E27B2FD5}" dt="2022-06-20T15:32:59.278" v="525" actId="20577"/>
        <pc:sldMkLst>
          <pc:docMk/>
          <pc:sldMk cId="2772385948" sldId="272"/>
        </pc:sldMkLst>
        <pc:spChg chg="mod">
          <ac:chgData name="Alves, Tiago" userId="962d493b-3619-431c-9f35-b77dd2104dd1" providerId="ADAL" clId="{D1047A04-4703-4AA0-BC34-0CB6E27B2FD5}" dt="2022-06-20T15:32:59.278" v="525" actId="20577"/>
          <ac:spMkLst>
            <pc:docMk/>
            <pc:sldMk cId="2772385948" sldId="272"/>
            <ac:spMk id="2" creationId="{EE2658F7-E605-E793-476D-A29D9660F8BF}"/>
          </ac:spMkLst>
        </pc:spChg>
      </pc:sldChg>
      <pc:sldChg chg="addSp modSp mod modShow">
        <pc:chgData name="Alves, Tiago" userId="962d493b-3619-431c-9f35-b77dd2104dd1" providerId="ADAL" clId="{D1047A04-4703-4AA0-BC34-0CB6E27B2FD5}" dt="2022-06-20T16:10:24.607" v="1084" actId="729"/>
        <pc:sldMkLst>
          <pc:docMk/>
          <pc:sldMk cId="1893807119" sldId="274"/>
        </pc:sldMkLst>
        <pc:spChg chg="mod">
          <ac:chgData name="Alves, Tiago" userId="962d493b-3619-431c-9f35-b77dd2104dd1" providerId="ADAL" clId="{D1047A04-4703-4AA0-BC34-0CB6E27B2FD5}" dt="2022-06-20T14:37:33.955" v="447" actId="2711"/>
          <ac:spMkLst>
            <pc:docMk/>
            <pc:sldMk cId="1893807119" sldId="274"/>
            <ac:spMk id="2" creationId="{D7C19701-D19C-5D2D-100C-76751E57A82D}"/>
          </ac:spMkLst>
        </pc:spChg>
        <pc:spChg chg="mod">
          <ac:chgData name="Alves, Tiago" userId="962d493b-3619-431c-9f35-b77dd2104dd1" providerId="ADAL" clId="{D1047A04-4703-4AA0-BC34-0CB6E27B2FD5}" dt="2022-06-20T14:14:09.574" v="39" actId="14100"/>
          <ac:spMkLst>
            <pc:docMk/>
            <pc:sldMk cId="1893807119" sldId="274"/>
            <ac:spMk id="3" creationId="{15B638E7-A9FB-EB2F-7332-2E0715A2260A}"/>
          </ac:spMkLst>
        </pc:spChg>
        <pc:spChg chg="mod">
          <ac:chgData name="Alves, Tiago" userId="962d493b-3619-431c-9f35-b77dd2104dd1" providerId="ADAL" clId="{D1047A04-4703-4AA0-BC34-0CB6E27B2FD5}" dt="2022-06-20T14:14:14.633" v="40" actId="404"/>
          <ac:spMkLst>
            <pc:docMk/>
            <pc:sldMk cId="1893807119" sldId="274"/>
            <ac:spMk id="4" creationId="{514D0B14-3858-8705-2832-134C3EF6CA4F}"/>
          </ac:spMkLst>
        </pc:spChg>
        <pc:spChg chg="add mod">
          <ac:chgData name="Alves, Tiago" userId="962d493b-3619-431c-9f35-b77dd2104dd1" providerId="ADAL" clId="{D1047A04-4703-4AA0-BC34-0CB6E27B2FD5}" dt="2022-06-20T15:47:04.323" v="774" actId="20577"/>
          <ac:spMkLst>
            <pc:docMk/>
            <pc:sldMk cId="1893807119" sldId="274"/>
            <ac:spMk id="10" creationId="{9B03529C-ADD1-7DB2-53CE-FE927C536BF5}"/>
          </ac:spMkLst>
        </pc:spChg>
        <pc:picChg chg="add mod">
          <ac:chgData name="Alves, Tiago" userId="962d493b-3619-431c-9f35-b77dd2104dd1" providerId="ADAL" clId="{D1047A04-4703-4AA0-BC34-0CB6E27B2FD5}" dt="2022-06-20T14:15:29.377" v="75" actId="1035"/>
          <ac:picMkLst>
            <pc:docMk/>
            <pc:sldMk cId="1893807119" sldId="274"/>
            <ac:picMk id="9" creationId="{886E958F-1D4E-A4F3-A93D-0FD36F9A596D}"/>
          </ac:picMkLst>
        </pc:picChg>
      </pc:sldChg>
      <pc:sldChg chg="addSp delSp modSp mod modShow">
        <pc:chgData name="Alves, Tiago" userId="962d493b-3619-431c-9f35-b77dd2104dd1" providerId="ADAL" clId="{D1047A04-4703-4AA0-BC34-0CB6E27B2FD5}" dt="2022-06-20T16:11:06.611" v="1147" actId="20577"/>
        <pc:sldMkLst>
          <pc:docMk/>
          <pc:sldMk cId="2635459949" sldId="275"/>
        </pc:sldMkLst>
        <pc:spChg chg="mod">
          <ac:chgData name="Alves, Tiago" userId="962d493b-3619-431c-9f35-b77dd2104dd1" providerId="ADAL" clId="{D1047A04-4703-4AA0-BC34-0CB6E27B2FD5}" dt="2022-06-20T15:58:25.284" v="785" actId="20577"/>
          <ac:spMkLst>
            <pc:docMk/>
            <pc:sldMk cId="2635459949" sldId="275"/>
            <ac:spMk id="2" creationId="{608A287A-8537-3F3F-841E-1480084307F3}"/>
          </ac:spMkLst>
        </pc:spChg>
        <pc:spChg chg="mod">
          <ac:chgData name="Alves, Tiago" userId="962d493b-3619-431c-9f35-b77dd2104dd1" providerId="ADAL" clId="{D1047A04-4703-4AA0-BC34-0CB6E27B2FD5}" dt="2022-06-20T14:38:09.963" v="450" actId="14100"/>
          <ac:spMkLst>
            <pc:docMk/>
            <pc:sldMk cId="2635459949" sldId="275"/>
            <ac:spMk id="3" creationId="{5D7B4048-EEBB-E9BC-ED64-A242F43AA69A}"/>
          </ac:spMkLst>
        </pc:spChg>
        <pc:spChg chg="del">
          <ac:chgData name="Alves, Tiago" userId="962d493b-3619-431c-9f35-b77dd2104dd1" providerId="ADAL" clId="{D1047A04-4703-4AA0-BC34-0CB6E27B2FD5}" dt="2022-06-20T14:16:09.188" v="76"/>
          <ac:spMkLst>
            <pc:docMk/>
            <pc:sldMk cId="2635459949" sldId="275"/>
            <ac:spMk id="4" creationId="{4603BA52-A833-2376-AED5-D679453C0EF5}"/>
          </ac:spMkLst>
        </pc:spChg>
        <pc:spChg chg="add mod">
          <ac:chgData name="Alves, Tiago" userId="962d493b-3619-431c-9f35-b77dd2104dd1" providerId="ADAL" clId="{D1047A04-4703-4AA0-BC34-0CB6E27B2FD5}" dt="2022-06-20T16:11:06.611" v="1147" actId="20577"/>
          <ac:spMkLst>
            <pc:docMk/>
            <pc:sldMk cId="2635459949" sldId="275"/>
            <ac:spMk id="7" creationId="{D84188B0-F08D-5794-412C-E573A3C461A7}"/>
          </ac:spMkLst>
        </pc:spChg>
        <pc:picChg chg="add mod">
          <ac:chgData name="Alves, Tiago" userId="962d493b-3619-431c-9f35-b77dd2104dd1" providerId="ADAL" clId="{D1047A04-4703-4AA0-BC34-0CB6E27B2FD5}" dt="2022-06-20T15:38:08.734" v="555" actId="962"/>
          <ac:picMkLst>
            <pc:docMk/>
            <pc:sldMk cId="2635459949" sldId="275"/>
            <ac:picMk id="6" creationId="{16F49B87-6F61-0075-8AF2-CBF71EF698D9}"/>
          </ac:picMkLst>
        </pc:picChg>
      </pc:sldChg>
      <pc:sldChg chg="addSp delSp modSp mod modShow">
        <pc:chgData name="Alves, Tiago" userId="962d493b-3619-431c-9f35-b77dd2104dd1" providerId="ADAL" clId="{D1047A04-4703-4AA0-BC34-0CB6E27B2FD5}" dt="2022-06-20T16:10:23.595" v="1082" actId="729"/>
        <pc:sldMkLst>
          <pc:docMk/>
          <pc:sldMk cId="1460202844" sldId="276"/>
        </pc:sldMkLst>
        <pc:spChg chg="mod">
          <ac:chgData name="Alves, Tiago" userId="962d493b-3619-431c-9f35-b77dd2104dd1" providerId="ADAL" clId="{D1047A04-4703-4AA0-BC34-0CB6E27B2FD5}" dt="2022-06-20T16:03:35.440" v="1078" actId="1037"/>
          <ac:spMkLst>
            <pc:docMk/>
            <pc:sldMk cId="1460202844" sldId="276"/>
            <ac:spMk id="3" creationId="{853C2C36-E69E-D0E0-EFA0-EBC6FF888753}"/>
          </ac:spMkLst>
        </pc:spChg>
        <pc:spChg chg="add del mod">
          <ac:chgData name="Alves, Tiago" userId="962d493b-3619-431c-9f35-b77dd2104dd1" providerId="ADAL" clId="{D1047A04-4703-4AA0-BC34-0CB6E27B2FD5}" dt="2022-06-20T16:00:41.130" v="893" actId="20577"/>
          <ac:spMkLst>
            <pc:docMk/>
            <pc:sldMk cId="1460202844" sldId="276"/>
            <ac:spMk id="4" creationId="{2CBC5564-EFCA-69EC-8E05-1C3F0199C6A4}"/>
          </ac:spMkLst>
        </pc:spChg>
        <pc:spChg chg="add mod">
          <ac:chgData name="Alves, Tiago" userId="962d493b-3619-431c-9f35-b77dd2104dd1" providerId="ADAL" clId="{D1047A04-4703-4AA0-BC34-0CB6E27B2FD5}" dt="2022-06-20T16:03:15.667" v="1071" actId="1076"/>
          <ac:spMkLst>
            <pc:docMk/>
            <pc:sldMk cId="1460202844" sldId="276"/>
            <ac:spMk id="9" creationId="{7B98F05C-2C4D-18F9-6C74-896A38021CAB}"/>
          </ac:spMkLst>
        </pc:spChg>
        <pc:picChg chg="add del mod">
          <ac:chgData name="Alves, Tiago" userId="962d493b-3619-431c-9f35-b77dd2104dd1" providerId="ADAL" clId="{D1047A04-4703-4AA0-BC34-0CB6E27B2FD5}" dt="2022-06-20T15:59:50.654" v="811"/>
          <ac:picMkLst>
            <pc:docMk/>
            <pc:sldMk cId="1460202844" sldId="276"/>
            <ac:picMk id="6" creationId="{C2DE7E89-A329-199A-0D38-0F88CFB7D027}"/>
          </ac:picMkLst>
        </pc:picChg>
        <pc:picChg chg="add mod">
          <ac:chgData name="Alves, Tiago" userId="962d493b-3619-431c-9f35-b77dd2104dd1" providerId="ADAL" clId="{D1047A04-4703-4AA0-BC34-0CB6E27B2FD5}" dt="2022-06-20T16:03:08.734" v="1070" actId="14100"/>
          <ac:picMkLst>
            <pc:docMk/>
            <pc:sldMk cId="1460202844" sldId="276"/>
            <ac:picMk id="8" creationId="{CCC28145-DC2D-42B2-2124-11DC2AB66F7A}"/>
          </ac:picMkLst>
        </pc:picChg>
      </pc:sldChg>
      <pc:sldChg chg="addSp delSp modSp mod">
        <pc:chgData name="Alves, Tiago" userId="962d493b-3619-431c-9f35-b77dd2104dd1" providerId="ADAL" clId="{D1047A04-4703-4AA0-BC34-0CB6E27B2FD5}" dt="2022-06-20T16:19:58.524" v="1187" actId="1036"/>
        <pc:sldMkLst>
          <pc:docMk/>
          <pc:sldMk cId="907819839" sldId="277"/>
        </pc:sldMkLst>
        <pc:spChg chg="mod">
          <ac:chgData name="Alves, Tiago" userId="962d493b-3619-431c-9f35-b77dd2104dd1" providerId="ADAL" clId="{D1047A04-4703-4AA0-BC34-0CB6E27B2FD5}" dt="2022-06-20T16:10:33.521" v="1094" actId="20577"/>
          <ac:spMkLst>
            <pc:docMk/>
            <pc:sldMk cId="907819839" sldId="277"/>
            <ac:spMk id="2" creationId="{EAC37432-8DB6-62D9-04D9-E90601D4FA1E}"/>
          </ac:spMkLst>
        </pc:spChg>
        <pc:spChg chg="del">
          <ac:chgData name="Alves, Tiago" userId="962d493b-3619-431c-9f35-b77dd2104dd1" providerId="ADAL" clId="{D1047A04-4703-4AA0-BC34-0CB6E27B2FD5}" dt="2022-06-20T15:36:13.476" v="526"/>
          <ac:spMkLst>
            <pc:docMk/>
            <pc:sldMk cId="907819839" sldId="277"/>
            <ac:spMk id="3" creationId="{61DB0204-3C75-F080-83B8-DD16995028F2}"/>
          </ac:spMkLst>
        </pc:spChg>
        <pc:spChg chg="del">
          <ac:chgData name="Alves, Tiago" userId="962d493b-3619-431c-9f35-b77dd2104dd1" providerId="ADAL" clId="{D1047A04-4703-4AA0-BC34-0CB6E27B2FD5}" dt="2022-06-20T15:36:26.984" v="529"/>
          <ac:spMkLst>
            <pc:docMk/>
            <pc:sldMk cId="907819839" sldId="277"/>
            <ac:spMk id="4" creationId="{512F6C6D-FC22-EB00-7C03-9BB3A7895D78}"/>
          </ac:spMkLst>
        </pc:spChg>
        <pc:spChg chg="add mod">
          <ac:chgData name="Alves, Tiago" userId="962d493b-3619-431c-9f35-b77dd2104dd1" providerId="ADAL" clId="{D1047A04-4703-4AA0-BC34-0CB6E27B2FD5}" dt="2022-06-20T16:19:58.524" v="1187" actId="1036"/>
          <ac:spMkLst>
            <pc:docMk/>
            <pc:sldMk cId="907819839" sldId="277"/>
            <ac:spMk id="9" creationId="{0CEB20E3-0097-D88D-C768-795DD7BF1D03}"/>
          </ac:spMkLst>
        </pc:spChg>
        <pc:spChg chg="add mod">
          <ac:chgData name="Alves, Tiago" userId="962d493b-3619-431c-9f35-b77dd2104dd1" providerId="ADAL" clId="{D1047A04-4703-4AA0-BC34-0CB6E27B2FD5}" dt="2022-06-20T16:19:58.524" v="1187" actId="1036"/>
          <ac:spMkLst>
            <pc:docMk/>
            <pc:sldMk cId="907819839" sldId="277"/>
            <ac:spMk id="10" creationId="{C940C191-9CB7-D5CF-BC1D-10415DD47AAF}"/>
          </ac:spMkLst>
        </pc:spChg>
        <pc:picChg chg="add mod">
          <ac:chgData name="Alves, Tiago" userId="962d493b-3619-431c-9f35-b77dd2104dd1" providerId="ADAL" clId="{D1047A04-4703-4AA0-BC34-0CB6E27B2FD5}" dt="2022-06-20T16:19:58.524" v="1187" actId="1036"/>
          <ac:picMkLst>
            <pc:docMk/>
            <pc:sldMk cId="907819839" sldId="277"/>
            <ac:picMk id="6" creationId="{AECF0747-9879-619A-E30D-1D02ECB23FDB}"/>
          </ac:picMkLst>
        </pc:picChg>
        <pc:picChg chg="add mod">
          <ac:chgData name="Alves, Tiago" userId="962d493b-3619-431c-9f35-b77dd2104dd1" providerId="ADAL" clId="{D1047A04-4703-4AA0-BC34-0CB6E27B2FD5}" dt="2022-06-20T16:19:58.524" v="1187" actId="1036"/>
          <ac:picMkLst>
            <pc:docMk/>
            <pc:sldMk cId="907819839" sldId="277"/>
            <ac:picMk id="8" creationId="{F4DE68F9-BC6C-DEC3-F732-C2E26FECB48E}"/>
          </ac:picMkLst>
        </pc:picChg>
      </pc:sldChg>
      <pc:sldChg chg="new del">
        <pc:chgData name="Alves, Tiago" userId="962d493b-3619-431c-9f35-b77dd2104dd1" providerId="ADAL" clId="{D1047A04-4703-4AA0-BC34-0CB6E27B2FD5}" dt="2022-06-20T15:32:40.817" v="488" actId="47"/>
        <pc:sldMkLst>
          <pc:docMk/>
          <pc:sldMk cId="1472579621" sldId="278"/>
        </pc:sldMkLst>
      </pc:sldChg>
      <pc:sldChg chg="modSp new mod ord">
        <pc:chgData name="Alves, Tiago" userId="962d493b-3619-431c-9f35-b77dd2104dd1" providerId="ADAL" clId="{D1047A04-4703-4AA0-BC34-0CB6E27B2FD5}" dt="2022-06-21T11:18:04.809" v="3054"/>
        <pc:sldMkLst>
          <pc:docMk/>
          <pc:sldMk cId="2391785430" sldId="279"/>
        </pc:sldMkLst>
        <pc:spChg chg="mod">
          <ac:chgData name="Alves, Tiago" userId="962d493b-3619-431c-9f35-b77dd2104dd1" providerId="ADAL" clId="{D1047A04-4703-4AA0-BC34-0CB6E27B2FD5}" dt="2022-06-20T15:32:30.675" v="471" actId="20577"/>
          <ac:spMkLst>
            <pc:docMk/>
            <pc:sldMk cId="2391785430" sldId="279"/>
            <ac:spMk id="2" creationId="{1AB36764-4F87-FDB2-E44A-9621DC5E9B21}"/>
          </ac:spMkLst>
        </pc:spChg>
        <pc:spChg chg="mod">
          <ac:chgData name="Alves, Tiago" userId="962d493b-3619-431c-9f35-b77dd2104dd1" providerId="ADAL" clId="{D1047A04-4703-4AA0-BC34-0CB6E27B2FD5}" dt="2022-06-20T15:32:38.465" v="487" actId="20577"/>
          <ac:spMkLst>
            <pc:docMk/>
            <pc:sldMk cId="2391785430" sldId="279"/>
            <ac:spMk id="3" creationId="{C7D46EAA-5010-0E48-BFF5-99F81DC428AD}"/>
          </ac:spMkLst>
        </pc:spChg>
      </pc:sldChg>
      <pc:sldChg chg="addSp delSp modSp new mod ord">
        <pc:chgData name="Alves, Tiago" userId="962d493b-3619-431c-9f35-b77dd2104dd1" providerId="ADAL" clId="{D1047A04-4703-4AA0-BC34-0CB6E27B2FD5}" dt="2022-06-21T10:55:06.520" v="2811" actId="20577"/>
        <pc:sldMkLst>
          <pc:docMk/>
          <pc:sldMk cId="2472237376" sldId="280"/>
        </pc:sldMkLst>
        <pc:spChg chg="mod">
          <ac:chgData name="Alves, Tiago" userId="962d493b-3619-431c-9f35-b77dd2104dd1" providerId="ADAL" clId="{D1047A04-4703-4AA0-BC34-0CB6E27B2FD5}" dt="2022-06-21T10:55:06.520" v="2811" actId="20577"/>
          <ac:spMkLst>
            <pc:docMk/>
            <pc:sldMk cId="2472237376" sldId="280"/>
            <ac:spMk id="2" creationId="{9453968A-0A2B-8C00-1FB1-A0150EF73245}"/>
          </ac:spMkLst>
        </pc:spChg>
        <pc:spChg chg="del">
          <ac:chgData name="Alves, Tiago" userId="962d493b-3619-431c-9f35-b77dd2104dd1" providerId="ADAL" clId="{D1047A04-4703-4AA0-BC34-0CB6E27B2FD5}" dt="2022-06-21T10:54:40.151" v="2792"/>
          <ac:spMkLst>
            <pc:docMk/>
            <pc:sldMk cId="2472237376" sldId="280"/>
            <ac:spMk id="3" creationId="{717B3BF7-E859-3F5A-DED5-ACA3BAE4E147}"/>
          </ac:spMkLst>
        </pc:spChg>
        <pc:spChg chg="del">
          <ac:chgData name="Alves, Tiago" userId="962d493b-3619-431c-9f35-b77dd2104dd1" providerId="ADAL" clId="{D1047A04-4703-4AA0-BC34-0CB6E27B2FD5}" dt="2022-06-21T10:54:40.151" v="2792"/>
          <ac:spMkLst>
            <pc:docMk/>
            <pc:sldMk cId="2472237376" sldId="280"/>
            <ac:spMk id="4" creationId="{8AEB6ECC-767D-9543-F3D5-929AB3EF8910}"/>
          </ac:spMkLst>
        </pc:spChg>
        <pc:picChg chg="add mod">
          <ac:chgData name="Alves, Tiago" userId="962d493b-3619-431c-9f35-b77dd2104dd1" providerId="ADAL" clId="{D1047A04-4703-4AA0-BC34-0CB6E27B2FD5}" dt="2022-06-21T10:54:43.027" v="2793" actId="27614"/>
          <ac:picMkLst>
            <pc:docMk/>
            <pc:sldMk cId="2472237376" sldId="280"/>
            <ac:picMk id="6" creationId="{AD240B62-D6C1-5EA8-2D7C-7B90AFE339BD}"/>
          </ac:picMkLst>
        </pc:picChg>
        <pc:picChg chg="add mod">
          <ac:chgData name="Alves, Tiago" userId="962d493b-3619-431c-9f35-b77dd2104dd1" providerId="ADAL" clId="{D1047A04-4703-4AA0-BC34-0CB6E27B2FD5}" dt="2022-06-21T10:54:43.028" v="2794" actId="27614"/>
          <ac:picMkLst>
            <pc:docMk/>
            <pc:sldMk cId="2472237376" sldId="280"/>
            <ac:picMk id="8" creationId="{1F4191A6-C941-BE51-F97B-A4ED109DD2D0}"/>
          </ac:picMkLst>
        </pc:picChg>
      </pc:sldChg>
      <pc:sldChg chg="addSp delSp modSp new mod ord">
        <pc:chgData name="Alves, Tiago" userId="962d493b-3619-431c-9f35-b77dd2104dd1" providerId="ADAL" clId="{D1047A04-4703-4AA0-BC34-0CB6E27B2FD5}" dt="2022-06-21T10:50:28.577" v="2615"/>
        <pc:sldMkLst>
          <pc:docMk/>
          <pc:sldMk cId="1627669338" sldId="281"/>
        </pc:sldMkLst>
        <pc:spChg chg="mod">
          <ac:chgData name="Alves, Tiago" userId="962d493b-3619-431c-9f35-b77dd2104dd1" providerId="ADAL" clId="{D1047A04-4703-4AA0-BC34-0CB6E27B2FD5}" dt="2022-06-21T10:50:22.454" v="2613" actId="20577"/>
          <ac:spMkLst>
            <pc:docMk/>
            <pc:sldMk cId="1627669338" sldId="281"/>
            <ac:spMk id="2" creationId="{2CE83252-61F7-727B-D104-8D308036CC51}"/>
          </ac:spMkLst>
        </pc:spChg>
        <pc:spChg chg="del">
          <ac:chgData name="Alves, Tiago" userId="962d493b-3619-431c-9f35-b77dd2104dd1" providerId="ADAL" clId="{D1047A04-4703-4AA0-BC34-0CB6E27B2FD5}" dt="2022-06-21T10:47:38.252" v="2602"/>
          <ac:spMkLst>
            <pc:docMk/>
            <pc:sldMk cId="1627669338" sldId="281"/>
            <ac:spMk id="3" creationId="{5C623B4F-2093-D767-4C0D-7D57714213CF}"/>
          </ac:spMkLst>
        </pc:spChg>
        <pc:spChg chg="del">
          <ac:chgData name="Alves, Tiago" userId="962d493b-3619-431c-9f35-b77dd2104dd1" providerId="ADAL" clId="{D1047A04-4703-4AA0-BC34-0CB6E27B2FD5}" dt="2022-06-21T10:50:03.432" v="2605"/>
          <ac:spMkLst>
            <pc:docMk/>
            <pc:sldMk cId="1627669338" sldId="281"/>
            <ac:spMk id="4" creationId="{DCE985A4-D6DA-8C3C-E287-48B2D350DE47}"/>
          </ac:spMkLst>
        </pc:spChg>
        <pc:picChg chg="add mod">
          <ac:chgData name="Alves, Tiago" userId="962d493b-3619-431c-9f35-b77dd2104dd1" providerId="ADAL" clId="{D1047A04-4703-4AA0-BC34-0CB6E27B2FD5}" dt="2022-06-21T10:47:41.835" v="2604" actId="962"/>
          <ac:picMkLst>
            <pc:docMk/>
            <pc:sldMk cId="1627669338" sldId="281"/>
            <ac:picMk id="6" creationId="{D58CA873-A828-547B-7798-6D6F0A78D122}"/>
          </ac:picMkLst>
        </pc:picChg>
        <pc:picChg chg="add mod">
          <ac:chgData name="Alves, Tiago" userId="962d493b-3619-431c-9f35-b77dd2104dd1" providerId="ADAL" clId="{D1047A04-4703-4AA0-BC34-0CB6E27B2FD5}" dt="2022-06-21T10:50:06.015" v="2606" actId="27614"/>
          <ac:picMkLst>
            <pc:docMk/>
            <pc:sldMk cId="1627669338" sldId="281"/>
            <ac:picMk id="8" creationId="{D0FF3AAA-AD9C-0524-06A8-2CBD32837493}"/>
          </ac:picMkLst>
        </pc:picChg>
      </pc:sldChg>
      <pc:sldChg chg="addSp delSp modSp new mod">
        <pc:chgData name="Alves, Tiago" userId="962d493b-3619-431c-9f35-b77dd2104dd1" providerId="ADAL" clId="{D1047A04-4703-4AA0-BC34-0CB6E27B2FD5}" dt="2022-06-21T10:53:21.115" v="2791" actId="20577"/>
        <pc:sldMkLst>
          <pc:docMk/>
          <pc:sldMk cId="816326056" sldId="282"/>
        </pc:sldMkLst>
        <pc:spChg chg="mod">
          <ac:chgData name="Alves, Tiago" userId="962d493b-3619-431c-9f35-b77dd2104dd1" providerId="ADAL" clId="{D1047A04-4703-4AA0-BC34-0CB6E27B2FD5}" dt="2022-06-21T10:53:21.115" v="2791" actId="20577"/>
          <ac:spMkLst>
            <pc:docMk/>
            <pc:sldMk cId="816326056" sldId="282"/>
            <ac:spMk id="2" creationId="{43F65EA8-1BA2-50AE-84C4-4F766A51B6C1}"/>
          </ac:spMkLst>
        </pc:spChg>
        <pc:spChg chg="del">
          <ac:chgData name="Alves, Tiago" userId="962d493b-3619-431c-9f35-b77dd2104dd1" providerId="ADAL" clId="{D1047A04-4703-4AA0-BC34-0CB6E27B2FD5}" dt="2022-06-21T10:50:41.417" v="2617"/>
          <ac:spMkLst>
            <pc:docMk/>
            <pc:sldMk cId="816326056" sldId="282"/>
            <ac:spMk id="3" creationId="{5C969361-2A8B-1EC2-13F0-AD2325EC349A}"/>
          </ac:spMkLst>
        </pc:spChg>
        <pc:spChg chg="del">
          <ac:chgData name="Alves, Tiago" userId="962d493b-3619-431c-9f35-b77dd2104dd1" providerId="ADAL" clId="{D1047A04-4703-4AA0-BC34-0CB6E27B2FD5}" dt="2022-06-21T10:50:51.121" v="2620"/>
          <ac:spMkLst>
            <pc:docMk/>
            <pc:sldMk cId="816326056" sldId="282"/>
            <ac:spMk id="4" creationId="{1E4E2626-1F70-D9FC-FA3B-9A27517AD192}"/>
          </ac:spMkLst>
        </pc:spChg>
        <pc:picChg chg="add mod">
          <ac:chgData name="Alves, Tiago" userId="962d493b-3619-431c-9f35-b77dd2104dd1" providerId="ADAL" clId="{D1047A04-4703-4AA0-BC34-0CB6E27B2FD5}" dt="2022-06-21T10:50:44.208" v="2619" actId="962"/>
          <ac:picMkLst>
            <pc:docMk/>
            <pc:sldMk cId="816326056" sldId="282"/>
            <ac:picMk id="6" creationId="{6F5639CD-6018-E245-08F3-0F6FF869BDC5}"/>
          </ac:picMkLst>
        </pc:picChg>
        <pc:picChg chg="add mod">
          <ac:chgData name="Alves, Tiago" userId="962d493b-3619-431c-9f35-b77dd2104dd1" providerId="ADAL" clId="{D1047A04-4703-4AA0-BC34-0CB6E27B2FD5}" dt="2022-06-21T10:50:53.704" v="2622" actId="962"/>
          <ac:picMkLst>
            <pc:docMk/>
            <pc:sldMk cId="816326056" sldId="282"/>
            <ac:picMk id="8" creationId="{BDBD2897-F01A-833E-6791-2EDCCDA6048F}"/>
          </ac:picMkLst>
        </pc:picChg>
      </pc:sldChg>
      <pc:sldChg chg="addSp delSp modSp new mod ord">
        <pc:chgData name="Alves, Tiago" userId="962d493b-3619-431c-9f35-b77dd2104dd1" providerId="ADAL" clId="{D1047A04-4703-4AA0-BC34-0CB6E27B2FD5}" dt="2022-06-21T10:52:03.111" v="2767" actId="1038"/>
        <pc:sldMkLst>
          <pc:docMk/>
          <pc:sldMk cId="3116665436" sldId="283"/>
        </pc:sldMkLst>
        <pc:spChg chg="mod">
          <ac:chgData name="Alves, Tiago" userId="962d493b-3619-431c-9f35-b77dd2104dd1" providerId="ADAL" clId="{D1047A04-4703-4AA0-BC34-0CB6E27B2FD5}" dt="2022-06-21T10:51:53.045" v="2718" actId="1036"/>
          <ac:spMkLst>
            <pc:docMk/>
            <pc:sldMk cId="3116665436" sldId="283"/>
            <ac:spMk id="2" creationId="{38070B7D-0BD8-0DF3-1B9B-4E6A418A83F3}"/>
          </ac:spMkLst>
        </pc:spChg>
        <pc:spChg chg="del">
          <ac:chgData name="Alves, Tiago" userId="962d493b-3619-431c-9f35-b77dd2104dd1" providerId="ADAL" clId="{D1047A04-4703-4AA0-BC34-0CB6E27B2FD5}" dt="2022-06-21T10:51:09.229" v="2626"/>
          <ac:spMkLst>
            <pc:docMk/>
            <pc:sldMk cId="3116665436" sldId="283"/>
            <ac:spMk id="3" creationId="{FC3307DE-0334-223A-2F56-AC214D211D3F}"/>
          </ac:spMkLst>
        </pc:spChg>
        <pc:picChg chg="add mod ord">
          <ac:chgData name="Alves, Tiago" userId="962d493b-3619-431c-9f35-b77dd2104dd1" providerId="ADAL" clId="{D1047A04-4703-4AA0-BC34-0CB6E27B2FD5}" dt="2022-06-21T10:52:03.111" v="2767" actId="1038"/>
          <ac:picMkLst>
            <pc:docMk/>
            <pc:sldMk cId="3116665436" sldId="283"/>
            <ac:picMk id="5" creationId="{BFC3DD7F-318E-B9F4-9229-1095D56B80A3}"/>
          </ac:picMkLst>
        </pc:picChg>
      </pc:sldChg>
      <pc:sldChg chg="addSp delSp modSp add mod">
        <pc:chgData name="Alves, Tiago" userId="962d493b-3619-431c-9f35-b77dd2104dd1" providerId="ADAL" clId="{D1047A04-4703-4AA0-BC34-0CB6E27B2FD5}" dt="2022-06-21T10:56:11.073" v="2832" actId="1076"/>
        <pc:sldMkLst>
          <pc:docMk/>
          <pc:sldMk cId="3155473176" sldId="284"/>
        </pc:sldMkLst>
        <pc:spChg chg="mod">
          <ac:chgData name="Alves, Tiago" userId="962d493b-3619-431c-9f35-b77dd2104dd1" providerId="ADAL" clId="{D1047A04-4703-4AA0-BC34-0CB6E27B2FD5}" dt="2022-06-21T10:55:20.782" v="2816" actId="20577"/>
          <ac:spMkLst>
            <pc:docMk/>
            <pc:sldMk cId="3155473176" sldId="284"/>
            <ac:spMk id="2" creationId="{9453968A-0A2B-8C00-1FB1-A0150EF73245}"/>
          </ac:spMkLst>
        </pc:spChg>
        <pc:spChg chg="add del mod">
          <ac:chgData name="Alves, Tiago" userId="962d493b-3619-431c-9f35-b77dd2104dd1" providerId="ADAL" clId="{D1047A04-4703-4AA0-BC34-0CB6E27B2FD5}" dt="2022-06-21T10:55:40.308" v="2824"/>
          <ac:spMkLst>
            <pc:docMk/>
            <pc:sldMk cId="3155473176" sldId="284"/>
            <ac:spMk id="4" creationId="{FC4DE8CD-F384-F11B-9C56-BD3F2C55FCB0}"/>
          </ac:spMkLst>
        </pc:spChg>
        <pc:spChg chg="add del mod">
          <ac:chgData name="Alves, Tiago" userId="962d493b-3619-431c-9f35-b77dd2104dd1" providerId="ADAL" clId="{D1047A04-4703-4AA0-BC34-0CB6E27B2FD5}" dt="2022-06-21T10:55:40.308" v="2824"/>
          <ac:spMkLst>
            <pc:docMk/>
            <pc:sldMk cId="3155473176" sldId="284"/>
            <ac:spMk id="7" creationId="{C52933C1-5BBA-A6AE-6F89-0F507401340E}"/>
          </ac:spMkLst>
        </pc:spChg>
        <pc:picChg chg="del">
          <ac:chgData name="Alves, Tiago" userId="962d493b-3619-431c-9f35-b77dd2104dd1" providerId="ADAL" clId="{D1047A04-4703-4AA0-BC34-0CB6E27B2FD5}" dt="2022-06-21T10:55:16.646" v="2813" actId="478"/>
          <ac:picMkLst>
            <pc:docMk/>
            <pc:sldMk cId="3155473176" sldId="284"/>
            <ac:picMk id="6" creationId="{AD240B62-D6C1-5EA8-2D7C-7B90AFE339BD}"/>
          </ac:picMkLst>
        </pc:picChg>
        <pc:picChg chg="del">
          <ac:chgData name="Alves, Tiago" userId="962d493b-3619-431c-9f35-b77dd2104dd1" providerId="ADAL" clId="{D1047A04-4703-4AA0-BC34-0CB6E27B2FD5}" dt="2022-06-21T10:55:17.974" v="2814" actId="478"/>
          <ac:picMkLst>
            <pc:docMk/>
            <pc:sldMk cId="3155473176" sldId="284"/>
            <ac:picMk id="8" creationId="{1F4191A6-C941-BE51-F97B-A4ED109DD2D0}"/>
          </ac:picMkLst>
        </pc:picChg>
        <pc:picChg chg="add del mod">
          <ac:chgData name="Alves, Tiago" userId="962d493b-3619-431c-9f35-b77dd2104dd1" providerId="ADAL" clId="{D1047A04-4703-4AA0-BC34-0CB6E27B2FD5}" dt="2022-06-21T10:55:33.931" v="2823"/>
          <ac:picMkLst>
            <pc:docMk/>
            <pc:sldMk cId="3155473176" sldId="284"/>
            <ac:picMk id="10" creationId="{151D28DC-17A5-16AD-FF1A-7F1CA7443867}"/>
          </ac:picMkLst>
        </pc:picChg>
        <pc:picChg chg="add del mod">
          <ac:chgData name="Alves, Tiago" userId="962d493b-3619-431c-9f35-b77dd2104dd1" providerId="ADAL" clId="{D1047A04-4703-4AA0-BC34-0CB6E27B2FD5}" dt="2022-06-21T10:55:33.931" v="2823"/>
          <ac:picMkLst>
            <pc:docMk/>
            <pc:sldMk cId="3155473176" sldId="284"/>
            <ac:picMk id="12" creationId="{D070196D-C4DC-531C-D3E7-E389F8135006}"/>
          </ac:picMkLst>
        </pc:picChg>
        <pc:picChg chg="add mod">
          <ac:chgData name="Alves, Tiago" userId="962d493b-3619-431c-9f35-b77dd2104dd1" providerId="ADAL" clId="{D1047A04-4703-4AA0-BC34-0CB6E27B2FD5}" dt="2022-06-21T10:56:00.279" v="2831" actId="1076"/>
          <ac:picMkLst>
            <pc:docMk/>
            <pc:sldMk cId="3155473176" sldId="284"/>
            <ac:picMk id="14" creationId="{D6B06D49-C93F-E6E9-CC0F-3B97F0D4666D}"/>
          </ac:picMkLst>
        </pc:picChg>
        <pc:picChg chg="add mod">
          <ac:chgData name="Alves, Tiago" userId="962d493b-3619-431c-9f35-b77dd2104dd1" providerId="ADAL" clId="{D1047A04-4703-4AA0-BC34-0CB6E27B2FD5}" dt="2022-06-21T10:56:11.073" v="2832" actId="1076"/>
          <ac:picMkLst>
            <pc:docMk/>
            <pc:sldMk cId="3155473176" sldId="284"/>
            <ac:picMk id="16" creationId="{B3BE8716-AA32-93FD-6846-38F7F9BB5FC0}"/>
          </ac:picMkLst>
        </pc:picChg>
      </pc:sldChg>
      <pc:sldChg chg="addSp delSp modSp add mod">
        <pc:chgData name="Alves, Tiago" userId="962d493b-3619-431c-9f35-b77dd2104dd1" providerId="ADAL" clId="{D1047A04-4703-4AA0-BC34-0CB6E27B2FD5}" dt="2022-06-21T10:57:33.520" v="2845" actId="27614"/>
        <pc:sldMkLst>
          <pc:docMk/>
          <pc:sldMk cId="54008884" sldId="285"/>
        </pc:sldMkLst>
        <pc:spChg chg="mod">
          <ac:chgData name="Alves, Tiago" userId="962d493b-3619-431c-9f35-b77dd2104dd1" providerId="ADAL" clId="{D1047A04-4703-4AA0-BC34-0CB6E27B2FD5}" dt="2022-06-21T10:56:47.472" v="2838" actId="20577"/>
          <ac:spMkLst>
            <pc:docMk/>
            <pc:sldMk cId="54008884" sldId="285"/>
            <ac:spMk id="2" creationId="{9453968A-0A2B-8C00-1FB1-A0150EF73245}"/>
          </ac:spMkLst>
        </pc:spChg>
        <pc:spChg chg="add del mod">
          <ac:chgData name="Alves, Tiago" userId="962d493b-3619-431c-9f35-b77dd2104dd1" providerId="ADAL" clId="{D1047A04-4703-4AA0-BC34-0CB6E27B2FD5}" dt="2022-06-21T10:57:30.894" v="2844"/>
          <ac:spMkLst>
            <pc:docMk/>
            <pc:sldMk cId="54008884" sldId="285"/>
            <ac:spMk id="4" creationId="{5CE406DD-BA9B-1964-0F0F-B786D29A6A6B}"/>
          </ac:spMkLst>
        </pc:spChg>
        <pc:spChg chg="add del mod">
          <ac:chgData name="Alves, Tiago" userId="962d493b-3619-431c-9f35-b77dd2104dd1" providerId="ADAL" clId="{D1047A04-4703-4AA0-BC34-0CB6E27B2FD5}" dt="2022-06-21T10:57:23.536" v="2841"/>
          <ac:spMkLst>
            <pc:docMk/>
            <pc:sldMk cId="54008884" sldId="285"/>
            <ac:spMk id="7" creationId="{CA475CDA-76F1-44BA-2085-B21CF40789BA}"/>
          </ac:spMkLst>
        </pc:spChg>
        <pc:picChg chg="del">
          <ac:chgData name="Alves, Tiago" userId="962d493b-3619-431c-9f35-b77dd2104dd1" providerId="ADAL" clId="{D1047A04-4703-4AA0-BC34-0CB6E27B2FD5}" dt="2022-06-21T10:57:12.761" v="2840" actId="478"/>
          <ac:picMkLst>
            <pc:docMk/>
            <pc:sldMk cId="54008884" sldId="285"/>
            <ac:picMk id="6" creationId="{AD240B62-D6C1-5EA8-2D7C-7B90AFE339BD}"/>
          </ac:picMkLst>
        </pc:picChg>
        <pc:picChg chg="del">
          <ac:chgData name="Alves, Tiago" userId="962d493b-3619-431c-9f35-b77dd2104dd1" providerId="ADAL" clId="{D1047A04-4703-4AA0-BC34-0CB6E27B2FD5}" dt="2022-06-21T10:57:11.542" v="2839" actId="478"/>
          <ac:picMkLst>
            <pc:docMk/>
            <pc:sldMk cId="54008884" sldId="285"/>
            <ac:picMk id="8" creationId="{1F4191A6-C941-BE51-F97B-A4ED109DD2D0}"/>
          </ac:picMkLst>
        </pc:picChg>
        <pc:picChg chg="add mod">
          <ac:chgData name="Alves, Tiago" userId="962d493b-3619-431c-9f35-b77dd2104dd1" providerId="ADAL" clId="{D1047A04-4703-4AA0-BC34-0CB6E27B2FD5}" dt="2022-06-21T10:57:26.023" v="2843" actId="962"/>
          <ac:picMkLst>
            <pc:docMk/>
            <pc:sldMk cId="54008884" sldId="285"/>
            <ac:picMk id="10" creationId="{C3EF9D73-FA96-4896-E9FF-C03717C63CF0}"/>
          </ac:picMkLst>
        </pc:picChg>
        <pc:picChg chg="add mod">
          <ac:chgData name="Alves, Tiago" userId="962d493b-3619-431c-9f35-b77dd2104dd1" providerId="ADAL" clId="{D1047A04-4703-4AA0-BC34-0CB6E27B2FD5}" dt="2022-06-21T10:57:33.520" v="2845" actId="27614"/>
          <ac:picMkLst>
            <pc:docMk/>
            <pc:sldMk cId="54008884" sldId="285"/>
            <ac:picMk id="12" creationId="{2278A7C7-F557-87B7-252C-6C95A1292D34}"/>
          </ac:picMkLst>
        </pc:picChg>
      </pc:sldChg>
      <pc:sldChg chg="addSp delSp modSp new mod">
        <pc:chgData name="Alves, Tiago" userId="962d493b-3619-431c-9f35-b77dd2104dd1" providerId="ADAL" clId="{D1047A04-4703-4AA0-BC34-0CB6E27B2FD5}" dt="2022-06-21T10:58:11.989" v="2872" actId="27614"/>
        <pc:sldMkLst>
          <pc:docMk/>
          <pc:sldMk cId="1106998668" sldId="286"/>
        </pc:sldMkLst>
        <pc:spChg chg="mod">
          <ac:chgData name="Alves, Tiago" userId="962d493b-3619-431c-9f35-b77dd2104dd1" providerId="ADAL" clId="{D1047A04-4703-4AA0-BC34-0CB6E27B2FD5}" dt="2022-06-21T10:57:52.329" v="2867" actId="20577"/>
          <ac:spMkLst>
            <pc:docMk/>
            <pc:sldMk cId="1106998668" sldId="286"/>
            <ac:spMk id="2" creationId="{8288B0AC-BEDC-7E04-04BF-3BB64C858CCD}"/>
          </ac:spMkLst>
        </pc:spChg>
        <pc:spChg chg="del">
          <ac:chgData name="Alves, Tiago" userId="962d493b-3619-431c-9f35-b77dd2104dd1" providerId="ADAL" clId="{D1047A04-4703-4AA0-BC34-0CB6E27B2FD5}" dt="2022-06-21T10:58:01.005" v="2868"/>
          <ac:spMkLst>
            <pc:docMk/>
            <pc:sldMk cId="1106998668" sldId="286"/>
            <ac:spMk id="3" creationId="{16DC5662-4945-D68B-CCE6-239A3B32D04F}"/>
          </ac:spMkLst>
        </pc:spChg>
        <pc:spChg chg="del">
          <ac:chgData name="Alves, Tiago" userId="962d493b-3619-431c-9f35-b77dd2104dd1" providerId="ADAL" clId="{D1047A04-4703-4AA0-BC34-0CB6E27B2FD5}" dt="2022-06-21T10:58:09.993" v="2871"/>
          <ac:spMkLst>
            <pc:docMk/>
            <pc:sldMk cId="1106998668" sldId="286"/>
            <ac:spMk id="4" creationId="{CB41391D-B16A-4147-0F7B-AEA695FF72B7}"/>
          </ac:spMkLst>
        </pc:spChg>
        <pc:picChg chg="add mod">
          <ac:chgData name="Alves, Tiago" userId="962d493b-3619-431c-9f35-b77dd2104dd1" providerId="ADAL" clId="{D1047A04-4703-4AA0-BC34-0CB6E27B2FD5}" dt="2022-06-21T10:58:04.794" v="2870" actId="962"/>
          <ac:picMkLst>
            <pc:docMk/>
            <pc:sldMk cId="1106998668" sldId="286"/>
            <ac:picMk id="6" creationId="{115CB7BD-FEE6-233A-AA36-DB99DD7B767D}"/>
          </ac:picMkLst>
        </pc:picChg>
        <pc:picChg chg="add mod">
          <ac:chgData name="Alves, Tiago" userId="962d493b-3619-431c-9f35-b77dd2104dd1" providerId="ADAL" clId="{D1047A04-4703-4AA0-BC34-0CB6E27B2FD5}" dt="2022-06-21T10:58:11.989" v="2872" actId="27614"/>
          <ac:picMkLst>
            <pc:docMk/>
            <pc:sldMk cId="1106998668" sldId="286"/>
            <ac:picMk id="8" creationId="{52187552-9CC3-BD7A-4AA9-02BA99D0F9D2}"/>
          </ac:picMkLst>
        </pc:picChg>
      </pc:sldChg>
      <pc:sldChg chg="addSp delSp modSp add mod">
        <pc:chgData name="Alves, Tiago" userId="962d493b-3619-431c-9f35-b77dd2104dd1" providerId="ADAL" clId="{D1047A04-4703-4AA0-BC34-0CB6E27B2FD5}" dt="2022-06-21T10:59:03.084" v="2884" actId="27614"/>
        <pc:sldMkLst>
          <pc:docMk/>
          <pc:sldMk cId="2219871853" sldId="287"/>
        </pc:sldMkLst>
        <pc:spChg chg="mod">
          <ac:chgData name="Alves, Tiago" userId="962d493b-3619-431c-9f35-b77dd2104dd1" providerId="ADAL" clId="{D1047A04-4703-4AA0-BC34-0CB6E27B2FD5}" dt="2022-06-21T10:58:36.967" v="2876" actId="20577"/>
          <ac:spMkLst>
            <pc:docMk/>
            <pc:sldMk cId="2219871853" sldId="287"/>
            <ac:spMk id="2" creationId="{9453968A-0A2B-8C00-1FB1-A0150EF73245}"/>
          </ac:spMkLst>
        </pc:spChg>
        <pc:spChg chg="add del mod">
          <ac:chgData name="Alves, Tiago" userId="962d493b-3619-431c-9f35-b77dd2104dd1" providerId="ADAL" clId="{D1047A04-4703-4AA0-BC34-0CB6E27B2FD5}" dt="2022-06-21T10:58:51.910" v="2879"/>
          <ac:spMkLst>
            <pc:docMk/>
            <pc:sldMk cId="2219871853" sldId="287"/>
            <ac:spMk id="4" creationId="{4A358B80-587A-C04C-D57B-E1BCF570E8A6}"/>
          </ac:spMkLst>
        </pc:spChg>
        <pc:spChg chg="add del mod">
          <ac:chgData name="Alves, Tiago" userId="962d493b-3619-431c-9f35-b77dd2104dd1" providerId="ADAL" clId="{D1047A04-4703-4AA0-BC34-0CB6E27B2FD5}" dt="2022-06-21T10:59:00.364" v="2882"/>
          <ac:spMkLst>
            <pc:docMk/>
            <pc:sldMk cId="2219871853" sldId="287"/>
            <ac:spMk id="7" creationId="{D1DFED89-FA92-E95E-08AA-4217052B0EE6}"/>
          </ac:spMkLst>
        </pc:spChg>
        <pc:picChg chg="del">
          <ac:chgData name="Alves, Tiago" userId="962d493b-3619-431c-9f35-b77dd2104dd1" providerId="ADAL" clId="{D1047A04-4703-4AA0-BC34-0CB6E27B2FD5}" dt="2022-06-21T10:58:42.053" v="2877" actId="478"/>
          <ac:picMkLst>
            <pc:docMk/>
            <pc:sldMk cId="2219871853" sldId="287"/>
            <ac:picMk id="6" creationId="{AD240B62-D6C1-5EA8-2D7C-7B90AFE339BD}"/>
          </ac:picMkLst>
        </pc:picChg>
        <pc:picChg chg="del">
          <ac:chgData name="Alves, Tiago" userId="962d493b-3619-431c-9f35-b77dd2104dd1" providerId="ADAL" clId="{D1047A04-4703-4AA0-BC34-0CB6E27B2FD5}" dt="2022-06-21T10:58:43.714" v="2878" actId="478"/>
          <ac:picMkLst>
            <pc:docMk/>
            <pc:sldMk cId="2219871853" sldId="287"/>
            <ac:picMk id="8" creationId="{1F4191A6-C941-BE51-F97B-A4ED109DD2D0}"/>
          </ac:picMkLst>
        </pc:picChg>
        <pc:picChg chg="add mod">
          <ac:chgData name="Alves, Tiago" userId="962d493b-3619-431c-9f35-b77dd2104dd1" providerId="ADAL" clId="{D1047A04-4703-4AA0-BC34-0CB6E27B2FD5}" dt="2022-06-21T10:58:54.885" v="2881" actId="962"/>
          <ac:picMkLst>
            <pc:docMk/>
            <pc:sldMk cId="2219871853" sldId="287"/>
            <ac:picMk id="10" creationId="{AF247527-6187-0D92-AA93-BE1391F35391}"/>
          </ac:picMkLst>
        </pc:picChg>
        <pc:picChg chg="add mod">
          <ac:chgData name="Alves, Tiago" userId="962d493b-3619-431c-9f35-b77dd2104dd1" providerId="ADAL" clId="{D1047A04-4703-4AA0-BC34-0CB6E27B2FD5}" dt="2022-06-21T10:59:03.084" v="2884" actId="27614"/>
          <ac:picMkLst>
            <pc:docMk/>
            <pc:sldMk cId="2219871853" sldId="287"/>
            <ac:picMk id="12" creationId="{5086FD54-5023-4C1A-0E26-60FB3553A669}"/>
          </ac:picMkLst>
        </pc:picChg>
      </pc:sldChg>
      <pc:sldChg chg="addSp delSp modSp add mod">
        <pc:chgData name="Alves, Tiago" userId="962d493b-3619-431c-9f35-b77dd2104dd1" providerId="ADAL" clId="{D1047A04-4703-4AA0-BC34-0CB6E27B2FD5}" dt="2022-06-21T11:00:00.588" v="2900" actId="27614"/>
        <pc:sldMkLst>
          <pc:docMk/>
          <pc:sldMk cId="2109822299" sldId="288"/>
        </pc:sldMkLst>
        <pc:spChg chg="mod">
          <ac:chgData name="Alves, Tiago" userId="962d493b-3619-431c-9f35-b77dd2104dd1" providerId="ADAL" clId="{D1047A04-4703-4AA0-BC34-0CB6E27B2FD5}" dt="2022-06-21T10:59:40.348" v="2895" actId="20577"/>
          <ac:spMkLst>
            <pc:docMk/>
            <pc:sldMk cId="2109822299" sldId="288"/>
            <ac:spMk id="2" creationId="{9453968A-0A2B-8C00-1FB1-A0150EF73245}"/>
          </ac:spMkLst>
        </pc:spChg>
        <pc:spChg chg="add del mod">
          <ac:chgData name="Alves, Tiago" userId="962d493b-3619-431c-9f35-b77dd2104dd1" providerId="ADAL" clId="{D1047A04-4703-4AA0-BC34-0CB6E27B2FD5}" dt="2022-06-21T10:59:49.427" v="2896"/>
          <ac:spMkLst>
            <pc:docMk/>
            <pc:sldMk cId="2109822299" sldId="288"/>
            <ac:spMk id="4" creationId="{2E8426EE-104D-454B-023F-72302C0A185E}"/>
          </ac:spMkLst>
        </pc:spChg>
        <pc:spChg chg="add del mod">
          <ac:chgData name="Alves, Tiago" userId="962d493b-3619-431c-9f35-b77dd2104dd1" providerId="ADAL" clId="{D1047A04-4703-4AA0-BC34-0CB6E27B2FD5}" dt="2022-06-21T10:59:58.213" v="2899"/>
          <ac:spMkLst>
            <pc:docMk/>
            <pc:sldMk cId="2109822299" sldId="288"/>
            <ac:spMk id="7" creationId="{7AFA8259-94E8-C591-21E4-A52C83FC38CD}"/>
          </ac:spMkLst>
        </pc:spChg>
        <pc:picChg chg="del">
          <ac:chgData name="Alves, Tiago" userId="962d493b-3619-431c-9f35-b77dd2104dd1" providerId="ADAL" clId="{D1047A04-4703-4AA0-BC34-0CB6E27B2FD5}" dt="2022-06-21T10:59:21.357" v="2892" actId="478"/>
          <ac:picMkLst>
            <pc:docMk/>
            <pc:sldMk cId="2109822299" sldId="288"/>
            <ac:picMk id="6" creationId="{AD240B62-D6C1-5EA8-2D7C-7B90AFE339BD}"/>
          </ac:picMkLst>
        </pc:picChg>
        <pc:picChg chg="del">
          <ac:chgData name="Alves, Tiago" userId="962d493b-3619-431c-9f35-b77dd2104dd1" providerId="ADAL" clId="{D1047A04-4703-4AA0-BC34-0CB6E27B2FD5}" dt="2022-06-21T10:59:27.772" v="2893" actId="478"/>
          <ac:picMkLst>
            <pc:docMk/>
            <pc:sldMk cId="2109822299" sldId="288"/>
            <ac:picMk id="8" creationId="{1F4191A6-C941-BE51-F97B-A4ED109DD2D0}"/>
          </ac:picMkLst>
        </pc:picChg>
        <pc:picChg chg="add mod">
          <ac:chgData name="Alves, Tiago" userId="962d493b-3619-431c-9f35-b77dd2104dd1" providerId="ADAL" clId="{D1047A04-4703-4AA0-BC34-0CB6E27B2FD5}" dt="2022-06-21T10:59:52.696" v="2898" actId="962"/>
          <ac:picMkLst>
            <pc:docMk/>
            <pc:sldMk cId="2109822299" sldId="288"/>
            <ac:picMk id="10" creationId="{2CA6BCD3-1AA4-2B1E-52AE-B4FD746C8CDB}"/>
          </ac:picMkLst>
        </pc:picChg>
        <pc:picChg chg="add mod">
          <ac:chgData name="Alves, Tiago" userId="962d493b-3619-431c-9f35-b77dd2104dd1" providerId="ADAL" clId="{D1047A04-4703-4AA0-BC34-0CB6E27B2FD5}" dt="2022-06-21T11:00:00.588" v="2900" actId="27614"/>
          <ac:picMkLst>
            <pc:docMk/>
            <pc:sldMk cId="2109822299" sldId="288"/>
            <ac:picMk id="12" creationId="{463C8437-37F0-98E5-24C3-7FABCAB69AC7}"/>
          </ac:picMkLst>
        </pc:picChg>
      </pc:sldChg>
      <pc:sldChg chg="addSp delSp modSp new mod">
        <pc:chgData name="Alves, Tiago" userId="962d493b-3619-431c-9f35-b77dd2104dd1" providerId="ADAL" clId="{D1047A04-4703-4AA0-BC34-0CB6E27B2FD5}" dt="2022-06-21T11:02:12.991" v="2966" actId="20577"/>
        <pc:sldMkLst>
          <pc:docMk/>
          <pc:sldMk cId="4119941077" sldId="289"/>
        </pc:sldMkLst>
        <pc:spChg chg="mod">
          <ac:chgData name="Alves, Tiago" userId="962d493b-3619-431c-9f35-b77dd2104dd1" providerId="ADAL" clId="{D1047A04-4703-4AA0-BC34-0CB6E27B2FD5}" dt="2022-06-21T11:02:12.991" v="2966" actId="20577"/>
          <ac:spMkLst>
            <pc:docMk/>
            <pc:sldMk cId="4119941077" sldId="289"/>
            <ac:spMk id="2" creationId="{96BFC843-C58F-0652-0CC8-178163E219E7}"/>
          </ac:spMkLst>
        </pc:spChg>
        <pc:spChg chg="add del">
          <ac:chgData name="Alves, Tiago" userId="962d493b-3619-431c-9f35-b77dd2104dd1" providerId="ADAL" clId="{D1047A04-4703-4AA0-BC34-0CB6E27B2FD5}" dt="2022-06-21T11:01:01.554" v="2907"/>
          <ac:spMkLst>
            <pc:docMk/>
            <pc:sldMk cId="4119941077" sldId="289"/>
            <ac:spMk id="3" creationId="{23D17076-CF78-AABB-161D-A909C77008F5}"/>
          </ac:spMkLst>
        </pc:spChg>
        <pc:spChg chg="del">
          <ac:chgData name="Alves, Tiago" userId="962d493b-3619-431c-9f35-b77dd2104dd1" providerId="ADAL" clId="{D1047A04-4703-4AA0-BC34-0CB6E27B2FD5}" dt="2022-06-21T11:01:17.187" v="2912" actId="478"/>
          <ac:spMkLst>
            <pc:docMk/>
            <pc:sldMk cId="4119941077" sldId="289"/>
            <ac:spMk id="4" creationId="{4A78C3D5-B0CE-4F7B-1CDC-AA98A0BC6DB5}"/>
          </ac:spMkLst>
        </pc:spChg>
        <pc:graphicFrameChg chg="add mod">
          <ac:chgData name="Alves, Tiago" userId="962d493b-3619-431c-9f35-b77dd2104dd1" providerId="ADAL" clId="{D1047A04-4703-4AA0-BC34-0CB6E27B2FD5}" dt="2022-06-21T11:01:00.858" v="2906"/>
          <ac:graphicFrameMkLst>
            <pc:docMk/>
            <pc:sldMk cId="4119941077" sldId="289"/>
            <ac:graphicFrameMk id="5" creationId="{F32A25DB-BA6F-B0EA-02A7-F6558D30D3BE}"/>
          </ac:graphicFrameMkLst>
        </pc:graphicFrameChg>
        <pc:graphicFrameChg chg="add mod">
          <ac:chgData name="Alves, Tiago" userId="962d493b-3619-431c-9f35-b77dd2104dd1" providerId="ADAL" clId="{D1047A04-4703-4AA0-BC34-0CB6E27B2FD5}" dt="2022-06-21T11:01:12.550" v="2910"/>
          <ac:graphicFrameMkLst>
            <pc:docMk/>
            <pc:sldMk cId="4119941077" sldId="289"/>
            <ac:graphicFrameMk id="7" creationId="{AFE10459-C63E-4DDF-8864-D230E0ECAE7B}"/>
          </ac:graphicFrameMkLst>
        </pc:graphicFrameChg>
        <pc:picChg chg="add mod">
          <ac:chgData name="Alves, Tiago" userId="962d493b-3619-431c-9f35-b77dd2104dd1" providerId="ADAL" clId="{D1047A04-4703-4AA0-BC34-0CB6E27B2FD5}" dt="2022-06-21T11:01:23.021" v="2914" actId="14100"/>
          <ac:picMkLst>
            <pc:docMk/>
            <pc:sldMk cId="4119941077" sldId="289"/>
            <ac:picMk id="6" creationId="{E385B3EE-3020-134C-5A24-6E334B5E3209}"/>
          </ac:picMkLst>
        </pc:picChg>
        <pc:picChg chg="add mod">
          <ac:chgData name="Alves, Tiago" userId="962d493b-3619-431c-9f35-b77dd2104dd1" providerId="ADAL" clId="{D1047A04-4703-4AA0-BC34-0CB6E27B2FD5}" dt="2022-06-21T11:01:29.025" v="2925" actId="1037"/>
          <ac:picMkLst>
            <pc:docMk/>
            <pc:sldMk cId="4119941077" sldId="289"/>
            <ac:picMk id="8" creationId="{0BEC6C4D-9BD2-FBD2-A80D-0DAF44CE9CED}"/>
          </ac:picMkLst>
        </pc:picChg>
      </pc:sldChg>
      <pc:sldChg chg="addSp delSp modSp new mod">
        <pc:chgData name="Alves, Tiago" userId="962d493b-3619-431c-9f35-b77dd2104dd1" providerId="ADAL" clId="{D1047A04-4703-4AA0-BC34-0CB6E27B2FD5}" dt="2022-06-21T11:07:03.681" v="2996" actId="478"/>
        <pc:sldMkLst>
          <pc:docMk/>
          <pc:sldMk cId="3648314394" sldId="290"/>
        </pc:sldMkLst>
        <pc:spChg chg="mod">
          <ac:chgData name="Alves, Tiago" userId="962d493b-3619-431c-9f35-b77dd2104dd1" providerId="ADAL" clId="{D1047A04-4703-4AA0-BC34-0CB6E27B2FD5}" dt="2022-06-21T11:06:58.131" v="2994" actId="20577"/>
          <ac:spMkLst>
            <pc:docMk/>
            <pc:sldMk cId="3648314394" sldId="290"/>
            <ac:spMk id="2" creationId="{D91015FC-27B8-6543-B2DF-18AE5C16C61A}"/>
          </ac:spMkLst>
        </pc:spChg>
        <pc:spChg chg="del">
          <ac:chgData name="Alves, Tiago" userId="962d493b-3619-431c-9f35-b77dd2104dd1" providerId="ADAL" clId="{D1047A04-4703-4AA0-BC34-0CB6E27B2FD5}" dt="2022-06-21T11:07:03.681" v="2996" actId="478"/>
          <ac:spMkLst>
            <pc:docMk/>
            <pc:sldMk cId="3648314394" sldId="290"/>
            <ac:spMk id="3" creationId="{5DF607B9-4DD8-8B37-EDF0-215848C98A3A}"/>
          </ac:spMkLst>
        </pc:spChg>
        <pc:spChg chg="del">
          <ac:chgData name="Alves, Tiago" userId="962d493b-3619-431c-9f35-b77dd2104dd1" providerId="ADAL" clId="{D1047A04-4703-4AA0-BC34-0CB6E27B2FD5}" dt="2022-06-21T11:07:01.794" v="2995" actId="478"/>
          <ac:spMkLst>
            <pc:docMk/>
            <pc:sldMk cId="3648314394" sldId="290"/>
            <ac:spMk id="4" creationId="{E12602E4-0781-75DB-7481-FBBA343CCC2E}"/>
          </ac:spMkLst>
        </pc:spChg>
        <pc:picChg chg="add mod modCrop">
          <ac:chgData name="Alves, Tiago" userId="962d493b-3619-431c-9f35-b77dd2104dd1" providerId="ADAL" clId="{D1047A04-4703-4AA0-BC34-0CB6E27B2FD5}" dt="2022-06-21T11:06:50.039" v="2978" actId="1076"/>
          <ac:picMkLst>
            <pc:docMk/>
            <pc:sldMk cId="3648314394" sldId="290"/>
            <ac:picMk id="6" creationId="{3BB9DD4A-060E-5BDA-4CDB-335B7D8925CF}"/>
          </ac:picMkLst>
        </pc:picChg>
      </pc:sldChg>
      <pc:sldChg chg="addSp delSp modSp new mod ord">
        <pc:chgData name="Alves, Tiago" userId="962d493b-3619-431c-9f35-b77dd2104dd1" providerId="ADAL" clId="{D1047A04-4703-4AA0-BC34-0CB6E27B2FD5}" dt="2022-06-21T11:17:27.259" v="3051" actId="20577"/>
        <pc:sldMkLst>
          <pc:docMk/>
          <pc:sldMk cId="3843926005" sldId="291"/>
        </pc:sldMkLst>
        <pc:spChg chg="mod">
          <ac:chgData name="Alves, Tiago" userId="962d493b-3619-431c-9f35-b77dd2104dd1" providerId="ADAL" clId="{D1047A04-4703-4AA0-BC34-0CB6E27B2FD5}" dt="2022-06-21T11:17:27.259" v="3051" actId="20577"/>
          <ac:spMkLst>
            <pc:docMk/>
            <pc:sldMk cId="3843926005" sldId="291"/>
            <ac:spMk id="2" creationId="{F8A6B804-69AA-20E3-71B9-A491F73735CE}"/>
          </ac:spMkLst>
        </pc:spChg>
        <pc:spChg chg="del">
          <ac:chgData name="Alves, Tiago" userId="962d493b-3619-431c-9f35-b77dd2104dd1" providerId="ADAL" clId="{D1047A04-4703-4AA0-BC34-0CB6E27B2FD5}" dt="2022-06-21T11:16:46.716" v="3012"/>
          <ac:spMkLst>
            <pc:docMk/>
            <pc:sldMk cId="3843926005" sldId="291"/>
            <ac:spMk id="3" creationId="{DC3711A9-E605-E7BE-5064-B0EB817E5235}"/>
          </ac:spMkLst>
        </pc:spChg>
        <pc:spChg chg="del">
          <ac:chgData name="Alves, Tiago" userId="962d493b-3619-431c-9f35-b77dd2104dd1" providerId="ADAL" clId="{D1047A04-4703-4AA0-BC34-0CB6E27B2FD5}" dt="2022-06-21T11:16:54.038" v="3015"/>
          <ac:spMkLst>
            <pc:docMk/>
            <pc:sldMk cId="3843926005" sldId="291"/>
            <ac:spMk id="4" creationId="{FA74DE47-4B14-2049-B278-705F0992D2C1}"/>
          </ac:spMkLst>
        </pc:spChg>
        <pc:picChg chg="add mod">
          <ac:chgData name="Alves, Tiago" userId="962d493b-3619-431c-9f35-b77dd2104dd1" providerId="ADAL" clId="{D1047A04-4703-4AA0-BC34-0CB6E27B2FD5}" dt="2022-06-21T11:16:49.230" v="3014" actId="962"/>
          <ac:picMkLst>
            <pc:docMk/>
            <pc:sldMk cId="3843926005" sldId="291"/>
            <ac:picMk id="6" creationId="{27F969D9-743F-9936-B36C-803ED09F953F}"/>
          </ac:picMkLst>
        </pc:picChg>
        <pc:picChg chg="add mod">
          <ac:chgData name="Alves, Tiago" userId="962d493b-3619-431c-9f35-b77dd2104dd1" providerId="ADAL" clId="{D1047A04-4703-4AA0-BC34-0CB6E27B2FD5}" dt="2022-06-21T11:16:57.129" v="3016" actId="27614"/>
          <ac:picMkLst>
            <pc:docMk/>
            <pc:sldMk cId="3843926005" sldId="291"/>
            <ac:picMk id="8" creationId="{FC71BE5D-BC74-9CB8-F6A3-D4BF300A8B8E}"/>
          </ac:picMkLst>
        </pc:picChg>
      </pc:sldChg>
      <pc:sldChg chg="modSp new mod">
        <pc:chgData name="Alves, Tiago" userId="962d493b-3619-431c-9f35-b77dd2104dd1" providerId="ADAL" clId="{D1047A04-4703-4AA0-BC34-0CB6E27B2FD5}" dt="2022-06-21T11:15:36.572" v="3009" actId="20577"/>
        <pc:sldMkLst>
          <pc:docMk/>
          <pc:sldMk cId="3570270531" sldId="292"/>
        </pc:sldMkLst>
        <pc:spChg chg="mod">
          <ac:chgData name="Alves, Tiago" userId="962d493b-3619-431c-9f35-b77dd2104dd1" providerId="ADAL" clId="{D1047A04-4703-4AA0-BC34-0CB6E27B2FD5}" dt="2022-06-21T11:15:36.572" v="3009" actId="20577"/>
          <ac:spMkLst>
            <pc:docMk/>
            <pc:sldMk cId="3570270531" sldId="292"/>
            <ac:spMk id="2" creationId="{2B3F6150-5799-D22F-A723-89541E55A0E2}"/>
          </ac:spMkLst>
        </pc:spChg>
      </pc:sldChg>
      <pc:sldChg chg="addSp delSp modSp new del mod">
        <pc:chgData name="Alves, Tiago" userId="962d493b-3619-431c-9f35-b77dd2104dd1" providerId="ADAL" clId="{D1047A04-4703-4AA0-BC34-0CB6E27B2FD5}" dt="2022-06-21T11:18:32.918" v="3059" actId="47"/>
        <pc:sldMkLst>
          <pc:docMk/>
          <pc:sldMk cId="1043158121" sldId="293"/>
        </pc:sldMkLst>
        <pc:spChg chg="del">
          <ac:chgData name="Alves, Tiago" userId="962d493b-3619-431c-9f35-b77dd2104dd1" providerId="ADAL" clId="{D1047A04-4703-4AA0-BC34-0CB6E27B2FD5}" dt="2022-06-21T11:18:18.514" v="3055"/>
          <ac:spMkLst>
            <pc:docMk/>
            <pc:sldMk cId="1043158121" sldId="293"/>
            <ac:spMk id="3" creationId="{C3B1B608-5E60-3CE4-3D7B-3E711EA1C27F}"/>
          </ac:spMkLst>
        </pc:spChg>
        <pc:spChg chg="del">
          <ac:chgData name="Alves, Tiago" userId="962d493b-3619-431c-9f35-b77dd2104dd1" providerId="ADAL" clId="{D1047A04-4703-4AA0-BC34-0CB6E27B2FD5}" dt="2022-06-21T11:18:22.962" v="3056"/>
          <ac:spMkLst>
            <pc:docMk/>
            <pc:sldMk cId="1043158121" sldId="293"/>
            <ac:spMk id="4" creationId="{432172CB-F8B0-CD76-ECEA-80E7B43C354A}"/>
          </ac:spMkLst>
        </pc:spChg>
        <pc:picChg chg="add mod">
          <ac:chgData name="Alves, Tiago" userId="962d493b-3619-431c-9f35-b77dd2104dd1" providerId="ADAL" clId="{D1047A04-4703-4AA0-BC34-0CB6E27B2FD5}" dt="2022-06-21T11:18:18.514" v="3055"/>
          <ac:picMkLst>
            <pc:docMk/>
            <pc:sldMk cId="1043158121" sldId="293"/>
            <ac:picMk id="6" creationId="{3239CEAB-F494-3FB0-8640-C97BDA6B08CB}"/>
          </ac:picMkLst>
        </pc:picChg>
        <pc:picChg chg="add mod">
          <ac:chgData name="Alves, Tiago" userId="962d493b-3619-431c-9f35-b77dd2104dd1" providerId="ADAL" clId="{D1047A04-4703-4AA0-BC34-0CB6E27B2FD5}" dt="2022-06-21T11:18:23.597" v="3058" actId="962"/>
          <ac:picMkLst>
            <pc:docMk/>
            <pc:sldMk cId="1043158121" sldId="293"/>
            <ac:picMk id="8" creationId="{10D1934A-6A78-F05D-73BA-1F7CAC730E9C}"/>
          </ac:picMkLst>
        </pc:picChg>
      </pc:sldChg>
      <pc:sldChg chg="addSp delSp modSp new del mod">
        <pc:chgData name="Alves, Tiago" userId="962d493b-3619-431c-9f35-b77dd2104dd1" providerId="ADAL" clId="{D1047A04-4703-4AA0-BC34-0CB6E27B2FD5}" dt="2022-06-21T11:19:21.081" v="3067" actId="47"/>
        <pc:sldMkLst>
          <pc:docMk/>
          <pc:sldMk cId="3011698343" sldId="293"/>
        </pc:sldMkLst>
        <pc:spChg chg="del">
          <ac:chgData name="Alves, Tiago" userId="962d493b-3619-431c-9f35-b77dd2104dd1" providerId="ADAL" clId="{D1047A04-4703-4AA0-BC34-0CB6E27B2FD5}" dt="2022-06-21T11:18:58.408" v="3061"/>
          <ac:spMkLst>
            <pc:docMk/>
            <pc:sldMk cId="3011698343" sldId="293"/>
            <ac:spMk id="3" creationId="{ABF34C4B-AF80-E113-1A6B-D7C9D9B9C034}"/>
          </ac:spMkLst>
        </pc:spChg>
        <pc:spChg chg="del">
          <ac:chgData name="Alves, Tiago" userId="962d493b-3619-431c-9f35-b77dd2104dd1" providerId="ADAL" clId="{D1047A04-4703-4AA0-BC34-0CB6E27B2FD5}" dt="2022-06-21T11:19:04.612" v="3064"/>
          <ac:spMkLst>
            <pc:docMk/>
            <pc:sldMk cId="3011698343" sldId="293"/>
            <ac:spMk id="4" creationId="{C3A3A861-DD26-7C93-D09B-A254C41FE1DC}"/>
          </ac:spMkLst>
        </pc:spChg>
        <pc:picChg chg="add mod">
          <ac:chgData name="Alves, Tiago" userId="962d493b-3619-431c-9f35-b77dd2104dd1" providerId="ADAL" clId="{D1047A04-4703-4AA0-BC34-0CB6E27B2FD5}" dt="2022-06-21T11:18:59.284" v="3063" actId="962"/>
          <ac:picMkLst>
            <pc:docMk/>
            <pc:sldMk cId="3011698343" sldId="293"/>
            <ac:picMk id="6" creationId="{6F0E0257-5F7A-DFC9-E800-B3DBE233BEB0}"/>
          </ac:picMkLst>
        </pc:picChg>
        <pc:picChg chg="add mod">
          <ac:chgData name="Alves, Tiago" userId="962d493b-3619-431c-9f35-b77dd2104dd1" providerId="ADAL" clId="{D1047A04-4703-4AA0-BC34-0CB6E27B2FD5}" dt="2022-06-21T11:19:05.399" v="3066" actId="962"/>
          <ac:picMkLst>
            <pc:docMk/>
            <pc:sldMk cId="3011698343" sldId="293"/>
            <ac:picMk id="8" creationId="{E3CAD65E-EC10-26A7-C865-E1CACF4FE527}"/>
          </ac:picMkLst>
        </pc:picChg>
      </pc:sldChg>
      <pc:sldChg chg="addSp delSp modSp new mod">
        <pc:chgData name="Alves, Tiago" userId="962d493b-3619-431c-9f35-b77dd2104dd1" providerId="ADAL" clId="{D1047A04-4703-4AA0-BC34-0CB6E27B2FD5}" dt="2022-06-21T11:20:11.308" v="3129" actId="20577"/>
        <pc:sldMkLst>
          <pc:docMk/>
          <pc:sldMk cId="3081598193" sldId="293"/>
        </pc:sldMkLst>
        <pc:spChg chg="mod">
          <ac:chgData name="Alves, Tiago" userId="962d493b-3619-431c-9f35-b77dd2104dd1" providerId="ADAL" clId="{D1047A04-4703-4AA0-BC34-0CB6E27B2FD5}" dt="2022-06-21T11:20:11.308" v="3129" actId="20577"/>
          <ac:spMkLst>
            <pc:docMk/>
            <pc:sldMk cId="3081598193" sldId="293"/>
            <ac:spMk id="2" creationId="{529D7624-4DD2-CADD-35B1-E618B8198F86}"/>
          </ac:spMkLst>
        </pc:spChg>
        <pc:spChg chg="del">
          <ac:chgData name="Alves, Tiago" userId="962d493b-3619-431c-9f35-b77dd2104dd1" providerId="ADAL" clId="{D1047A04-4703-4AA0-BC34-0CB6E27B2FD5}" dt="2022-06-21T11:19:44.266" v="3069"/>
          <ac:spMkLst>
            <pc:docMk/>
            <pc:sldMk cId="3081598193" sldId="293"/>
            <ac:spMk id="3" creationId="{12BFDF5E-DD65-4A97-3535-F329F14E50BB}"/>
          </ac:spMkLst>
        </pc:spChg>
        <pc:spChg chg="del">
          <ac:chgData name="Alves, Tiago" userId="962d493b-3619-431c-9f35-b77dd2104dd1" providerId="ADAL" clId="{D1047A04-4703-4AA0-BC34-0CB6E27B2FD5}" dt="2022-06-21T11:19:44.266" v="3069"/>
          <ac:spMkLst>
            <pc:docMk/>
            <pc:sldMk cId="3081598193" sldId="293"/>
            <ac:spMk id="4" creationId="{1DAC9F03-09DD-2106-8C61-95CA2BA099DB}"/>
          </ac:spMkLst>
        </pc:spChg>
        <pc:picChg chg="add mod">
          <ac:chgData name="Alves, Tiago" userId="962d493b-3619-431c-9f35-b77dd2104dd1" providerId="ADAL" clId="{D1047A04-4703-4AA0-BC34-0CB6E27B2FD5}" dt="2022-06-21T11:19:45.345" v="3072" actId="27614"/>
          <ac:picMkLst>
            <pc:docMk/>
            <pc:sldMk cId="3081598193" sldId="293"/>
            <ac:picMk id="6" creationId="{5EB7EE45-3682-97DE-C63D-38C08C453B2A}"/>
          </ac:picMkLst>
        </pc:picChg>
        <pc:picChg chg="add mod">
          <ac:chgData name="Alves, Tiago" userId="962d493b-3619-431c-9f35-b77dd2104dd1" providerId="ADAL" clId="{D1047A04-4703-4AA0-BC34-0CB6E27B2FD5}" dt="2022-06-21T11:19:45.348" v="3073" actId="962"/>
          <ac:picMkLst>
            <pc:docMk/>
            <pc:sldMk cId="3081598193" sldId="293"/>
            <ac:picMk id="8" creationId="{D0448E85-A814-BDFF-B916-7F2BF5F67563}"/>
          </ac:picMkLst>
        </pc:picChg>
      </pc:sldChg>
      <pc:sldChg chg="addSp delSp modSp new mod">
        <pc:chgData name="Alves, Tiago" userId="962d493b-3619-431c-9f35-b77dd2104dd1" providerId="ADAL" clId="{D1047A04-4703-4AA0-BC34-0CB6E27B2FD5}" dt="2022-06-21T11:20:20.971" v="3134" actId="962"/>
        <pc:sldMkLst>
          <pc:docMk/>
          <pc:sldMk cId="4094552206" sldId="294"/>
        </pc:sldMkLst>
        <pc:spChg chg="mod">
          <ac:chgData name="Alves, Tiago" userId="962d493b-3619-431c-9f35-b77dd2104dd1" providerId="ADAL" clId="{D1047A04-4703-4AA0-BC34-0CB6E27B2FD5}" dt="2022-06-21T11:20:04.318" v="3117" actId="20577"/>
          <ac:spMkLst>
            <pc:docMk/>
            <pc:sldMk cId="4094552206" sldId="294"/>
            <ac:spMk id="2" creationId="{6ACA2257-72AB-9E9B-53D3-936DEC8174D2}"/>
          </ac:spMkLst>
        </pc:spChg>
        <pc:spChg chg="del">
          <ac:chgData name="Alves, Tiago" userId="962d493b-3619-431c-9f35-b77dd2104dd1" providerId="ADAL" clId="{D1047A04-4703-4AA0-BC34-0CB6E27B2FD5}" dt="2022-06-21T11:20:19.920" v="3130"/>
          <ac:spMkLst>
            <pc:docMk/>
            <pc:sldMk cId="4094552206" sldId="294"/>
            <ac:spMk id="3" creationId="{93EF0954-B614-604C-86B7-8183F3570C1B}"/>
          </ac:spMkLst>
        </pc:spChg>
        <pc:spChg chg="del">
          <ac:chgData name="Alves, Tiago" userId="962d493b-3619-431c-9f35-b77dd2104dd1" providerId="ADAL" clId="{D1047A04-4703-4AA0-BC34-0CB6E27B2FD5}" dt="2022-06-21T11:20:19.920" v="3130"/>
          <ac:spMkLst>
            <pc:docMk/>
            <pc:sldMk cId="4094552206" sldId="294"/>
            <ac:spMk id="4" creationId="{95233572-D586-59A6-F693-7382ED90CD77}"/>
          </ac:spMkLst>
        </pc:spChg>
        <pc:picChg chg="add mod">
          <ac:chgData name="Alves, Tiago" userId="962d493b-3619-431c-9f35-b77dd2104dd1" providerId="ADAL" clId="{D1047A04-4703-4AA0-BC34-0CB6E27B2FD5}" dt="2022-06-21T11:20:20.969" v="3133" actId="27614"/>
          <ac:picMkLst>
            <pc:docMk/>
            <pc:sldMk cId="4094552206" sldId="294"/>
            <ac:picMk id="6" creationId="{67F52D7E-142B-D514-6CD0-D527BB7AD493}"/>
          </ac:picMkLst>
        </pc:picChg>
        <pc:picChg chg="add mod">
          <ac:chgData name="Alves, Tiago" userId="962d493b-3619-431c-9f35-b77dd2104dd1" providerId="ADAL" clId="{D1047A04-4703-4AA0-BC34-0CB6E27B2FD5}" dt="2022-06-21T11:20:20.971" v="3134" actId="962"/>
          <ac:picMkLst>
            <pc:docMk/>
            <pc:sldMk cId="4094552206" sldId="294"/>
            <ac:picMk id="8" creationId="{7FCC1D7C-D78F-C765-5EA8-7FBA76B73121}"/>
          </ac:picMkLst>
        </pc:picChg>
      </pc:sldChg>
    </pc:docChg>
  </pc:docChgLst>
  <pc:docChgLst>
    <pc:chgData name="Alves, Tiago" userId="962d493b-3619-431c-9f35-b77dd2104dd1" providerId="ADAL" clId="{FBBFE4B1-10E9-41E8-B604-9CDFF6A13F17}"/>
    <pc:docChg chg="modSld sldOrd">
      <pc:chgData name="Alves, Tiago" userId="962d493b-3619-431c-9f35-b77dd2104dd1" providerId="ADAL" clId="{FBBFE4B1-10E9-41E8-B604-9CDFF6A13F17}" dt="2022-06-22T23:32:53.794" v="9"/>
      <pc:docMkLst>
        <pc:docMk/>
      </pc:docMkLst>
      <pc:sldChg chg="ord">
        <pc:chgData name="Alves, Tiago" userId="962d493b-3619-431c-9f35-b77dd2104dd1" providerId="ADAL" clId="{FBBFE4B1-10E9-41E8-B604-9CDFF6A13F17}" dt="2022-06-22T23:32:53.794" v="9"/>
        <pc:sldMkLst>
          <pc:docMk/>
          <pc:sldMk cId="2635459949" sldId="275"/>
        </pc:sldMkLst>
      </pc:sldChg>
      <pc:sldChg chg="ord">
        <pc:chgData name="Alves, Tiago" userId="962d493b-3619-431c-9f35-b77dd2104dd1" providerId="ADAL" clId="{FBBFE4B1-10E9-41E8-B604-9CDFF6A13F17}" dt="2022-06-22T23:25:33.045" v="5"/>
        <pc:sldMkLst>
          <pc:docMk/>
          <pc:sldMk cId="907819839" sldId="277"/>
        </pc:sldMkLst>
      </pc:sldChg>
      <pc:sldChg chg="ord">
        <pc:chgData name="Alves, Tiago" userId="962d493b-3619-431c-9f35-b77dd2104dd1" providerId="ADAL" clId="{FBBFE4B1-10E9-41E8-B604-9CDFF6A13F17}" dt="2022-06-22T23:25:27.471" v="3"/>
        <pc:sldMkLst>
          <pc:docMk/>
          <pc:sldMk cId="2391785430" sldId="279"/>
        </pc:sldMkLst>
      </pc:sldChg>
      <pc:sldChg chg="ord">
        <pc:chgData name="Alves, Tiago" userId="962d493b-3619-431c-9f35-b77dd2104dd1" providerId="ADAL" clId="{FBBFE4B1-10E9-41E8-B604-9CDFF6A13F17}" dt="2022-06-22T23:23:21.568" v="1"/>
        <pc:sldMkLst>
          <pc:docMk/>
          <pc:sldMk cId="3648314394" sldId="29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0B10DFE-4B28-4171-9E51-57DFC261C113}"/>
              </a:ext>
            </a:extLst>
          </p:cNvPr>
          <p:cNvSpPr/>
          <p:nvPr userDrawn="1"/>
        </p:nvSpPr>
        <p:spPr>
          <a:xfrm rot="21210576">
            <a:off x="-1003054" y="-2229302"/>
            <a:ext cx="12239349" cy="2924243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B8A13-EFA8-4A40-AACF-F1605A4DAE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DE04C5-7679-46D1-AC50-0D4DBC7AD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EDE94-705C-4991-9B95-1C12806BB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A3E1-FDB7-4723-AECE-285CA9C2A36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4B54C-E694-45CB-A474-E32B48CE3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45CC7-6FF9-4CEE-BF5A-A078B7AED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4B7D-70B8-4C3D-B87B-23CB225FFB1A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B6CF232-3AFA-433B-B055-2A3B8D39B4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8417" y="271464"/>
            <a:ext cx="1979641" cy="71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587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05EDE-1241-43BC-9FDE-804F449C9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BF7477-C102-44F8-A55C-55C04898E2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B8F01-DE41-49E2-91FC-8B789299A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A3E1-FDB7-4723-AECE-285CA9C2A36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7C91F-AEC0-4E2C-8F5E-13C8CEF7B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B751D-0AA6-4858-ACBE-B524098D0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4B7D-70B8-4C3D-B87B-23CB225FF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258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327476-BA22-40EF-A518-17F91E54C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159C15-7AC9-4114-8EE9-6D2A8A67A9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88675-7F66-49BB-966A-46CF38B78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A3E1-FDB7-4723-AECE-285CA9C2A36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589F8-2E45-4B75-B802-B274E5AE4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D89F2-A3D3-4650-8751-A730947AD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4B7D-70B8-4C3D-B87B-23CB225FF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505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D4032-0681-4FA2-B5BD-253443929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9FF3C-924B-4556-B588-24073994AD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8FBA5B-0AB0-4517-9E15-CDC623F3D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A3E1-FDB7-4723-AECE-285CA9C2A36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ED27C5-7FA7-4455-9E0E-D817FD6E0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83209-237F-4495-8CAA-995F2B112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4B7D-70B8-4C3D-B87B-23CB225FF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782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2207D3D-1354-4763-878E-F4715512C2A5}"/>
              </a:ext>
            </a:extLst>
          </p:cNvPr>
          <p:cNvSpPr/>
          <p:nvPr userDrawn="1"/>
        </p:nvSpPr>
        <p:spPr>
          <a:xfrm rot="21210576">
            <a:off x="-1011600" y="-2231950"/>
            <a:ext cx="12239349" cy="2924243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26D49A-17E1-4720-AE15-C747023DA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F8A923-B4F7-4BBB-A6C7-16D87E38AB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E1802-7DD2-49B1-A99C-7B2117EC6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A3E1-FDB7-4723-AECE-285CA9C2A36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F85716-5BAC-4B56-BD5A-B5B0C6FEB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ED9F97-F1EA-45A6-8A15-4BEA6378A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4B7D-70B8-4C3D-B87B-23CB225FFB1A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95B2BFE-D0B5-40E8-AB80-357DA16A6B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8417" y="271464"/>
            <a:ext cx="1979641" cy="71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972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047B3-0731-481D-A404-91EEB03AA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9DA5-ADD6-403A-9757-AFC5BF8F05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7B2F40-654A-48AE-A445-00F8A14FF3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73723D-7962-493F-B7B5-FF3A1D0A1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A3E1-FDB7-4723-AECE-285CA9C2A36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11F3D5-3985-4B38-B940-5D0D882DD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B85AD7-C6C9-41AE-B241-0BDF60614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4B7D-70B8-4C3D-B87B-23CB225FF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271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57F41-1966-47A7-BD6F-730D03A3F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5F3DC0-C3FB-45A1-A46D-192D8CD3D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852CB0-FC0B-462E-8471-9E23D53F6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7F8D5F-3404-4BF3-8B14-70D1A4E62B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940592-BE57-4C51-B0C9-03CC5368FC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A62C5A-1F5E-42A8-80E5-3CA26ADB8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A3E1-FDB7-4723-AECE-285CA9C2A36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51F984-CC7A-4B10-8582-D0BFD624E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4F74F9-49E7-48AD-B5D4-019053A95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4B7D-70B8-4C3D-B87B-23CB225FF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893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ABEE7-691C-4659-ABAD-853569236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F80C4A-4AED-4E08-A38E-71A2B7D3F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A3E1-FDB7-4723-AECE-285CA9C2A36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5992B-BAFC-4D4C-8FB8-8F50FB846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71F43C-3492-4F98-99AB-2440F3C0B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4B7D-70B8-4C3D-B87B-23CB225FF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109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846EF7-3155-4927-AF75-97D620A00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A3E1-FDB7-4723-AECE-285CA9C2A36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CB43D8-63F2-4B9A-A6B1-AE1EA5FE8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072447-A029-490A-B035-FCBB1473D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4B7D-70B8-4C3D-B87B-23CB225FF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180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61563-DA71-46EA-B5A5-F31DB9F3C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808CC-B16D-48B0-84AB-1C343FD20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A7994E-87FE-4940-805E-33C47E94BB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4FE740-D169-4F4E-BDDC-D6AC25C19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A3E1-FDB7-4723-AECE-285CA9C2A36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A3137-6398-448F-96CE-4614E8533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C125EA-15DD-4409-879B-E00282E39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4B7D-70B8-4C3D-B87B-23CB225FF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139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70980-8FFF-431E-8588-94C7368EC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C4A71C-838D-4D22-A82B-E6BFDE4B9C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4CAF81-F974-4E61-BF16-FE141E96DA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A89D5-DF95-4076-A62D-38FC48F55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A3E1-FDB7-4723-AECE-285CA9C2A36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6D2E2A-82AC-450D-A0DE-9C61A7F1E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998E62-292D-4289-9ACB-D4AD715F3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4B7D-70B8-4C3D-B87B-23CB225FF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50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545124A-B0EE-4B27-AF14-020D30F9B859}"/>
              </a:ext>
            </a:extLst>
          </p:cNvPr>
          <p:cNvSpPr/>
          <p:nvPr userDrawn="1"/>
        </p:nvSpPr>
        <p:spPr>
          <a:xfrm>
            <a:off x="11353800" y="-1"/>
            <a:ext cx="838200" cy="6492875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7E1E89-814C-4A24-B5EF-70AC7E796B3C}"/>
              </a:ext>
            </a:extLst>
          </p:cNvPr>
          <p:cNvSpPr/>
          <p:nvPr userDrawn="1"/>
        </p:nvSpPr>
        <p:spPr>
          <a:xfrm>
            <a:off x="-1" y="6311900"/>
            <a:ext cx="12192001" cy="5461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91E572-CCAC-4F1F-AE41-FAF37E4FB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F814FE-22EE-41D4-81AC-2460B7A19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0BA984-A415-474C-9D4F-7EFCAA97C7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EA3E1-FDB7-4723-AECE-285CA9C2A36C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B09A6-9D38-47DF-B9F5-8A897E3AA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err="1"/>
              <a:t>nuSTORM</a:t>
            </a:r>
            <a:r>
              <a:rPr lang="en-GB"/>
              <a:t> - Tiago Alves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151B70-E99A-4D1A-B09F-A9BB3B5B10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D4B7D-70B8-4C3D-B87B-23CB225FFB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50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5351D-B684-1FFC-B28C-1D3BC81EF8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314121"/>
          </a:xfrm>
        </p:spPr>
        <p:txBody>
          <a:bodyPr>
            <a:normAutofit/>
          </a:bodyPr>
          <a:lstStyle/>
          <a:p>
            <a:r>
              <a:rPr lang="en-GB" dirty="0" err="1">
                <a:latin typeface="Segoe UI"/>
                <a:cs typeface="Segoe UI"/>
              </a:rPr>
              <a:t>nuSTORM</a:t>
            </a:r>
            <a:r>
              <a:rPr lang="en-GB" dirty="0">
                <a:latin typeface="Segoe UI"/>
                <a:cs typeface="Segoe UI"/>
              </a:rPr>
              <a:t> Beamline Optics Results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8F6802-9F68-B14E-F0D7-2325345D21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75765"/>
            <a:ext cx="9144000" cy="582035"/>
          </a:xfrm>
        </p:spPr>
        <p:txBody>
          <a:bodyPr/>
          <a:lstStyle/>
          <a:p>
            <a:r>
              <a:rPr lang="en-GB"/>
              <a:t>Tiago Alves</a:t>
            </a:r>
          </a:p>
        </p:txBody>
      </p:sp>
    </p:spTree>
    <p:extLst>
      <p:ext uri="{BB962C8B-B14F-4D97-AF65-F5344CB8AC3E}">
        <p14:creationId xmlns:p14="http://schemas.microsoft.com/office/powerpoint/2010/main" val="1683069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6A155-C2A5-6641-E89C-E55AEAA44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Mirror OCS Muon Energies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E17B745C-40F2-0206-163E-D30C05C58B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72886" y="1756116"/>
            <a:ext cx="5181600" cy="3886200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BD18E0-1451-9B27-1AC5-6B5F967C402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/>
              <a:t>Because we still do not have a working 3-D OCS field map we have to make the muon cuts artificially</a:t>
            </a:r>
          </a:p>
          <a:p>
            <a:r>
              <a:rPr lang="en-US" sz="2400" dirty="0"/>
              <a:t>The muon energies for all muons measured at the end of the decay straight we then plotted in histograms</a:t>
            </a:r>
          </a:p>
          <a:p>
            <a:r>
              <a:rPr lang="en-US" sz="2400" dirty="0"/>
              <a:t>The two distinct peaks exist because of forward and backward decay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F623AB-7196-CA93-30CF-75501852030F}"/>
              </a:ext>
            </a:extLst>
          </p:cNvPr>
          <p:cNvSpPr txBox="1"/>
          <p:nvPr/>
        </p:nvSpPr>
        <p:spPr>
          <a:xfrm>
            <a:off x="334736" y="5572502"/>
            <a:ext cx="5619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9 – The Energy Spectrum for the Total Muons and the Accepted Muons for a 5GeV/c Reference Pion Momenta</a:t>
            </a:r>
          </a:p>
        </p:txBody>
      </p:sp>
    </p:spTree>
    <p:extLst>
      <p:ext uri="{BB962C8B-B14F-4D97-AF65-F5344CB8AC3E}">
        <p14:creationId xmlns:p14="http://schemas.microsoft.com/office/powerpoint/2010/main" val="3778366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17A8B-024B-832A-6571-9AA642746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Muon Energies Cont.</a:t>
            </a:r>
            <a:endParaRPr lang="en-GB"/>
          </a:p>
        </p:txBody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A692320D-A490-1835-9AC7-95653D5C965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95862" y="1494860"/>
            <a:ext cx="5181600" cy="3886200"/>
          </a:xfrm>
        </p:spPr>
      </p:pic>
      <p:pic>
        <p:nvPicPr>
          <p:cNvPr id="5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FED93F54-E014-AE70-4578-B1E08C7DD0F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49127" y="1519352"/>
            <a:ext cx="5181600" cy="38862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D35C64-A6F5-4254-EC03-C8B958085DDB}"/>
              </a:ext>
            </a:extLst>
          </p:cNvPr>
          <p:cNvSpPr txBox="1"/>
          <p:nvPr/>
        </p:nvSpPr>
        <p:spPr>
          <a:xfrm>
            <a:off x="73480" y="5443188"/>
            <a:ext cx="5718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10 – The Energy Histogram for the Total Muons and the Accepted Muons for a 2.64GeV/c Reference Pion Momenta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7DA677-E79D-0ED5-69D1-F38DAA3FCA6B}"/>
              </a:ext>
            </a:extLst>
          </p:cNvPr>
          <p:cNvSpPr txBox="1"/>
          <p:nvPr/>
        </p:nvSpPr>
        <p:spPr>
          <a:xfrm>
            <a:off x="5701387" y="5443187"/>
            <a:ext cx="5718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11 – The Energy Histogram for the Total Muons and the Accepted Muons for a 7.2GeV/c Reference Pion Momenta</a:t>
            </a:r>
          </a:p>
        </p:txBody>
      </p:sp>
    </p:spTree>
    <p:extLst>
      <p:ext uri="{BB962C8B-B14F-4D97-AF65-F5344CB8AC3E}">
        <p14:creationId xmlns:p14="http://schemas.microsoft.com/office/powerpoint/2010/main" val="1413251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631CF-8DFD-26C4-48F9-7039AFEF4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Mirror OCS Position of Muons</a:t>
            </a:r>
          </a:p>
        </p:txBody>
      </p:sp>
      <p:pic>
        <p:nvPicPr>
          <p:cNvPr id="5" name="Picture 5" descr="Chart, bubble chart&#10;&#10;Description automatically generated">
            <a:extLst>
              <a:ext uri="{FF2B5EF4-FFF2-40B4-BE49-F238E27FC236}">
                <a16:creationId xmlns:a16="http://schemas.microsoft.com/office/drawing/2014/main" id="{90B82CFF-689A-5A07-2629-FFB578BC6D5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58586" y="1686302"/>
            <a:ext cx="5181600" cy="3886200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B0A6D4-0519-C889-A826-B196C65637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/>
              <a:t>The position of the particle beam is then taken right at the end of the decay straight</a:t>
            </a:r>
          </a:p>
          <a:p>
            <a:r>
              <a:rPr lang="en-US" sz="2400" dirty="0"/>
              <a:t>The accepted muons form a square shape in the center due to the way we make cuts to the muons</a:t>
            </a:r>
          </a:p>
          <a:p>
            <a:r>
              <a:rPr lang="en-US" sz="2400" dirty="0"/>
              <a:t>Its important that we are making cuts before the muons pass through the OCS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A3240D-3BA2-E1A3-EABB-0AB83E5CC682}"/>
              </a:ext>
            </a:extLst>
          </p:cNvPr>
          <p:cNvSpPr txBox="1"/>
          <p:nvPr/>
        </p:nvSpPr>
        <p:spPr>
          <a:xfrm>
            <a:off x="400051" y="5572502"/>
            <a:ext cx="5619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12 – The Position of the muons and the accepted muons for a 5GeV/c Reference Pion Momenta</a:t>
            </a:r>
          </a:p>
        </p:txBody>
      </p:sp>
    </p:spTree>
    <p:extLst>
      <p:ext uri="{BB962C8B-B14F-4D97-AF65-F5344CB8AC3E}">
        <p14:creationId xmlns:p14="http://schemas.microsoft.com/office/powerpoint/2010/main" val="2741771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988F6-34B3-0B20-FD59-C1FFA9D4D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Position cont.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654B7AC2-BA6B-3FE0-BAAD-EF69C34C4AA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4915" y="1715294"/>
            <a:ext cx="5181600" cy="3886200"/>
          </a:xfrm>
        </p:spPr>
      </p:pic>
      <p:pic>
        <p:nvPicPr>
          <p:cNvPr id="5" name="Picture 5" descr="Chart&#10;&#10;Description automatically generated">
            <a:extLst>
              <a:ext uri="{FF2B5EF4-FFF2-40B4-BE49-F238E27FC236}">
                <a16:creationId xmlns:a16="http://schemas.microsoft.com/office/drawing/2014/main" id="{B1657C08-6625-6B01-DAB7-ACBF2725932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08915" y="1715294"/>
            <a:ext cx="5181600" cy="38862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2E0DEE-FE15-E9F3-75F4-3C5A338ABE1B}"/>
              </a:ext>
            </a:extLst>
          </p:cNvPr>
          <p:cNvSpPr txBox="1"/>
          <p:nvPr/>
        </p:nvSpPr>
        <p:spPr>
          <a:xfrm>
            <a:off x="455840" y="5531681"/>
            <a:ext cx="5619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13 – The Position of the muons and the accepted muons for a 2.64GeV/c Reference Pion Momenta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DAB426-12DB-AC1D-4DF3-4EDAE1D3DFA9}"/>
              </a:ext>
            </a:extLst>
          </p:cNvPr>
          <p:cNvSpPr txBox="1"/>
          <p:nvPr/>
        </p:nvSpPr>
        <p:spPr>
          <a:xfrm>
            <a:off x="5789840" y="5531680"/>
            <a:ext cx="5619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14 – The Position of the muons and the accepted muons for a 7.2GeV/c Reference Pion Momenta</a:t>
            </a:r>
          </a:p>
        </p:txBody>
      </p:sp>
    </p:spTree>
    <p:extLst>
      <p:ext uri="{BB962C8B-B14F-4D97-AF65-F5344CB8AC3E}">
        <p14:creationId xmlns:p14="http://schemas.microsoft.com/office/powerpoint/2010/main" val="2241948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F6150-5799-D22F-A723-89541E55A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vs 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8159BE-F008-7541-F25D-F168DF3105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270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6B804-69AA-20E3-71B9-A491F7373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vs PS Muon Energy Range</a:t>
            </a:r>
          </a:p>
        </p:txBody>
      </p:sp>
      <p:pic>
        <p:nvPicPr>
          <p:cNvPr id="6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27F969D9-743F-9936-B36C-803ED09F953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FC71BE5D-BC74-9CB8-F6A3-D4BF300A8B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3843926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D7624-4DD2-CADD-35B1-E618B8198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Total Muons PS Phase Space</a:t>
            </a:r>
          </a:p>
        </p:txBody>
      </p:sp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5EB7EE45-3682-97DE-C63D-38C08C453B2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D0448E85-A814-BDFF-B916-7F2BF5F6756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3081598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257-72AB-9E9B-53D3-936DEC817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Accepted Muons PS Phase Space</a:t>
            </a:r>
          </a:p>
        </p:txBody>
      </p:sp>
      <p:pic>
        <p:nvPicPr>
          <p:cNvPr id="6" name="Content Placeholder 5" descr="Chart, scatter chart, bubble chart&#10;&#10;Description automatically generated">
            <a:extLst>
              <a:ext uri="{FF2B5EF4-FFF2-40B4-BE49-F238E27FC236}">
                <a16:creationId xmlns:a16="http://schemas.microsoft.com/office/drawing/2014/main" id="{67F52D7E-142B-D514-6CD0-D527BB7AD49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8" name="Content Placeholder 7" descr="Chart, scatter chart&#10;&#10;Description automatically generated">
            <a:extLst>
              <a:ext uri="{FF2B5EF4-FFF2-40B4-BE49-F238E27FC236}">
                <a16:creationId xmlns:a16="http://schemas.microsoft.com/office/drawing/2014/main" id="{7FCC1D7C-D78F-C765-5EA8-7FBA76B731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4094552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658F7-E605-E793-476D-A29D9660F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More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FDEB0-6404-D199-00DF-8D020D45A2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385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3968A-0A2B-8C00-1FB1-A0150EF73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x-Phase Space 2.64GeV </a:t>
            </a:r>
          </a:p>
        </p:txBody>
      </p:sp>
      <p:pic>
        <p:nvPicPr>
          <p:cNvPr id="6" name="Content Placeholder 5" descr="Chart, histogram&#10;&#10;Description automatically generated">
            <a:extLst>
              <a:ext uri="{FF2B5EF4-FFF2-40B4-BE49-F238E27FC236}">
                <a16:creationId xmlns:a16="http://schemas.microsoft.com/office/drawing/2014/main" id="{AD240B62-D6C1-5EA8-2D7C-7B90AFE339B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8" name="Content Placeholder 7" descr="Chart, scatter chart, bubble chart&#10;&#10;Description automatically generated">
            <a:extLst>
              <a:ext uri="{FF2B5EF4-FFF2-40B4-BE49-F238E27FC236}">
                <a16:creationId xmlns:a16="http://schemas.microsoft.com/office/drawing/2014/main" id="{1F4191A6-C941-BE51-F97B-A4ED109DD2D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2472237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19701-D19C-5D2D-100C-76751E57A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Motivations &amp;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638E7-A9FB-EB2F-7332-2E0715A226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3"/>
            <a:ext cx="5181600" cy="4351339"/>
          </a:xfrm>
        </p:spPr>
        <p:txBody>
          <a:bodyPr>
            <a:noAutofit/>
          </a:bodyPr>
          <a:lstStyle/>
          <a:p>
            <a:r>
              <a:rPr lang="en-GB" sz="2400" dirty="0" err="1"/>
              <a:t>nuSTORM</a:t>
            </a:r>
            <a:r>
              <a:rPr lang="en-GB" sz="2400" dirty="0"/>
              <a:t> will produce a beam of known flavour and energy</a:t>
            </a:r>
          </a:p>
          <a:p>
            <a:r>
              <a:rPr lang="en-GB" sz="2400" dirty="0"/>
              <a:t>A 100 GeV proton beam hits a target producing particles of various energies</a:t>
            </a:r>
          </a:p>
          <a:p>
            <a:r>
              <a:rPr lang="en-GB" sz="2400" dirty="0"/>
              <a:t>The pion transport line uses quadrupoles and dipoles to differentiate particles and their respective momenta</a:t>
            </a:r>
          </a:p>
          <a:p>
            <a:r>
              <a:rPr lang="en-GB" sz="2400" dirty="0"/>
              <a:t>The </a:t>
            </a:r>
            <a:r>
              <a:rPr lang="en-GB" sz="2400" dirty="0" err="1"/>
              <a:t>pions</a:t>
            </a:r>
            <a:r>
              <a:rPr lang="en-GB" sz="2400" dirty="0"/>
              <a:t> pass through an OCS to combine with circulating muons in the storage ring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4D0B14-3858-8705-2832-134C3EF6CA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2400" dirty="0" err="1"/>
              <a:t>Pions</a:t>
            </a:r>
            <a:r>
              <a:rPr lang="en-GB" sz="2400" dirty="0"/>
              <a:t> decay in the production straight to produce muons and if their dynamical and physical acceptances are within the accepted range, they  continue circulating</a:t>
            </a:r>
          </a:p>
          <a:p>
            <a:endParaRPr lang="en-GB"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886E958F-1D4E-A4F3-A93D-0FD36F9A59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155" y="4033491"/>
            <a:ext cx="5181600" cy="13898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B03529C-ADD1-7DB2-53CE-FE927C536BF5}"/>
              </a:ext>
            </a:extLst>
          </p:cNvPr>
          <p:cNvSpPr txBox="1"/>
          <p:nvPr/>
        </p:nvSpPr>
        <p:spPr>
          <a:xfrm>
            <a:off x="6019800" y="5430822"/>
            <a:ext cx="5181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1 – A visualisation of the </a:t>
            </a:r>
            <a:r>
              <a:rPr lang="el-GR" dirty="0"/>
              <a:t>π</a:t>
            </a:r>
            <a:r>
              <a:rPr lang="en-GB" dirty="0"/>
              <a:t> transport line with labelled components</a:t>
            </a:r>
          </a:p>
        </p:txBody>
      </p:sp>
    </p:spTree>
    <p:extLst>
      <p:ext uri="{BB962C8B-B14F-4D97-AF65-F5344CB8AC3E}">
        <p14:creationId xmlns:p14="http://schemas.microsoft.com/office/powerpoint/2010/main" val="18938071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3968A-0A2B-8C00-1FB1-A0150EF73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y-Phase Space 2.64GeV </a:t>
            </a:r>
          </a:p>
        </p:txBody>
      </p:sp>
      <p:pic>
        <p:nvPicPr>
          <p:cNvPr id="14" name="Content Placeholder 13" descr="Chart, scatter chart, bubble chart&#10;&#10;Description automatically generated">
            <a:extLst>
              <a:ext uri="{FF2B5EF4-FFF2-40B4-BE49-F238E27FC236}">
                <a16:creationId xmlns:a16="http://schemas.microsoft.com/office/drawing/2014/main" id="{D6B06D49-C93F-E6E9-CC0F-3B97F0D4666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  <p:pic>
        <p:nvPicPr>
          <p:cNvPr id="16" name="Content Placeholder 15" descr="Chart&#10;&#10;Description automatically generated">
            <a:extLst>
              <a:ext uri="{FF2B5EF4-FFF2-40B4-BE49-F238E27FC236}">
                <a16:creationId xmlns:a16="http://schemas.microsoft.com/office/drawing/2014/main" id="{B3BE8716-AA32-93FD-6846-38F7F9BB5FC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31554731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3968A-0A2B-8C00-1FB1-A0150EF73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x-Phase Space 5GeV </a:t>
            </a:r>
          </a:p>
        </p:txBody>
      </p:sp>
      <p:pic>
        <p:nvPicPr>
          <p:cNvPr id="12" name="Content Placeholder 11" descr="Chart, bubble chart&#10;&#10;Description automatically generated">
            <a:extLst>
              <a:ext uri="{FF2B5EF4-FFF2-40B4-BE49-F238E27FC236}">
                <a16:creationId xmlns:a16="http://schemas.microsoft.com/office/drawing/2014/main" id="{2278A7C7-F557-87B7-252C-6C95A1292D3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  <p:pic>
        <p:nvPicPr>
          <p:cNvPr id="10" name="Content Placeholder 9" descr="Chart&#10;&#10;Description automatically generated">
            <a:extLst>
              <a:ext uri="{FF2B5EF4-FFF2-40B4-BE49-F238E27FC236}">
                <a16:creationId xmlns:a16="http://schemas.microsoft.com/office/drawing/2014/main" id="{C3EF9D73-FA96-4896-E9FF-C03717C63CF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540088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8B0AC-BEDC-7E04-04BF-3BB64C858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y-Phase Space 5GeV</a:t>
            </a:r>
          </a:p>
        </p:txBody>
      </p:sp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115CB7BD-FEE6-233A-AA36-DB99DD7B767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8" name="Content Placeholder 7" descr="Chart, bubble chart&#10;&#10;Description automatically generated">
            <a:extLst>
              <a:ext uri="{FF2B5EF4-FFF2-40B4-BE49-F238E27FC236}">
                <a16:creationId xmlns:a16="http://schemas.microsoft.com/office/drawing/2014/main" id="{52187552-9CC3-BD7A-4AA9-02BA99D0F9D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11069986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3968A-0A2B-8C00-1FB1-A0150EF73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x-Phase Space 7.2GeV </a:t>
            </a:r>
          </a:p>
        </p:txBody>
      </p:sp>
      <p:pic>
        <p:nvPicPr>
          <p:cNvPr id="10" name="Content Placeholder 9" descr="Chart&#10;&#10;Description automatically generated">
            <a:extLst>
              <a:ext uri="{FF2B5EF4-FFF2-40B4-BE49-F238E27FC236}">
                <a16:creationId xmlns:a16="http://schemas.microsoft.com/office/drawing/2014/main" id="{AF247527-6187-0D92-AA93-BE1391F3539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12" name="Content Placeholder 11" descr="Chart, bubble chart&#10;&#10;Description automatically generated">
            <a:extLst>
              <a:ext uri="{FF2B5EF4-FFF2-40B4-BE49-F238E27FC236}">
                <a16:creationId xmlns:a16="http://schemas.microsoft.com/office/drawing/2014/main" id="{5086FD54-5023-4C1A-0E26-60FB3553A66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22198718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3968A-0A2B-8C00-1FB1-A0150EF73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y-Phase Space 7.2GeV </a:t>
            </a:r>
          </a:p>
        </p:txBody>
      </p:sp>
      <p:pic>
        <p:nvPicPr>
          <p:cNvPr id="10" name="Content Placeholder 9" descr="Chart&#10;&#10;Description automatically generated">
            <a:extLst>
              <a:ext uri="{FF2B5EF4-FFF2-40B4-BE49-F238E27FC236}">
                <a16:creationId xmlns:a16="http://schemas.microsoft.com/office/drawing/2014/main" id="{2CA6BCD3-1AA4-2B1E-52AE-B4FD746C8CD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12" name="Content Placeholder 11" descr="Chart, bubble chart&#10;&#10;Description automatically generated">
            <a:extLst>
              <a:ext uri="{FF2B5EF4-FFF2-40B4-BE49-F238E27FC236}">
                <a16:creationId xmlns:a16="http://schemas.microsoft.com/office/drawing/2014/main" id="{463C8437-37F0-98E5-24C3-7FABCAB69AC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21098222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BFC3DD7F-318E-B9F4-9229-1095D56B80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250" y="445294"/>
            <a:ext cx="5853590" cy="585359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070B7D-0BD8-0DF3-1B9B-4E6A418A8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74955"/>
            <a:ext cx="10515600" cy="1325563"/>
          </a:xfrm>
        </p:spPr>
        <p:txBody>
          <a:bodyPr/>
          <a:lstStyle/>
          <a:p>
            <a:r>
              <a:rPr lang="en-GB" dirty="0"/>
              <a:t>Pion Beam Position</a:t>
            </a:r>
          </a:p>
        </p:txBody>
      </p:sp>
    </p:spTree>
    <p:extLst>
      <p:ext uri="{BB962C8B-B14F-4D97-AF65-F5344CB8AC3E}">
        <p14:creationId xmlns:p14="http://schemas.microsoft.com/office/powerpoint/2010/main" val="31166654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83252-61F7-727B-D104-8D308036C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Pion Phase Spaces 5GeV</a:t>
            </a:r>
          </a:p>
        </p:txBody>
      </p:sp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D58CA873-A828-547B-7798-6D6F0A78D12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8" name="Content Placeholder 7" descr="Chart&#10;&#10;Description automatically generated with medium confidence">
            <a:extLst>
              <a:ext uri="{FF2B5EF4-FFF2-40B4-BE49-F238E27FC236}">
                <a16:creationId xmlns:a16="http://schemas.microsoft.com/office/drawing/2014/main" id="{D0FF3AAA-AD9C-0524-06A8-2CBD3283749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16276693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65EA8-1BA2-50AE-84C4-4F766A51B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Pion Phase Space 2.64GeV</a:t>
            </a:r>
          </a:p>
        </p:txBody>
      </p:sp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6F5639CD-6018-E245-08F3-0F6FF869BDC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BDBD2897-F01A-833E-6791-2EDCCDA604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8163260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02225-1B70-0C82-9971-B8CCA24C2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 sided Conundrum 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DB71397F-E29E-98F9-71F5-AD7F6A8A682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  <p:pic>
        <p:nvPicPr>
          <p:cNvPr id="6" name="Content Placeholder 5" descr="Chart, histogram&#10;&#10;Description automatically generated">
            <a:extLst>
              <a:ext uri="{FF2B5EF4-FFF2-40B4-BE49-F238E27FC236}">
                <a16:creationId xmlns:a16="http://schemas.microsoft.com/office/drawing/2014/main" id="{291D5C97-4096-CF85-DCB4-D7D9DCAB68F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2058194"/>
            <a:ext cx="5181600" cy="38862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06C14F-E84D-E92D-2976-7339C4CE8674}"/>
              </a:ext>
            </a:extLst>
          </p:cNvPr>
          <p:cNvSpPr txBox="1"/>
          <p:nvPr/>
        </p:nvSpPr>
        <p:spPr>
          <a:xfrm>
            <a:off x="8613710" y="5690478"/>
            <a:ext cx="8755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x[m]</a:t>
            </a:r>
          </a:p>
        </p:txBody>
      </p:sp>
    </p:spTree>
    <p:extLst>
      <p:ext uri="{BB962C8B-B14F-4D97-AF65-F5344CB8AC3E}">
        <p14:creationId xmlns:p14="http://schemas.microsoft.com/office/powerpoint/2010/main" val="436184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F7F97-FC92-0E38-FC4F-2D0F17DBD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C2C02CA9-D31D-2F4D-F85F-43BD31B949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76732F-3525-2497-63E5-ACD08274F744}"/>
              </a:ext>
            </a:extLst>
          </p:cNvPr>
          <p:cNvSpPr txBox="1"/>
          <p:nvPr/>
        </p:nvSpPr>
        <p:spPr>
          <a:xfrm>
            <a:off x="8697686" y="5690478"/>
            <a:ext cx="8755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x[m]</a:t>
            </a:r>
          </a:p>
        </p:txBody>
      </p:sp>
      <p:pic>
        <p:nvPicPr>
          <p:cNvPr id="11" name="Content Placeholder 10" descr="Chart, line chart, histogram&#10;&#10;Description automatically generated">
            <a:extLst>
              <a:ext uri="{FF2B5EF4-FFF2-40B4-BE49-F238E27FC236}">
                <a16:creationId xmlns:a16="http://schemas.microsoft.com/office/drawing/2014/main" id="{0F664093-A6EA-45B2-DCB1-0E88F4BA042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2058194"/>
            <a:ext cx="5181600" cy="388620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3FED9CF-AA1E-5F68-0AD9-1C5507CAC93B}"/>
              </a:ext>
            </a:extLst>
          </p:cNvPr>
          <p:cNvSpPr txBox="1"/>
          <p:nvPr/>
        </p:nvSpPr>
        <p:spPr>
          <a:xfrm>
            <a:off x="3349101" y="5690478"/>
            <a:ext cx="8755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x[m]</a:t>
            </a:r>
          </a:p>
        </p:txBody>
      </p:sp>
    </p:spTree>
    <p:extLst>
      <p:ext uri="{BB962C8B-B14F-4D97-AF65-F5344CB8AC3E}">
        <p14:creationId xmlns:p14="http://schemas.microsoft.com/office/powerpoint/2010/main" val="1069164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A287A-8537-3F3F-841E-148008430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Beamline Optics and Simulations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7B4048-EEBB-E9BC-ED64-A242F43AA69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690688"/>
                <a:ext cx="5181600" cy="5036683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/>
                  <a:t>By using BDSIM, a Geant4-based particle tracking tool, we were able to design the optics of the facility</a:t>
                </a:r>
              </a:p>
              <a:p>
                <a:r>
                  <a:rPr lang="en-GB" sz="2400" dirty="0"/>
                  <a:t>Here we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4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2400" dirty="0"/>
                  <a:t> of the beam, made by sending an ideal stylised beam to reduce uncertainties</a:t>
                </a:r>
              </a:p>
              <a:p>
                <a:r>
                  <a:rPr lang="en-GB" sz="2400" dirty="0"/>
                  <a:t>By being able to visualise the Optics of the beam we were able to see and correct bugs </a:t>
                </a:r>
              </a:p>
              <a:p>
                <a:r>
                  <a:rPr lang="en-GB" sz="2400" dirty="0"/>
                  <a:t>This does not mean that our beam is complete yet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7B4048-EEBB-E9BC-ED64-A242F43AA6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690688"/>
                <a:ext cx="5181600" cy="5036683"/>
              </a:xfrm>
              <a:blipFill>
                <a:blip r:embed="rId2"/>
                <a:stretch>
                  <a:fillRect l="-1647" t="-1572" r="-1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Chart, histogram&#10;&#10;Description automatically generated">
            <a:extLst>
              <a:ext uri="{FF2B5EF4-FFF2-40B4-BE49-F238E27FC236}">
                <a16:creationId xmlns:a16="http://schemas.microsoft.com/office/drawing/2014/main" id="{16F49B87-6F61-0075-8AF2-CBF71EF698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2196437"/>
            <a:ext cx="5181600" cy="2984481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4188B0-F08D-5794-412C-E573A3C461A7}"/>
              </a:ext>
            </a:extLst>
          </p:cNvPr>
          <p:cNvSpPr txBox="1"/>
          <p:nvPr/>
        </p:nvSpPr>
        <p:spPr>
          <a:xfrm>
            <a:off x="6237514" y="5192486"/>
            <a:ext cx="5181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2 – The </a:t>
            </a:r>
            <a:r>
              <a:rPr lang="el-GR" dirty="0"/>
              <a:t>β</a:t>
            </a:r>
            <a:r>
              <a:rPr lang="en-GB" dirty="0"/>
              <a:t> and Dispersion of the </a:t>
            </a:r>
            <a:r>
              <a:rPr lang="el-GR" dirty="0"/>
              <a:t>π</a:t>
            </a:r>
            <a:r>
              <a:rPr lang="en-GB" dirty="0"/>
              <a:t> transport line</a:t>
            </a:r>
          </a:p>
        </p:txBody>
      </p:sp>
    </p:spTree>
    <p:extLst>
      <p:ext uri="{BB962C8B-B14F-4D97-AF65-F5344CB8AC3E}">
        <p14:creationId xmlns:p14="http://schemas.microsoft.com/office/powerpoint/2010/main" val="26354599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D49D3-1776-D0AB-D353-D1E10F202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Larger Bin Size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256694-CD0A-6CE4-96F3-30F8980EF42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BDD7CB35-317E-8B43-1E29-F1AEE64CCAA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4A191E-BF41-CF3F-9967-2231C29081C0}"/>
              </a:ext>
            </a:extLst>
          </p:cNvPr>
          <p:cNvSpPr txBox="1"/>
          <p:nvPr/>
        </p:nvSpPr>
        <p:spPr>
          <a:xfrm>
            <a:off x="3429000" y="5690478"/>
            <a:ext cx="8755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x[m]</a:t>
            </a:r>
          </a:p>
        </p:txBody>
      </p:sp>
    </p:spTree>
    <p:extLst>
      <p:ext uri="{BB962C8B-B14F-4D97-AF65-F5344CB8AC3E}">
        <p14:creationId xmlns:p14="http://schemas.microsoft.com/office/powerpoint/2010/main" val="25064074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FC843-C58F-0652-0CC8-178163E21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Mom Spread for 5 &amp; 2.64GeV/c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385B3EE-3020-134C-5A24-6E334B5E320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68037" y="2281672"/>
            <a:ext cx="5153258" cy="30974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EC6C4D-9BD2-FBD2-A80D-0DAF44CE9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5848" y="2281671"/>
            <a:ext cx="5153258" cy="3097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941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6BEFC-7E07-6D16-0B95-2340E8651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Orbital Combination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C2C36-E69E-D0E0-EFA0-EBC6FF8887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9216" y="1792967"/>
            <a:ext cx="5134512" cy="4383996"/>
          </a:xfrm>
        </p:spPr>
        <p:txBody>
          <a:bodyPr>
            <a:normAutofit/>
          </a:bodyPr>
          <a:lstStyle/>
          <a:p>
            <a:r>
              <a:rPr lang="en-GB" sz="2400" dirty="0"/>
              <a:t> </a:t>
            </a:r>
            <a:r>
              <a:rPr lang="en-GB" sz="2400" dirty="0" err="1"/>
              <a:t>nuSTORM</a:t>
            </a:r>
            <a:r>
              <a:rPr lang="en-GB" sz="2400" dirty="0"/>
              <a:t> is a hybrid facility, using FODO cells and Fixed Field Alternating gradient (FFA) magnets </a:t>
            </a:r>
          </a:p>
          <a:p>
            <a:r>
              <a:rPr lang="en-GB" sz="2400" dirty="0"/>
              <a:t>The OCS is an FFA combined function magnet that combines </a:t>
            </a:r>
            <a:r>
              <a:rPr lang="en-GB" sz="2400" dirty="0" err="1"/>
              <a:t>pions</a:t>
            </a:r>
            <a:r>
              <a:rPr lang="en-GB" sz="2400" dirty="0"/>
              <a:t> and muons incoming from different positions and with different momenta</a:t>
            </a:r>
          </a:p>
          <a:p>
            <a:r>
              <a:rPr lang="en-GB" sz="2400" dirty="0"/>
              <a:t>No Geant4 toolkit as of yet can accurately simulate the magnetic fields of an FFA combined function magnet </a:t>
            </a:r>
          </a:p>
          <a:p>
            <a:endParaRPr lang="en-GB" sz="2400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BC5564-EFCA-69EC-8E05-1C3F0199C6A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We’ve had to create our on field maps for the OCS FFA</a:t>
            </a:r>
          </a:p>
        </p:txBody>
      </p:sp>
      <p:pic>
        <p:nvPicPr>
          <p:cNvPr id="8" name="Picture 7" descr="Chart&#10;&#10;Description automatically generated with low confidence">
            <a:extLst>
              <a:ext uri="{FF2B5EF4-FFF2-40B4-BE49-F238E27FC236}">
                <a16:creationId xmlns:a16="http://schemas.microsoft.com/office/drawing/2014/main" id="{CCC28145-DC2D-42B2-2124-11DC2AB66F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314" y="2878354"/>
            <a:ext cx="5571122" cy="18841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98F05C-2C4D-18F9-6C74-896A38021CAB}"/>
              </a:ext>
            </a:extLst>
          </p:cNvPr>
          <p:cNvSpPr txBox="1"/>
          <p:nvPr/>
        </p:nvSpPr>
        <p:spPr>
          <a:xfrm>
            <a:off x="5975076" y="4762465"/>
            <a:ext cx="5181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3 – A diagram showing how the OCS Magnets work. Beams are going right to left</a:t>
            </a:r>
          </a:p>
        </p:txBody>
      </p:sp>
    </p:spTree>
    <p:extLst>
      <p:ext uri="{BB962C8B-B14F-4D97-AF65-F5344CB8AC3E}">
        <p14:creationId xmlns:p14="http://schemas.microsoft.com/office/powerpoint/2010/main" val="1460202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015FC-27B8-6543-B2DF-18AE5C16C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Test Runs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B9DD4A-060E-5BDA-4CDB-335B7D8925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6" t="30101" r="1650" b="37980"/>
          <a:stretch/>
        </p:blipFill>
        <p:spPr>
          <a:xfrm>
            <a:off x="353114" y="2223654"/>
            <a:ext cx="11000686" cy="241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314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36764-4F87-FDB2-E44A-9621DC5E9B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D46EAA-5010-0E48-BFF5-99F81DC428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391785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37432-8DB6-62D9-04D9-E90601D4F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OCS Field Maps</a:t>
            </a:r>
          </a:p>
        </p:txBody>
      </p:sp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AECF0747-9879-619A-E30D-1D02ECB23FD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72" y="1360123"/>
            <a:ext cx="5181600" cy="3878086"/>
          </a:xfrm>
        </p:spPr>
      </p:pic>
      <p:pic>
        <p:nvPicPr>
          <p:cNvPr id="8" name="Content Placeholder 7" descr="Chart, line chart&#10;&#10;Description automatically generated">
            <a:extLst>
              <a:ext uri="{FF2B5EF4-FFF2-40B4-BE49-F238E27FC236}">
                <a16:creationId xmlns:a16="http://schemas.microsoft.com/office/drawing/2014/main" id="{F4DE68F9-BC6C-DEC3-F732-C2E26FECB4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095" y="1759850"/>
            <a:ext cx="5181600" cy="3503174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EB20E3-0097-D88D-C768-795DD7BF1D03}"/>
              </a:ext>
            </a:extLst>
          </p:cNvPr>
          <p:cNvSpPr txBox="1"/>
          <p:nvPr/>
        </p:nvSpPr>
        <p:spPr>
          <a:xfrm>
            <a:off x="821874" y="5238209"/>
            <a:ext cx="5181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4 – A diagram showing how the OCS Magnets work. Beams are going right to left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40C191-9CB7-D5CF-BC1D-10415DD47AAF}"/>
              </a:ext>
            </a:extLst>
          </p:cNvPr>
          <p:cNvSpPr txBox="1"/>
          <p:nvPr/>
        </p:nvSpPr>
        <p:spPr>
          <a:xfrm>
            <a:off x="6096000" y="5236301"/>
            <a:ext cx="5181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5 – A diagram showing how the OCS Magnets work. Beams are going right to left</a:t>
            </a:r>
          </a:p>
        </p:txBody>
      </p:sp>
    </p:spTree>
    <p:extLst>
      <p:ext uri="{BB962C8B-B14F-4D97-AF65-F5344CB8AC3E}">
        <p14:creationId xmlns:p14="http://schemas.microsoft.com/office/powerpoint/2010/main" val="907819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Histogram&#10;&#10;Description automatically generated">
            <a:extLst>
              <a:ext uri="{FF2B5EF4-FFF2-40B4-BE49-F238E27FC236}">
                <a16:creationId xmlns:a16="http://schemas.microsoft.com/office/drawing/2014/main" id="{4DB711B9-E3F7-0318-0EB9-0AAC2A5EE6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644" y="1600992"/>
            <a:ext cx="5181600" cy="38862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7012CD-586F-36AE-9746-D032597F6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Pion Energy for different Horn Currents</a:t>
            </a:r>
          </a:p>
        </p:txBody>
      </p:sp>
      <p:pic>
        <p:nvPicPr>
          <p:cNvPr id="10" name="Content Placeholder 9" descr="Chart, histogram&#10;&#10;Description automatically generated">
            <a:extLst>
              <a:ext uri="{FF2B5EF4-FFF2-40B4-BE49-F238E27FC236}">
                <a16:creationId xmlns:a16="http://schemas.microsoft.com/office/drawing/2014/main" id="{DDF637B1-D99C-B2F5-F039-5D2A97AB10C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80" y="1600992"/>
            <a:ext cx="5181600" cy="388620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6540686-6E7A-2935-DA61-68FA6ABB38E7}"/>
              </a:ext>
            </a:extLst>
          </p:cNvPr>
          <p:cNvSpPr txBox="1"/>
          <p:nvPr/>
        </p:nvSpPr>
        <p:spPr>
          <a:xfrm>
            <a:off x="8387444" y="5233276"/>
            <a:ext cx="8755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E[GeV]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2D9325-CCAA-6279-DC4D-363992E148D8}"/>
              </a:ext>
            </a:extLst>
          </p:cNvPr>
          <p:cNvSpPr txBox="1"/>
          <p:nvPr/>
        </p:nvSpPr>
        <p:spPr>
          <a:xfrm>
            <a:off x="3053444" y="5233276"/>
            <a:ext cx="8755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E[GeV]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6F27FE-940F-9E77-57A7-1E3ACCC14202}"/>
              </a:ext>
            </a:extLst>
          </p:cNvPr>
          <p:cNvSpPr txBox="1"/>
          <p:nvPr/>
        </p:nvSpPr>
        <p:spPr>
          <a:xfrm>
            <a:off x="534764" y="5433710"/>
            <a:ext cx="5181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6 – The Energy Spectrum for the Horn Currents tailored to the muons Momenta seen above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16FFE0-1E02-A7BE-2368-68B2ECF4FD5A}"/>
              </a:ext>
            </a:extLst>
          </p:cNvPr>
          <p:cNvSpPr txBox="1"/>
          <p:nvPr/>
        </p:nvSpPr>
        <p:spPr>
          <a:xfrm>
            <a:off x="5796644" y="5433709"/>
            <a:ext cx="5181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7 – The same Energy Spectrum but with normalised area to see the shape of graphs</a:t>
            </a:r>
          </a:p>
        </p:txBody>
      </p:sp>
    </p:spTree>
    <p:extLst>
      <p:ext uri="{BB962C8B-B14F-4D97-AF65-F5344CB8AC3E}">
        <p14:creationId xmlns:p14="http://schemas.microsoft.com/office/powerpoint/2010/main" val="3766622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DB7A4-E20B-F74A-C9BE-3A520FF48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Cuts</a:t>
            </a:r>
          </a:p>
        </p:txBody>
      </p:sp>
      <p:pic>
        <p:nvPicPr>
          <p:cNvPr id="5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73895C3D-58D2-32AB-362F-9BD73D3BA2F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5928" y="1257983"/>
            <a:ext cx="5899951" cy="442496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E6F760F-B8AC-53F9-BC85-3132DD8A4DD6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7190912" y="1825625"/>
                <a:ext cx="4162887" cy="4351338"/>
              </a:xfrm>
            </p:spPr>
            <p:txBody>
              <a:bodyPr/>
              <a:lstStyle/>
              <a:p>
                <a:r>
                  <a:rPr lang="en-US" dirty="0"/>
                  <a:t> </a:t>
                </a:r>
                <a:r>
                  <a:rPr lang="en-GB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p>
                        </m:sSubSup>
                      </m:den>
                    </m:f>
                    <m:r>
                      <a:rPr lang="en-GB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𝑞</m:t>
                        </m:r>
                      </m:sup>
                    </m:sSubSup>
                    <m:sSup>
                      <m:sSupPr>
                        <m:ctrlP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≤</m:t>
                    </m:r>
                    <m:r>
                      <a:rPr lang="en-GB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endParaRPr lang="en-US" dirty="0"/>
              </a:p>
              <a:p>
                <a:r>
                  <a:rPr lang="en-GB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p>
                        </m:sSubSup>
                      </m:den>
                    </m:f>
                    <m:r>
                      <a:rPr lang="en-GB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𝑞</m:t>
                        </m:r>
                      </m:sup>
                    </m:sSubSup>
                    <m:sSup>
                      <m:sSupPr>
                        <m:ctrlP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GB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≤</m:t>
                    </m:r>
                    <m:r>
                      <a:rPr lang="en-GB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=19.98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b="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=22.96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E6F760F-B8AC-53F9-BC85-3132DD8A4D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7190912" y="1825625"/>
                <a:ext cx="4162887" cy="4351338"/>
              </a:xfrm>
              <a:blipFill>
                <a:blip r:embed="rId3"/>
                <a:stretch>
                  <a:fillRect l="-2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089ECCEA-5D02-DD6F-F407-A906FF816C7C}"/>
              </a:ext>
            </a:extLst>
          </p:cNvPr>
          <p:cNvSpPr txBox="1"/>
          <p:nvPr/>
        </p:nvSpPr>
        <p:spPr>
          <a:xfrm>
            <a:off x="699404" y="5596994"/>
            <a:ext cx="5400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 8 – The relationship between the Emittance and the Momentum Spread so we can make the muon cuts</a:t>
            </a:r>
          </a:p>
        </p:txBody>
      </p:sp>
    </p:spTree>
    <p:extLst>
      <p:ext uri="{BB962C8B-B14F-4D97-AF65-F5344CB8AC3E}">
        <p14:creationId xmlns:p14="http://schemas.microsoft.com/office/powerpoint/2010/main" val="426981068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738</Words>
  <Application>Microsoft Office PowerPoint</Application>
  <PresentationFormat>Widescreen</PresentationFormat>
  <Paragraphs>77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Cambria Math</vt:lpstr>
      <vt:lpstr>Segoe UI</vt:lpstr>
      <vt:lpstr>Times New Roman</vt:lpstr>
      <vt:lpstr>1_Office Theme</vt:lpstr>
      <vt:lpstr>nuSTORM Beamline Optics Results </vt:lpstr>
      <vt:lpstr>Motivations &amp; Overview</vt:lpstr>
      <vt:lpstr>Beamline Optics and Simulations</vt:lpstr>
      <vt:lpstr>Orbital Combination System</vt:lpstr>
      <vt:lpstr>Final Test Runs </vt:lpstr>
      <vt:lpstr>Thank You</vt:lpstr>
      <vt:lpstr>OCS Field Maps</vt:lpstr>
      <vt:lpstr>Pion Energy for different Horn Currents</vt:lpstr>
      <vt:lpstr>Muon Cuts</vt:lpstr>
      <vt:lpstr>Mirror OCS Muon Energies</vt:lpstr>
      <vt:lpstr>Muon Energies Cont.</vt:lpstr>
      <vt:lpstr>Mirror OCS Position of Muons</vt:lpstr>
      <vt:lpstr>Muon Position cont.</vt:lpstr>
      <vt:lpstr>SPS vs PS</vt:lpstr>
      <vt:lpstr>SPS vs PS Muon Energy Range</vt:lpstr>
      <vt:lpstr>Total Muons PS Phase Space</vt:lpstr>
      <vt:lpstr>Accepted Muons PS Phase Space</vt:lpstr>
      <vt:lpstr>More Results</vt:lpstr>
      <vt:lpstr>x-Phase Space 2.64GeV </vt:lpstr>
      <vt:lpstr>y-Phase Space 2.64GeV </vt:lpstr>
      <vt:lpstr>x-Phase Space 5GeV </vt:lpstr>
      <vt:lpstr>y-Phase Space 5GeV</vt:lpstr>
      <vt:lpstr>x-Phase Space 7.2GeV </vt:lpstr>
      <vt:lpstr>y-Phase Space 7.2GeV </vt:lpstr>
      <vt:lpstr>Pion Beam Position</vt:lpstr>
      <vt:lpstr>Pion Phase Spaces 5GeV</vt:lpstr>
      <vt:lpstr>Pion Phase Space 2.64GeV</vt:lpstr>
      <vt:lpstr>Left sided Conundrum </vt:lpstr>
      <vt:lpstr>Residual </vt:lpstr>
      <vt:lpstr>Larger Bin Size</vt:lpstr>
      <vt:lpstr>Different Mom Spread for 5 &amp; 2.64GeV/c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Alves, Tiago</dc:creator>
  <cp:lastModifiedBy>Alves, Tiago</cp:lastModifiedBy>
  <cp:revision>1</cp:revision>
  <dcterms:created xsi:type="dcterms:W3CDTF">2022-06-16T15:22:38Z</dcterms:created>
  <dcterms:modified xsi:type="dcterms:W3CDTF">2022-06-22T23:33:01Z</dcterms:modified>
</cp:coreProperties>
</file>