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422" r:id="rId3"/>
    <p:sldId id="373" r:id="rId4"/>
    <p:sldId id="389" r:id="rId5"/>
    <p:sldId id="418" r:id="rId6"/>
    <p:sldId id="4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94" autoAdjust="0"/>
    <p:restoredTop sz="95995" autoAdjust="0"/>
  </p:normalViewPr>
  <p:slideViewPr>
    <p:cSldViewPr>
      <p:cViewPr varScale="1">
        <p:scale>
          <a:sx n="102" d="100"/>
          <a:sy n="102" d="100"/>
        </p:scale>
        <p:origin x="8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NSCC\All%20Clatterbridge%20clonogenic%20data%20JP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Q:\PhD%20Students\Terpsi%202016-2020\Paper%20Nov%202019\PBT%20Spheroids%20Means%20Final%20JLP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All%20DUBs%20ranked%20high%20to%20low%20J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80684784070704973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data'!$G$76:$G$79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03-4320-846D-83D9E177BAC2}"/>
            </c:ext>
          </c:extLst>
        </c:ser>
        <c:ser>
          <c:idx val="0"/>
          <c:order val="1"/>
          <c:tx>
            <c:v>11 MeV</c:v>
          </c:tx>
          <c:spPr>
            <a:ln w="15875"/>
          </c:spPr>
          <c:errBars>
            <c:errDir val="y"/>
            <c:errBarType val="both"/>
            <c:errValType val="cust"/>
            <c:noEndCap val="0"/>
            <c:pl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data'!$G$54:$G$57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03-4320-846D-83D9E177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04000"/>
        <c:axId val="84704576"/>
      </c:scatterChart>
      <c:valAx>
        <c:axId val="8470400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4704576"/>
        <c:crossesAt val="0.1"/>
        <c:crossBetween val="midCat"/>
      </c:valAx>
      <c:valAx>
        <c:axId val="84704576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2445986745024116E-2"/>
              <c:y val="0.18005311929486531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4704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919400699912517"/>
          <c:y val="0.54128280839895015"/>
          <c:w val="0.32436910523698337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91206974079285"/>
          <c:y val="8.3259294131788134E-2"/>
          <c:w val="0.76631838174026423"/>
          <c:h val="0.67326976145520834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2.8745570704270886E-2</c:v>
                  </c:pt>
                  <c:pt idx="2">
                    <c:v>1.6765074965693596E-2</c:v>
                  </c:pt>
                  <c:pt idx="3">
                    <c:v>2.0566708277256263E-2</c:v>
                  </c:pt>
                </c:numCache>
              </c:numRef>
            </c:plus>
            <c:minus>
              <c:numRef>
                <c:f>' Final 74A'!$H$3:$H$6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2.8745570704270886E-2</c:v>
                  </c:pt>
                  <c:pt idx="2">
                    <c:v>1.6765074965693596E-2</c:v>
                  </c:pt>
                  <c:pt idx="3">
                    <c:v>2.0566708277256263E-2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74A'!$A$3:$A$6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74A'!$F$3:$F$6</c:f>
              <c:numCache>
                <c:formatCode>General</c:formatCode>
                <c:ptCount val="4"/>
                <c:pt idx="0">
                  <c:v>1</c:v>
                </c:pt>
                <c:pt idx="1">
                  <c:v>0.53606820536297672</c:v>
                </c:pt>
                <c:pt idx="2">
                  <c:v>0.22156039366897073</c:v>
                </c:pt>
                <c:pt idx="3">
                  <c:v>0.12576814588061833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0A9-4D40-973F-8B97ED315F5F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7.5803578969448213E-2</c:v>
                  </c:pt>
                  <c:pt idx="2">
                    <c:v>1.4183993423270817E-2</c:v>
                  </c:pt>
                  <c:pt idx="3">
                    <c:v>6.2446016525961141E-3</c:v>
                  </c:pt>
                </c:numCache>
              </c:numRef>
            </c:plus>
            <c:minus>
              <c:numRef>
                <c:f>' Final 74A'!$H$10:$H$13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7.5803578969448213E-2</c:v>
                  </c:pt>
                  <c:pt idx="2">
                    <c:v>1.4183993423270817E-2</c:v>
                  </c:pt>
                  <c:pt idx="3">
                    <c:v>6.2446016525961141E-3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74A'!$F$10:$F$13</c:f>
              <c:numCache>
                <c:formatCode>General</c:formatCode>
                <c:ptCount val="4"/>
                <c:pt idx="0">
                  <c:v>1</c:v>
                </c:pt>
                <c:pt idx="1">
                  <c:v>0.12952853814543322</c:v>
                </c:pt>
                <c:pt idx="2">
                  <c:v>3.8466045346260358E-2</c:v>
                </c:pt>
                <c:pt idx="3">
                  <c:v>3.2553482308008273E-2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0A9-4D40-973F-8B97ED315F5F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1.7601004700335352E-2</c:v>
                  </c:pt>
                  <c:pt idx="2">
                    <c:v>1.4613763615073229E-3</c:v>
                  </c:pt>
                  <c:pt idx="3">
                    <c:v>7.8620738105866922E-3</c:v>
                  </c:pt>
                </c:numCache>
              </c:numRef>
            </c:plus>
            <c:minus>
              <c:numRef>
                <c:f>' Final 74A'!$H$16:$H$19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1.7601004700335352E-2</c:v>
                  </c:pt>
                  <c:pt idx="2">
                    <c:v>1.4613763615073229E-3</c:v>
                  </c:pt>
                  <c:pt idx="3">
                    <c:v>7.8620738105866922E-3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74A'!$A$16:$A$19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74A'!$F$16:$F$19</c:f>
              <c:numCache>
                <c:formatCode>General</c:formatCode>
                <c:ptCount val="4"/>
                <c:pt idx="0">
                  <c:v>1</c:v>
                </c:pt>
                <c:pt idx="1">
                  <c:v>0.11807082547638424</c:v>
                </c:pt>
                <c:pt idx="2">
                  <c:v>3.1768260698638889E-2</c:v>
                </c:pt>
                <c:pt idx="3">
                  <c:v>2.7994604266623715E-2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0A9-4D40-973F-8B97ED315F5F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2.4594336285951165E-3</c:v>
                  </c:pt>
                  <c:pt idx="2">
                    <c:v>4.462532829347921E-3</c:v>
                  </c:pt>
                  <c:pt idx="3">
                    <c:v>8.5228182165089789E-3</c:v>
                  </c:pt>
                </c:numCache>
              </c:numRef>
            </c:plus>
            <c:minus>
              <c:numRef>
                <c:f>' Final 74A'!$H$22:$H$25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2.4594336285951165E-3</c:v>
                  </c:pt>
                  <c:pt idx="2">
                    <c:v>4.462532829347921E-3</c:v>
                  </c:pt>
                  <c:pt idx="3">
                    <c:v>8.5228182165089789E-3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74A'!$A$22:$A$25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74A'!$F$22:$F$25</c:f>
              <c:numCache>
                <c:formatCode>General</c:formatCode>
                <c:ptCount val="4"/>
                <c:pt idx="0">
                  <c:v>1</c:v>
                </c:pt>
                <c:pt idx="1">
                  <c:v>2.1314512078858639E-2</c:v>
                </c:pt>
                <c:pt idx="2">
                  <c:v>1.6006023233123782E-2</c:v>
                </c:pt>
                <c:pt idx="3">
                  <c:v>2.2117743085666188E-2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0A9-4D40-973F-8B97ED315F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18336"/>
        <c:axId val="93698240"/>
      </c:scatterChart>
      <c:valAx>
        <c:axId val="93518336"/>
        <c:scaling>
          <c:orientation val="minMax"/>
          <c:max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698240"/>
        <c:crossesAt val="0"/>
        <c:crossBetween val="midCat"/>
      </c:valAx>
      <c:valAx>
        <c:axId val="93698240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18336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42263464549746"/>
          <c:y val="6.5319012736806875E-2"/>
          <c:w val="0.77264581394564991"/>
          <c:h val="0.7019164884103487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plus>
            <c:min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6'!$F$3:$F$6</c:f>
              <c:numCache>
                <c:formatCode>General</c:formatCode>
                <c:ptCount val="4"/>
                <c:pt idx="0">
                  <c:v>1</c:v>
                </c:pt>
                <c:pt idx="1">
                  <c:v>0.73149416286294999</c:v>
                </c:pt>
                <c:pt idx="2">
                  <c:v>0.42737403739600033</c:v>
                </c:pt>
                <c:pt idx="3">
                  <c:v>0.10486447281652966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DE-4DEA-A19D-21733F7CE272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6'!$F$10:$F$13</c:f>
              <c:numCache>
                <c:formatCode>General</c:formatCode>
                <c:ptCount val="4"/>
                <c:pt idx="0">
                  <c:v>1</c:v>
                </c:pt>
                <c:pt idx="1">
                  <c:v>0.42366539663822306</c:v>
                </c:pt>
                <c:pt idx="2">
                  <c:v>0.137110807320243</c:v>
                </c:pt>
                <c:pt idx="3">
                  <c:v>4.3120864670692122E-2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DE-4DEA-A19D-21733F7CE272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6'!$F$16:$F$19</c:f>
              <c:numCache>
                <c:formatCode>General</c:formatCode>
                <c:ptCount val="4"/>
                <c:pt idx="0">
                  <c:v>1</c:v>
                </c:pt>
                <c:pt idx="1">
                  <c:v>0.50007180418465247</c:v>
                </c:pt>
                <c:pt idx="2">
                  <c:v>0.23257342537240905</c:v>
                </c:pt>
                <c:pt idx="3">
                  <c:v>8.475635876252989E-2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ADE-4DEA-A19D-21733F7CE272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plus>
            <c:min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6'!$F$22:$F$25</c:f>
              <c:numCache>
                <c:formatCode>General</c:formatCode>
                <c:ptCount val="4"/>
                <c:pt idx="0">
                  <c:v>1</c:v>
                </c:pt>
                <c:pt idx="1">
                  <c:v>0.3109593049885217</c:v>
                </c:pt>
                <c:pt idx="2">
                  <c:v>8.3476061536265023E-2</c:v>
                </c:pt>
                <c:pt idx="3">
                  <c:v>2.1650175082557115E-2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ADE-4DEA-A19D-21733F7CE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320576"/>
        <c:axId val="100401152"/>
      </c:scatterChart>
      <c:valAx>
        <c:axId val="39320576"/>
        <c:scaling>
          <c:orientation val="minMax"/>
          <c:max val="6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Dose (</a:t>
                </a:r>
                <a:r>
                  <a:rPr lang="en-GB" dirty="0" err="1"/>
                  <a:t>Gy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0401152"/>
        <c:crossesAt val="0"/>
        <c:crossBetween val="midCat"/>
      </c:valAx>
      <c:valAx>
        <c:axId val="100401152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9320576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8490140059767"/>
          <c:y val="0.40376495704739096"/>
          <c:w val="0.31958328834533878"/>
          <c:h val="0.32065063625612489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51818495548055"/>
          <c:y val="6.9243540158271707E-2"/>
          <c:w val="0.76994529801684353"/>
          <c:h val="0.63627278932539655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6.82913591488465E-2</c:v>
                  </c:pt>
                  <c:pt idx="2">
                    <c:v>5.800047691088385E-2</c:v>
                  </c:pt>
                  <c:pt idx="3">
                    <c:v>3.5064286999303224E-2</c:v>
                  </c:pt>
                </c:numCache>
              </c:numRef>
            </c:plus>
            <c:minus>
              <c:numRef>
                <c:f>' Final 74A 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6.82913591488465E-2</c:v>
                  </c:pt>
                  <c:pt idx="2">
                    <c:v>5.800047691088385E-2</c:v>
                  </c:pt>
                  <c:pt idx="3">
                    <c:v>3.5064286999303224E-2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'!$F$3:$F$6</c:f>
              <c:numCache>
                <c:formatCode>General</c:formatCode>
                <c:ptCount val="4"/>
                <c:pt idx="0">
                  <c:v>1</c:v>
                </c:pt>
                <c:pt idx="1">
                  <c:v>0.59156666169747574</c:v>
                </c:pt>
                <c:pt idx="2">
                  <c:v>0.32237067680381631</c:v>
                </c:pt>
                <c:pt idx="3">
                  <c:v>8.929962358378056E-2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497-433F-A2FD-797AF0A0DC3E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5.3061017230642944E-2</c:v>
                  </c:pt>
                  <c:pt idx="2">
                    <c:v>2.3848714896545838E-2</c:v>
                  </c:pt>
                  <c:pt idx="3">
                    <c:v>2.4700241535083701E-2</c:v>
                  </c:pt>
                </c:numCache>
              </c:numRef>
            </c:plus>
            <c:minus>
              <c:numRef>
                <c:f>' Final 74A 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5.3061017230642944E-2</c:v>
                  </c:pt>
                  <c:pt idx="2">
                    <c:v>2.3848714896545838E-2</c:v>
                  </c:pt>
                  <c:pt idx="3">
                    <c:v>2.4700241535083701E-2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'!$F$10:$F$13</c:f>
              <c:numCache>
                <c:formatCode>General</c:formatCode>
                <c:ptCount val="4"/>
                <c:pt idx="0">
                  <c:v>1</c:v>
                </c:pt>
                <c:pt idx="1">
                  <c:v>0.23807039449344783</c:v>
                </c:pt>
                <c:pt idx="2">
                  <c:v>9.2428734155032416E-2</c:v>
                </c:pt>
                <c:pt idx="3">
                  <c:v>4.9380192816948013E-2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497-433F-A2FD-797AF0A0DC3E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5.5283024384411079E-2</c:v>
                  </c:pt>
                  <c:pt idx="2">
                    <c:v>2.0492567490367947E-2</c:v>
                  </c:pt>
                  <c:pt idx="3">
                    <c:v>3.9292380406270588E-2</c:v>
                  </c:pt>
                </c:numCache>
              </c:numRef>
            </c:plus>
            <c:minus>
              <c:numRef>
                <c:f>' Final 74A 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5.5283024384411079E-2</c:v>
                  </c:pt>
                  <c:pt idx="2">
                    <c:v>2.0492567490367947E-2</c:v>
                  </c:pt>
                  <c:pt idx="3">
                    <c:v>3.9292380406270588E-2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'!$F$16:$F$19</c:f>
              <c:numCache>
                <c:formatCode>General</c:formatCode>
                <c:ptCount val="4"/>
                <c:pt idx="0">
                  <c:v>1</c:v>
                </c:pt>
                <c:pt idx="1">
                  <c:v>0.33365766065540292</c:v>
                </c:pt>
                <c:pt idx="2">
                  <c:v>9.5178366070783782E-2</c:v>
                </c:pt>
                <c:pt idx="3">
                  <c:v>5.9442358751373756E-2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497-433F-A2FD-797AF0A0DC3E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5.6917486225512348E-2</c:v>
                  </c:pt>
                  <c:pt idx="2">
                    <c:v>4.0478550337529361E-2</c:v>
                  </c:pt>
                  <c:pt idx="3">
                    <c:v>1.2974071152081162E-2</c:v>
                  </c:pt>
                </c:numCache>
              </c:numRef>
            </c:plus>
            <c:minus>
              <c:numRef>
                <c:f>' Final 74A 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5.6917486225512348E-2</c:v>
                  </c:pt>
                  <c:pt idx="2">
                    <c:v>4.0478550337529361E-2</c:v>
                  </c:pt>
                  <c:pt idx="3">
                    <c:v>1.2974071152081162E-2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'!$F$22:$F$25</c:f>
              <c:numCache>
                <c:formatCode>General</c:formatCode>
                <c:ptCount val="4"/>
                <c:pt idx="0">
                  <c:v>1</c:v>
                </c:pt>
                <c:pt idx="1">
                  <c:v>0.2624828690855518</c:v>
                </c:pt>
                <c:pt idx="2">
                  <c:v>0.11564739672394621</c:v>
                </c:pt>
                <c:pt idx="3">
                  <c:v>2.7675317145787186E-2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497-433F-A2FD-797AF0A0D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225024"/>
        <c:axId val="98285184"/>
      </c:scatterChart>
      <c:valAx>
        <c:axId val="100225024"/>
        <c:scaling>
          <c:orientation val="minMax"/>
          <c:max val="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285184"/>
        <c:crossesAt val="0"/>
        <c:crossBetween val="midCat"/>
      </c:valAx>
      <c:valAx>
        <c:axId val="98285184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25024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97245490590273"/>
          <c:y val="9.9873177206031227E-2"/>
          <c:w val="0.75831832523594112"/>
          <c:h val="0.66713737259846928"/>
        </c:manualLayout>
      </c:layout>
      <c:scatterChart>
        <c:scatterStyle val="smoothMarker"/>
        <c:varyColors val="0"/>
        <c:ser>
          <c:idx val="0"/>
          <c:order val="0"/>
          <c:tx>
            <c:v>ATMi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spher'!$B$9:$G$9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16.463765127084422</c:v>
                  </c:pt>
                  <c:pt idx="2">
                    <c:v>49.906670632403504</c:v>
                  </c:pt>
                  <c:pt idx="3">
                    <c:v>68.159840119207502</c:v>
                  </c:pt>
                  <c:pt idx="4">
                    <c:v>51.760430613589556</c:v>
                  </c:pt>
                  <c:pt idx="5">
                    <c:v>19.084828497163347</c:v>
                  </c:pt>
                </c:numCache>
              </c:numRef>
            </c:plus>
            <c:minus>
              <c:numRef>
                <c:f>'74A spher'!$B$9:$G$9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16.463765127084422</c:v>
                  </c:pt>
                  <c:pt idx="2">
                    <c:v>49.906670632403504</c:v>
                  </c:pt>
                  <c:pt idx="3">
                    <c:v>68.159840119207502</c:v>
                  </c:pt>
                  <c:pt idx="4">
                    <c:v>51.760430613589556</c:v>
                  </c:pt>
                  <c:pt idx="5">
                    <c:v>19.084828497163347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spher'!$B$4:$G$4</c:f>
              <c:numCache>
                <c:formatCode>General</c:formatCode>
                <c:ptCount val="6"/>
                <c:pt idx="0">
                  <c:v>100</c:v>
                </c:pt>
                <c:pt idx="1">
                  <c:v>249.48191675362003</c:v>
                </c:pt>
                <c:pt idx="2">
                  <c:v>422.70725344159882</c:v>
                </c:pt>
                <c:pt idx="3">
                  <c:v>509.02003758396813</c:v>
                </c:pt>
                <c:pt idx="4">
                  <c:v>494.83467533141925</c:v>
                </c:pt>
                <c:pt idx="5">
                  <c:v>421.32265345962759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E2C-4113-AA75-6660F9DF550C}"/>
            </c:ext>
          </c:extLst>
        </c:ser>
        <c:ser>
          <c:idx val="1"/>
          <c:order val="1"/>
          <c:tx>
            <c:v>ATMi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spher'!$J$9:$O$9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25.174227392136519</c:v>
                  </c:pt>
                  <c:pt idx="2">
                    <c:v>41.995889738506051</c:v>
                  </c:pt>
                  <c:pt idx="3">
                    <c:v>33.254944217981446</c:v>
                  </c:pt>
                  <c:pt idx="4">
                    <c:v>18.709274655558566</c:v>
                  </c:pt>
                  <c:pt idx="5">
                    <c:v>36.063885030595095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spher'!$J$9:$O$9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25.174227392136519</c:v>
                  </c:pt>
                  <c:pt idx="2">
                    <c:v>41.995889738506051</c:v>
                  </c:pt>
                  <c:pt idx="3">
                    <c:v>33.254944217981446</c:v>
                  </c:pt>
                  <c:pt idx="4">
                    <c:v>18.709274655558566</c:v>
                  </c:pt>
                  <c:pt idx="5">
                    <c:v>36.063885030595095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spher'!$J$4:$O$4</c:f>
              <c:numCache>
                <c:formatCode>General</c:formatCode>
                <c:ptCount val="6"/>
                <c:pt idx="0">
                  <c:v>100</c:v>
                </c:pt>
                <c:pt idx="1">
                  <c:v>236.14628976542463</c:v>
                </c:pt>
                <c:pt idx="2">
                  <c:v>284.49706442184981</c:v>
                </c:pt>
                <c:pt idx="3">
                  <c:v>283.35006396824008</c:v>
                </c:pt>
                <c:pt idx="4">
                  <c:v>285.07309417832994</c:v>
                </c:pt>
                <c:pt idx="5">
                  <c:v>283.4970874550807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6E2C-4113-AA75-6660F9DF550C}"/>
            </c:ext>
          </c:extLst>
        </c:ser>
        <c:ser>
          <c:idx val="4"/>
          <c:order val="4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289.18890570619851</c:v>
                </c:pt>
                <c:pt idx="2">
                  <c:v>579.26191472995606</c:v>
                </c:pt>
                <c:pt idx="3">
                  <c:v>760.6725015407178</c:v>
                </c:pt>
                <c:pt idx="4">
                  <c:v>787.78099982442018</c:v>
                </c:pt>
                <c:pt idx="5">
                  <c:v>682.38556893504426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E2C-4113-AA75-6660F9DF550C}"/>
            </c:ext>
          </c:extLst>
        </c:ser>
        <c:ser>
          <c:idx val="6"/>
          <c:order val="5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267.61342013965174</c:v>
                </c:pt>
                <c:pt idx="2">
                  <c:v>420.86092449412951</c:v>
                </c:pt>
                <c:pt idx="3">
                  <c:v>608.4253590186139</c:v>
                </c:pt>
                <c:pt idx="4">
                  <c:v>657.56198301418397</c:v>
                </c:pt>
                <c:pt idx="5">
                  <c:v>576.15871771080265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6E2C-4113-AA75-6660F9DF5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ATMi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spher'!$R$9:$W$9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14.392059814347245</c:v>
                        </c:pt>
                        <c:pt idx="2">
                          <c:v>56.869348242425652</c:v>
                        </c:pt>
                        <c:pt idx="3">
                          <c:v>44.575753566084593</c:v>
                        </c:pt>
                        <c:pt idx="4">
                          <c:v>41.969992261424629</c:v>
                        </c:pt>
                        <c:pt idx="5">
                          <c:v>39.622547745799039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spher'!$R$9:$V$9</c15:sqref>
                          </c15:formulaRef>
                        </c:ext>
                      </c:extLst>
                      <c:numCache>
                        <c:formatCode>General</c:formatCode>
                        <c:ptCount val="5"/>
                        <c:pt idx="0">
                          <c:v>0</c:v>
                        </c:pt>
                        <c:pt idx="1">
                          <c:v>14.392059814347245</c:v>
                        </c:pt>
                        <c:pt idx="2">
                          <c:v>56.869348242425652</c:v>
                        </c:pt>
                        <c:pt idx="3">
                          <c:v>44.575753566084593</c:v>
                        </c:pt>
                        <c:pt idx="4">
                          <c:v>41.969992261424629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spher'!$R$4:$W$4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188.25849532723097</c:v>
                      </c:pt>
                      <c:pt idx="2">
                        <c:v>257.45482258720227</c:v>
                      </c:pt>
                      <c:pt idx="3">
                        <c:v>219.14575016862599</c:v>
                      </c:pt>
                      <c:pt idx="4">
                        <c:v>195.88728781607099</c:v>
                      </c:pt>
                      <c:pt idx="5">
                        <c:v>191.67448466909414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6E2C-4113-AA75-6660F9DF550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ATMi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4.2679927499581511</c:v>
                        </c:pt>
                        <c:pt idx="2">
                          <c:v>21.752833983728767</c:v>
                        </c:pt>
                        <c:pt idx="3">
                          <c:v>15.061486931865005</c:v>
                        </c:pt>
                        <c:pt idx="4">
                          <c:v>33.620068359895932</c:v>
                        </c:pt>
                        <c:pt idx="5">
                          <c:v>28.421248327702838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4.2679927499581511</c:v>
                        </c:pt>
                        <c:pt idx="2">
                          <c:v>21.752833983728767</c:v>
                        </c:pt>
                        <c:pt idx="3">
                          <c:v>15.061486931865005</c:v>
                        </c:pt>
                        <c:pt idx="4">
                          <c:v>33.620068359895932</c:v>
                        </c:pt>
                        <c:pt idx="5">
                          <c:v>28.421248327702838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spher'!$Z$4:$AE$4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181.95350608763354</c:v>
                      </c:pt>
                      <c:pt idx="2">
                        <c:v>250.13525243588484</c:v>
                      </c:pt>
                      <c:pt idx="3">
                        <c:v>201.80026003947992</c:v>
                      </c:pt>
                      <c:pt idx="4">
                        <c:v>149.6037481616614</c:v>
                      </c:pt>
                      <c:pt idx="5">
                        <c:v>145.92130461916062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E2C-4113-AA75-6660F9DF550C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149.98701095453887</c:v>
                      </c:pt>
                      <c:pt idx="2">
                        <c:v>204.39046295408585</c:v>
                      </c:pt>
                      <c:pt idx="3">
                        <c:v>183.74374765010529</c:v>
                      </c:pt>
                      <c:pt idx="4">
                        <c:v>185.97249718961606</c:v>
                      </c:pt>
                      <c:pt idx="5">
                        <c:v>163.45430699076616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6E2C-4113-AA75-6660F9DF550C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144.16560230072125</c:v>
                      </c:pt>
                      <c:pt idx="2">
                        <c:v>179.9740073774029</c:v>
                      </c:pt>
                      <c:pt idx="3">
                        <c:v>186.85007773766733</c:v>
                      </c:pt>
                      <c:pt idx="4">
                        <c:v>158.09446779804784</c:v>
                      </c:pt>
                      <c:pt idx="5">
                        <c:v>124.62340738954113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6E2C-4113-AA75-6660F9DF550C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9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8.8652482269503553E-3"/>
              <c:y val="7.10498149403969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93040453216623"/>
          <c:y val="0.17323901520174356"/>
          <c:w val="0.75478448273178822"/>
          <c:h val="0.60191980520507227"/>
        </c:manualLayout>
      </c:layout>
      <c:scatterChart>
        <c:scatterStyle val="smoothMarker"/>
        <c:varyColors val="0"/>
        <c:ser>
          <c:idx val="0"/>
          <c:order val="0"/>
          <c:tx>
            <c:v>ATRi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spher'!$B$10:$G$10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10.560673084758358</c:v>
                  </c:pt>
                  <c:pt idx="2">
                    <c:v>72.193705402661578</c:v>
                  </c:pt>
                  <c:pt idx="3">
                    <c:v>39.791854921355444</c:v>
                  </c:pt>
                  <c:pt idx="4">
                    <c:v>37.439430650519427</c:v>
                  </c:pt>
                  <c:pt idx="5">
                    <c:v>58.598741440966833</c:v>
                  </c:pt>
                </c:numCache>
              </c:numRef>
            </c:plus>
            <c:minus>
              <c:numRef>
                <c:f>'74A spher'!$B$10:$G$10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10.560673084758358</c:v>
                  </c:pt>
                  <c:pt idx="2">
                    <c:v>72.193705402661578</c:v>
                  </c:pt>
                  <c:pt idx="3">
                    <c:v>39.791854921355444</c:v>
                  </c:pt>
                  <c:pt idx="4">
                    <c:v>37.439430650519427</c:v>
                  </c:pt>
                  <c:pt idx="5">
                    <c:v>58.598741440966833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spher'!$B$5:$G$5</c:f>
              <c:numCache>
                <c:formatCode>General</c:formatCode>
                <c:ptCount val="6"/>
                <c:pt idx="0">
                  <c:v>100</c:v>
                </c:pt>
                <c:pt idx="1">
                  <c:v>242.06559503217878</c:v>
                </c:pt>
                <c:pt idx="2">
                  <c:v>469.04319495550095</c:v>
                </c:pt>
                <c:pt idx="3">
                  <c:v>545.18892914612491</c:v>
                </c:pt>
                <c:pt idx="4">
                  <c:v>629.50294410288734</c:v>
                </c:pt>
                <c:pt idx="5">
                  <c:v>570.6573464539041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48-4481-80D8-C983E5608328}"/>
            </c:ext>
          </c:extLst>
        </c:ser>
        <c:ser>
          <c:idx val="1"/>
          <c:order val="1"/>
          <c:tx>
            <c:v>ATRi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spher'!$J$10:$O$10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11.17383847965335</c:v>
                  </c:pt>
                  <c:pt idx="2">
                    <c:v>29.290755996586334</c:v>
                  </c:pt>
                  <c:pt idx="3">
                    <c:v>46.473125286249136</c:v>
                  </c:pt>
                  <c:pt idx="4">
                    <c:v>26.565623929849881</c:v>
                  </c:pt>
                  <c:pt idx="5">
                    <c:v>20.57920250018066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spher'!$J$10:$O$10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11.17383847965335</c:v>
                  </c:pt>
                  <c:pt idx="2">
                    <c:v>29.290755996586334</c:v>
                  </c:pt>
                  <c:pt idx="3">
                    <c:v>46.473125286249136</c:v>
                  </c:pt>
                  <c:pt idx="4">
                    <c:v>26.565623929849881</c:v>
                  </c:pt>
                  <c:pt idx="5">
                    <c:v>20.57920250018066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spher'!$J$5:$O$5</c:f>
              <c:numCache>
                <c:formatCode>General</c:formatCode>
                <c:ptCount val="6"/>
                <c:pt idx="0">
                  <c:v>100</c:v>
                </c:pt>
                <c:pt idx="1">
                  <c:v>162.7908100649972</c:v>
                </c:pt>
                <c:pt idx="2">
                  <c:v>205.63970596383487</c:v>
                </c:pt>
                <c:pt idx="3">
                  <c:v>213.60534910236888</c:v>
                </c:pt>
                <c:pt idx="4">
                  <c:v>206.90140961431905</c:v>
                </c:pt>
                <c:pt idx="5">
                  <c:v>155.49159934183885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6148-4481-80D8-C983E5608328}"/>
            </c:ext>
          </c:extLst>
        </c:ser>
        <c:ser>
          <c:idx val="4"/>
          <c:order val="4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289.18890570619851</c:v>
                </c:pt>
                <c:pt idx="2">
                  <c:v>579.26191472995606</c:v>
                </c:pt>
                <c:pt idx="3">
                  <c:v>760.6725015407178</c:v>
                </c:pt>
                <c:pt idx="4">
                  <c:v>787.78099982442018</c:v>
                </c:pt>
                <c:pt idx="5">
                  <c:v>682.38556893504426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48-4481-80D8-C983E5608328}"/>
            </c:ext>
          </c:extLst>
        </c:ser>
        <c:ser>
          <c:idx val="6"/>
          <c:order val="5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267.61342013965174</c:v>
                </c:pt>
                <c:pt idx="2">
                  <c:v>420.86092449412951</c:v>
                </c:pt>
                <c:pt idx="3">
                  <c:v>608.4253590186139</c:v>
                </c:pt>
                <c:pt idx="4">
                  <c:v>657.56198301418397</c:v>
                </c:pt>
                <c:pt idx="5">
                  <c:v>576.15871771080265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6148-4481-80D8-C983E56083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ATRi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25.03551690844548</c:v>
                        </c:pt>
                        <c:pt idx="2">
                          <c:v>39.445148317675702</c:v>
                        </c:pt>
                        <c:pt idx="3">
                          <c:v>43.058222303322779</c:v>
                        </c:pt>
                        <c:pt idx="4">
                          <c:v>39.551121712495842</c:v>
                        </c:pt>
                        <c:pt idx="5">
                          <c:v>34.252806127420506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25.03551690844548</c:v>
                        </c:pt>
                        <c:pt idx="2">
                          <c:v>39.445148317675702</c:v>
                        </c:pt>
                        <c:pt idx="3">
                          <c:v>43.058222303322779</c:v>
                        </c:pt>
                        <c:pt idx="4">
                          <c:v>39.551121712495842</c:v>
                        </c:pt>
                        <c:pt idx="5">
                          <c:v>34.252806127420506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spher'!$R$5:$W$5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140.2726877853452</c:v>
                      </c:pt>
                      <c:pt idx="2">
                        <c:v>172.30270061230968</c:v>
                      </c:pt>
                      <c:pt idx="3">
                        <c:v>170.24560461116945</c:v>
                      </c:pt>
                      <c:pt idx="4">
                        <c:v>148.97046251626776</c:v>
                      </c:pt>
                      <c:pt idx="5">
                        <c:v>118.76906491086739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6148-4481-80D8-C983E5608328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ATRi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22.607776034746813</c:v>
                        </c:pt>
                        <c:pt idx="2">
                          <c:v>6.5419936477706013</c:v>
                        </c:pt>
                        <c:pt idx="3">
                          <c:v>10.182389133496388</c:v>
                        </c:pt>
                        <c:pt idx="4">
                          <c:v>19.190019337215247</c:v>
                        </c:pt>
                        <c:pt idx="5">
                          <c:v>13.244952532142444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22.607776034746813</c:v>
                        </c:pt>
                        <c:pt idx="2">
                          <c:v>6.5419936477706013</c:v>
                        </c:pt>
                        <c:pt idx="3">
                          <c:v>10.182389133496388</c:v>
                        </c:pt>
                        <c:pt idx="4">
                          <c:v>19.190019337215247</c:v>
                        </c:pt>
                        <c:pt idx="5">
                          <c:v>13.244952532142444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spher'!$Z$5:$AE$5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166.26054991141913</c:v>
                      </c:pt>
                      <c:pt idx="2">
                        <c:v>185.951877599521</c:v>
                      </c:pt>
                      <c:pt idx="3">
                        <c:v>214.86473948160378</c:v>
                      </c:pt>
                      <c:pt idx="4">
                        <c:v>172.22099898182603</c:v>
                      </c:pt>
                      <c:pt idx="5">
                        <c:v>140.38964143763522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148-4481-80D8-C983E5608328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149.98701095453887</c:v>
                      </c:pt>
                      <c:pt idx="2">
                        <c:v>204.39046295408585</c:v>
                      </c:pt>
                      <c:pt idx="3">
                        <c:v>183.74374765010529</c:v>
                      </c:pt>
                      <c:pt idx="4">
                        <c:v>185.97249718961606</c:v>
                      </c:pt>
                      <c:pt idx="5">
                        <c:v>163.45430699076616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6148-4481-80D8-C983E5608328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144.16560230072125</c:v>
                      </c:pt>
                      <c:pt idx="2">
                        <c:v>179.9740073774029</c:v>
                      </c:pt>
                      <c:pt idx="3">
                        <c:v>186.85007773766733</c:v>
                      </c:pt>
                      <c:pt idx="4">
                        <c:v>158.09446779804784</c:v>
                      </c:pt>
                      <c:pt idx="5">
                        <c:v>124.62340738954113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6148-4481-80D8-C983E5608328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9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2.7854372449119584E-2"/>
              <c:y val="0.14061952800133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majorUnit val="20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DNAPKi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spher'!$B$12:$G$12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9.7895951946017998</c:v>
                  </c:pt>
                  <c:pt idx="2">
                    <c:v>47.746074578603867</c:v>
                  </c:pt>
                  <c:pt idx="3">
                    <c:v>38.003936131770608</c:v>
                  </c:pt>
                  <c:pt idx="4">
                    <c:v>63.619926307502091</c:v>
                  </c:pt>
                  <c:pt idx="5">
                    <c:v>21.922908354673481</c:v>
                  </c:pt>
                </c:numCache>
              </c:numRef>
            </c:plus>
            <c:minus>
              <c:numRef>
                <c:f>'74A spher'!$B$12:$G$12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9.7895951946017998</c:v>
                  </c:pt>
                  <c:pt idx="2">
                    <c:v>47.746074578603867</c:v>
                  </c:pt>
                  <c:pt idx="3">
                    <c:v>38.003936131770608</c:v>
                  </c:pt>
                  <c:pt idx="4">
                    <c:v>63.619926307502091</c:v>
                  </c:pt>
                  <c:pt idx="5">
                    <c:v>21.922908354673481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spher'!$B$7:$G$7</c:f>
              <c:numCache>
                <c:formatCode>General</c:formatCode>
                <c:ptCount val="6"/>
                <c:pt idx="0">
                  <c:v>100</c:v>
                </c:pt>
                <c:pt idx="1">
                  <c:v>285.67596349109743</c:v>
                </c:pt>
                <c:pt idx="2">
                  <c:v>478.40206188409519</c:v>
                </c:pt>
                <c:pt idx="3">
                  <c:v>688.54899407200048</c:v>
                </c:pt>
                <c:pt idx="4">
                  <c:v>765.18148406409648</c:v>
                </c:pt>
                <c:pt idx="5">
                  <c:v>715.52744992696842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11-49B2-8302-4714C136499F}"/>
            </c:ext>
          </c:extLst>
        </c:ser>
        <c:ser>
          <c:idx val="1"/>
          <c:order val="1"/>
          <c:tx>
            <c:v>DNAPKi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spher'!$J$12:$O$12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3.2015240037017594</c:v>
                  </c:pt>
                  <c:pt idx="2">
                    <c:v>4.1863028036231951</c:v>
                  </c:pt>
                  <c:pt idx="3">
                    <c:v>33.304267668298941</c:v>
                  </c:pt>
                  <c:pt idx="4">
                    <c:v>35.766101088319893</c:v>
                  </c:pt>
                  <c:pt idx="5">
                    <c:v>27.754696871399645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spher'!$J$12:$O$12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3.2015240037017594</c:v>
                  </c:pt>
                  <c:pt idx="2">
                    <c:v>4.1863028036231951</c:v>
                  </c:pt>
                  <c:pt idx="3">
                    <c:v>33.304267668298941</c:v>
                  </c:pt>
                  <c:pt idx="4">
                    <c:v>35.766101088319893</c:v>
                  </c:pt>
                  <c:pt idx="5">
                    <c:v>27.754696871399645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spher'!$J$7:$O$7</c:f>
              <c:numCache>
                <c:formatCode>General</c:formatCode>
                <c:ptCount val="6"/>
                <c:pt idx="0">
                  <c:v>100</c:v>
                </c:pt>
                <c:pt idx="1">
                  <c:v>182.41952437047834</c:v>
                </c:pt>
                <c:pt idx="2">
                  <c:v>266.08075463129097</c:v>
                </c:pt>
                <c:pt idx="3">
                  <c:v>285.46556074774986</c:v>
                </c:pt>
                <c:pt idx="4">
                  <c:v>355.84899079457091</c:v>
                </c:pt>
                <c:pt idx="5">
                  <c:v>279.6990214460547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0C11-49B2-8302-4714C136499F}"/>
            </c:ext>
          </c:extLst>
        </c:ser>
        <c:ser>
          <c:idx val="4"/>
          <c:order val="4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22.729084055922105</c:v>
                  </c:pt>
                  <c:pt idx="2">
                    <c:v>52.69578369397356</c:v>
                  </c:pt>
                  <c:pt idx="3">
                    <c:v>15.769109221757089</c:v>
                  </c:pt>
                  <c:pt idx="4">
                    <c:v>22.83984402097634</c:v>
                  </c:pt>
                  <c:pt idx="5">
                    <c:v>85.921364772830628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289.18890570619851</c:v>
                </c:pt>
                <c:pt idx="2">
                  <c:v>579.26191472995606</c:v>
                </c:pt>
                <c:pt idx="3">
                  <c:v>760.6725015407178</c:v>
                </c:pt>
                <c:pt idx="4">
                  <c:v>787.78099982442018</c:v>
                </c:pt>
                <c:pt idx="5">
                  <c:v>682.38556893504426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C11-49B2-8302-4714C136499F}"/>
            </c:ext>
          </c:extLst>
        </c:ser>
        <c:ser>
          <c:idx val="6"/>
          <c:order val="5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37.266654091018438</c:v>
                  </c:pt>
                  <c:pt idx="2">
                    <c:v>54.434906490658747</c:v>
                  </c:pt>
                  <c:pt idx="3">
                    <c:v>58.278076547294326</c:v>
                  </c:pt>
                  <c:pt idx="4">
                    <c:v>58.079941471163444</c:v>
                  </c:pt>
                  <c:pt idx="5">
                    <c:v>71.186047051565325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267.61342013965174</c:v>
                </c:pt>
                <c:pt idx="2">
                  <c:v>420.86092449412951</c:v>
                </c:pt>
                <c:pt idx="3">
                  <c:v>608.4253590186139</c:v>
                </c:pt>
                <c:pt idx="4">
                  <c:v>657.56198301418397</c:v>
                </c:pt>
                <c:pt idx="5">
                  <c:v>576.15871771080265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0C11-49B2-8302-4714C1364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DNAPKi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16.685707513638036</c:v>
                        </c:pt>
                        <c:pt idx="2">
                          <c:v>19.25279022570405</c:v>
                        </c:pt>
                        <c:pt idx="3">
                          <c:v>22.798866490394435</c:v>
                        </c:pt>
                        <c:pt idx="4">
                          <c:v>36.77902164452464</c:v>
                        </c:pt>
                        <c:pt idx="5">
                          <c:v>59.921795620675638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16.685707513638036</c:v>
                        </c:pt>
                        <c:pt idx="2">
                          <c:v>19.25279022570405</c:v>
                        </c:pt>
                        <c:pt idx="3">
                          <c:v>22.798866490394435</c:v>
                        </c:pt>
                        <c:pt idx="4">
                          <c:v>36.77902164452464</c:v>
                        </c:pt>
                        <c:pt idx="5">
                          <c:v>59.921795620675638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spher'!$R$7:$W$7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157.11934987435393</c:v>
                      </c:pt>
                      <c:pt idx="2">
                        <c:v>195.8411901282507</c:v>
                      </c:pt>
                      <c:pt idx="3">
                        <c:v>238.25910953256684</c:v>
                      </c:pt>
                      <c:pt idx="4">
                        <c:v>222.98490987256295</c:v>
                      </c:pt>
                      <c:pt idx="5">
                        <c:v>215.05744804452138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0C11-49B2-8302-4714C136499F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DNAPKi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13.485843703089392</c:v>
                        </c:pt>
                        <c:pt idx="2">
                          <c:v>8.4716884249245243</c:v>
                        </c:pt>
                        <c:pt idx="3">
                          <c:v>21.18810854971435</c:v>
                        </c:pt>
                        <c:pt idx="4">
                          <c:v>62.813464460622981</c:v>
                        </c:pt>
                        <c:pt idx="5">
                          <c:v>48.132557503901801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13.485843703089392</c:v>
                        </c:pt>
                        <c:pt idx="2">
                          <c:v>8.4716884249245243</c:v>
                        </c:pt>
                        <c:pt idx="3">
                          <c:v>21.18810854971435</c:v>
                        </c:pt>
                        <c:pt idx="4">
                          <c:v>62.813464460622981</c:v>
                        </c:pt>
                        <c:pt idx="5">
                          <c:v>48.132557503901801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spher'!$Z$7:$AE$7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171.69594995837386</c:v>
                      </c:pt>
                      <c:pt idx="2">
                        <c:v>225.68701684304241</c:v>
                      </c:pt>
                      <c:pt idx="3">
                        <c:v>254.12307771074106</c:v>
                      </c:pt>
                      <c:pt idx="4">
                        <c:v>221.9558450535028</c:v>
                      </c:pt>
                      <c:pt idx="5">
                        <c:v>187.8744045081057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C11-49B2-8302-4714C136499F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11.29440214240382</c:v>
                        </c:pt>
                        <c:pt idx="2">
                          <c:v>58.477767005782901</c:v>
                        </c:pt>
                        <c:pt idx="3">
                          <c:v>49.286074196070828</c:v>
                        </c:pt>
                        <c:pt idx="4">
                          <c:v>42.282669718105147</c:v>
                        </c:pt>
                        <c:pt idx="5">
                          <c:v>48.289993328325451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149.98701095453887</c:v>
                      </c:pt>
                      <c:pt idx="2">
                        <c:v>204.39046295408585</c:v>
                      </c:pt>
                      <c:pt idx="3">
                        <c:v>183.74374765010529</c:v>
                      </c:pt>
                      <c:pt idx="4">
                        <c:v>185.97249718961606</c:v>
                      </c:pt>
                      <c:pt idx="5">
                        <c:v>163.45430699076616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C11-49B2-8302-4714C136499F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0</c:v>
                        </c:pt>
                        <c:pt idx="1">
                          <c:v>24.856850900170869</c:v>
                        </c:pt>
                        <c:pt idx="2">
                          <c:v>12.35403853065373</c:v>
                        </c:pt>
                        <c:pt idx="3">
                          <c:v>45.270278780006095</c:v>
                        </c:pt>
                        <c:pt idx="4">
                          <c:v>37.107706651339377</c:v>
                        </c:pt>
                        <c:pt idx="5">
                          <c:v>26.709558304856614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144.16560230072125</c:v>
                      </c:pt>
                      <c:pt idx="2">
                        <c:v>179.9740073774029</c:v>
                      </c:pt>
                      <c:pt idx="3">
                        <c:v>186.85007773766733</c:v>
                      </c:pt>
                      <c:pt idx="4">
                        <c:v>158.09446779804784</c:v>
                      </c:pt>
                      <c:pt idx="5">
                        <c:v>124.62340738954113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0C11-49B2-8302-4714C136499F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9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AF-4182-A906-DEDBBE1032E2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AF-4182-A906-DEDBBE1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57732482457868"/>
          <c:y val="0.14551658634634432"/>
          <c:w val="0.80442267517542132"/>
          <c:h val="0.66413387253126022"/>
        </c:manualLayout>
      </c:layout>
      <c:barChart>
        <c:barDir val="col"/>
        <c:grouping val="clustered"/>
        <c:varyColors val="0"/>
        <c:ser>
          <c:idx val="2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Alkaline!$O$48:$O$53</c:f>
                <c:numCache>
                  <c:formatCode>General</c:formatCode>
                  <c:ptCount val="6"/>
                  <c:pt idx="0">
                    <c:v>2.3323910736093703E-2</c:v>
                  </c:pt>
                  <c:pt idx="1">
                    <c:v>0</c:v>
                  </c:pt>
                  <c:pt idx="2">
                    <c:v>6.0252710094042171E-2</c:v>
                  </c:pt>
                  <c:pt idx="3">
                    <c:v>5.2641392816237413E-2</c:v>
                  </c:pt>
                  <c:pt idx="4">
                    <c:v>1.3147720823837973E-2</c:v>
                  </c:pt>
                  <c:pt idx="5">
                    <c:v>6.4542509472041605E-3</c:v>
                  </c:pt>
                </c:numCache>
              </c:numRef>
            </c:plus>
            <c:minus>
              <c:numRef>
                <c:f>Alkaline!$O$48:$O$53</c:f>
                <c:numCache>
                  <c:formatCode>General</c:formatCode>
                  <c:ptCount val="6"/>
                  <c:pt idx="0">
                    <c:v>2.3323910736093703E-2</c:v>
                  </c:pt>
                  <c:pt idx="1">
                    <c:v>0</c:v>
                  </c:pt>
                  <c:pt idx="2">
                    <c:v>6.0252710094042171E-2</c:v>
                  </c:pt>
                  <c:pt idx="3">
                    <c:v>5.2641392816237413E-2</c:v>
                  </c:pt>
                  <c:pt idx="4">
                    <c:v>1.3147720823837973E-2</c:v>
                  </c:pt>
                  <c:pt idx="5">
                    <c:v>6.4542509472041605E-3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Alkaline!$N$48:$N$53</c:f>
              <c:numCache>
                <c:formatCode>0%</c:formatCode>
                <c:ptCount val="6"/>
                <c:pt idx="0">
                  <c:v>7.0630975498835735E-2</c:v>
                </c:pt>
                <c:pt idx="1">
                  <c:v>1</c:v>
                </c:pt>
                <c:pt idx="2">
                  <c:v>0.68174866232690001</c:v>
                </c:pt>
                <c:pt idx="3">
                  <c:v>0.40726251864974095</c:v>
                </c:pt>
                <c:pt idx="4">
                  <c:v>0.14322717101282928</c:v>
                </c:pt>
                <c:pt idx="5">
                  <c:v>5.7211972585960925E-2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25-4690-9B80-42387C60364F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Alkaline!$U$48:$U$53</c:f>
                <c:numCache>
                  <c:formatCode>General</c:formatCode>
                  <c:ptCount val="6"/>
                  <c:pt idx="0">
                    <c:v>2.5450279843907259E-2</c:v>
                  </c:pt>
                  <c:pt idx="1">
                    <c:v>0</c:v>
                  </c:pt>
                  <c:pt idx="2">
                    <c:v>3.9744717896041053E-2</c:v>
                  </c:pt>
                  <c:pt idx="3">
                    <c:v>8.5323330788192694E-2</c:v>
                  </c:pt>
                  <c:pt idx="4">
                    <c:v>7.1544637192360094E-2</c:v>
                  </c:pt>
                  <c:pt idx="5">
                    <c:v>2.4364314578013656E-2</c:v>
                  </c:pt>
                </c:numCache>
              </c:numRef>
            </c:plus>
            <c:minus>
              <c:numRef>
                <c:f>Alkaline!$U$48:$U$53</c:f>
                <c:numCache>
                  <c:formatCode>General</c:formatCode>
                  <c:ptCount val="6"/>
                  <c:pt idx="0">
                    <c:v>2.5450279843907259E-2</c:v>
                  </c:pt>
                  <c:pt idx="1">
                    <c:v>0</c:v>
                  </c:pt>
                  <c:pt idx="2">
                    <c:v>3.9744717896041053E-2</c:v>
                  </c:pt>
                  <c:pt idx="3">
                    <c:v>8.5323330788192694E-2</c:v>
                  </c:pt>
                  <c:pt idx="4">
                    <c:v>7.1544637192360094E-2</c:v>
                  </c:pt>
                  <c:pt idx="5">
                    <c:v>2.4364314578013656E-2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Alkaline!$T$48:$T$53</c:f>
              <c:numCache>
                <c:formatCode>0%</c:formatCode>
                <c:ptCount val="6"/>
                <c:pt idx="0">
                  <c:v>6.7624911480042266E-2</c:v>
                </c:pt>
                <c:pt idx="1">
                  <c:v>1</c:v>
                </c:pt>
                <c:pt idx="2">
                  <c:v>0.97525624754622653</c:v>
                </c:pt>
                <c:pt idx="3">
                  <c:v>0.96005396872429127</c:v>
                </c:pt>
                <c:pt idx="4">
                  <c:v>0.73061577228320895</c:v>
                </c:pt>
                <c:pt idx="5">
                  <c:v>0.40662459937565504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25-4690-9B80-42387C60364F}"/>
            </c:ext>
          </c:extLst>
        </c:ser>
        <c:ser>
          <c:idx val="0"/>
          <c:order val="2"/>
          <c:tx>
            <c:v>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(Alkaline!$AA$50:$AA$52,Alkaline!$AA$54:$AA$56)</c:f>
                <c:numCache>
                  <c:formatCode>General</c:formatCode>
                  <c:ptCount val="6"/>
                  <c:pt idx="0">
                    <c:v>8.7470908922094547E-3</c:v>
                  </c:pt>
                  <c:pt idx="1">
                    <c:v>0</c:v>
                  </c:pt>
                  <c:pt idx="2">
                    <c:v>4.2353027985796279E-2</c:v>
                  </c:pt>
                  <c:pt idx="3">
                    <c:v>5.5345610942275518E-2</c:v>
                  </c:pt>
                  <c:pt idx="4">
                    <c:v>3.9835385899497089E-2</c:v>
                  </c:pt>
                  <c:pt idx="5">
                    <c:v>2.4393848233450206E-2</c:v>
                  </c:pt>
                </c:numCache>
              </c:numRef>
            </c:plus>
            <c:minus>
              <c:numRef>
                <c:f>(Alkaline!$AA$50:$AA$52,Alkaline!$AA$54:$AA$56)</c:f>
                <c:numCache>
                  <c:formatCode>General</c:formatCode>
                  <c:ptCount val="6"/>
                  <c:pt idx="0">
                    <c:v>8.7470908922094547E-3</c:v>
                  </c:pt>
                  <c:pt idx="1">
                    <c:v>0</c:v>
                  </c:pt>
                  <c:pt idx="2">
                    <c:v>4.2353027985796279E-2</c:v>
                  </c:pt>
                  <c:pt idx="3">
                    <c:v>5.5345610942275518E-2</c:v>
                  </c:pt>
                  <c:pt idx="4">
                    <c:v>3.9835385899497089E-2</c:v>
                  </c:pt>
                  <c:pt idx="5">
                    <c:v>2.4393848233450206E-2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(Alkaline!$Z$50:$Z$52,Alkaline!$Z$54:$Z$56)</c:f>
              <c:numCache>
                <c:formatCode>0%</c:formatCode>
                <c:ptCount val="6"/>
                <c:pt idx="0">
                  <c:v>1.3733001540456395E-2</c:v>
                </c:pt>
                <c:pt idx="1">
                  <c:v>1</c:v>
                </c:pt>
                <c:pt idx="2">
                  <c:v>0.80519152007807671</c:v>
                </c:pt>
                <c:pt idx="3">
                  <c:v>0.43988113048153177</c:v>
                </c:pt>
                <c:pt idx="4">
                  <c:v>0.29874575146222004</c:v>
                </c:pt>
                <c:pt idx="5">
                  <c:v>0.15030837991171375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25-4690-9B80-42387C6036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02304"/>
        <c:axId val="332390976"/>
      </c:barChart>
      <c:catAx>
        <c:axId val="133602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Minutes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32390976"/>
        <c:crosses val="autoZero"/>
        <c:auto val="1"/>
        <c:lblAlgn val="ctr"/>
        <c:lblOffset val="100"/>
        <c:noMultiLvlLbl val="0"/>
      </c:catAx>
      <c:valAx>
        <c:axId val="332390976"/>
        <c:scaling>
          <c:orientation val="minMax"/>
          <c:max val="1.5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133602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199531175521879"/>
          <c:y val="1.7152409626553553E-2"/>
          <c:w val="0.40488950680006447"/>
          <c:h val="0.2140012958848060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91414363173037"/>
          <c:y val="7.7511580644895883E-2"/>
          <c:w val="0.83820794465733806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98F-4E2A-AA27-01D0D690C3E0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8F-4E2A-AA27-01D0D690C3E0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8F-4E2A-AA27-01D0D690C3E0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8F-4E2A-AA27-01D0D690C3E0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8F-4E2A-AA27-01D0D690C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78060077070356E-2"/>
          <c:y val="5.7890618771268214E-2"/>
          <c:w val="0.96364387984585931"/>
          <c:h val="0.91914850266226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'59MeV data'!$F$3:$F$101</c:f>
              <c:numCache>
                <c:formatCode>General</c:formatCode>
                <c:ptCount val="99"/>
                <c:pt idx="0">
                  <c:v>0</c:v>
                </c:pt>
                <c:pt idx="1">
                  <c:v>-0.21934373360499917</c:v>
                </c:pt>
                <c:pt idx="2">
                  <c:v>0.91905980113297947</c:v>
                </c:pt>
                <c:pt idx="3">
                  <c:v>0.45563980514911928</c:v>
                </c:pt>
                <c:pt idx="4">
                  <c:v>8.2895955015411887E-2</c:v>
                </c:pt>
                <c:pt idx="5">
                  <c:v>0.18966816980847931</c:v>
                </c:pt>
                <c:pt idx="6">
                  <c:v>-0.73495941276662002</c:v>
                </c:pt>
                <c:pt idx="7">
                  <c:v>-0.15325674907490383</c:v>
                </c:pt>
                <c:pt idx="8">
                  <c:v>-0.18277707196278054</c:v>
                </c:pt>
                <c:pt idx="9">
                  <c:v>-0.20629788374736743</c:v>
                </c:pt>
                <c:pt idx="10">
                  <c:v>-1.0869670872412573</c:v>
                </c:pt>
                <c:pt idx="11">
                  <c:v>0.52126650102562211</c:v>
                </c:pt>
                <c:pt idx="12">
                  <c:v>0.43482004579356726</c:v>
                </c:pt>
                <c:pt idx="13">
                  <c:v>0.54787723271254418</c:v>
                </c:pt>
                <c:pt idx="14">
                  <c:v>0.26825145338951584</c:v>
                </c:pt>
                <c:pt idx="15">
                  <c:v>0.55500849049396783</c:v>
                </c:pt>
                <c:pt idx="16">
                  <c:v>-0.74698247407676033</c:v>
                </c:pt>
                <c:pt idx="17">
                  <c:v>0.32251105835602933</c:v>
                </c:pt>
                <c:pt idx="18">
                  <c:v>-9.6531445329301982E-2</c:v>
                </c:pt>
                <c:pt idx="19">
                  <c:v>0.70888383901960428</c:v>
                </c:pt>
                <c:pt idx="20">
                  <c:v>-0.73692518597621803</c:v>
                </c:pt>
                <c:pt idx="21">
                  <c:v>0.19618169594095775</c:v>
                </c:pt>
                <c:pt idx="22">
                  <c:v>0.52548791035629527</c:v>
                </c:pt>
                <c:pt idx="23">
                  <c:v>0.31155497389254666</c:v>
                </c:pt>
                <c:pt idx="24">
                  <c:v>0.85784930929892755</c:v>
                </c:pt>
                <c:pt idx="25">
                  <c:v>-0.30638894879370482</c:v>
                </c:pt>
                <c:pt idx="26">
                  <c:v>0.57616323832164529</c:v>
                </c:pt>
                <c:pt idx="27">
                  <c:v>0.14746685987352359</c:v>
                </c:pt>
                <c:pt idx="28">
                  <c:v>0</c:v>
                </c:pt>
                <c:pt idx="29">
                  <c:v>0.1615170161141746</c:v>
                </c:pt>
                <c:pt idx="30">
                  <c:v>0.95074667960778214</c:v>
                </c:pt>
                <c:pt idx="31">
                  <c:v>1.5087434977942054</c:v>
                </c:pt>
                <c:pt idx="32">
                  <c:v>0.96884921920036193</c:v>
                </c:pt>
                <c:pt idx="33">
                  <c:v>0.94421287278892041</c:v>
                </c:pt>
                <c:pt idx="34">
                  <c:v>0.20378666706767451</c:v>
                </c:pt>
                <c:pt idx="35">
                  <c:v>1.354260373743668</c:v>
                </c:pt>
                <c:pt idx="36">
                  <c:v>1.4353759939838491</c:v>
                </c:pt>
                <c:pt idx="37">
                  <c:v>0.74620831842202939</c:v>
                </c:pt>
                <c:pt idx="38">
                  <c:v>0.31190396864687325</c:v>
                </c:pt>
                <c:pt idx="39">
                  <c:v>0.89089753907459457</c:v>
                </c:pt>
                <c:pt idx="40">
                  <c:v>-0.34841968457622963</c:v>
                </c:pt>
                <c:pt idx="41">
                  <c:v>0.47319440768677201</c:v>
                </c:pt>
                <c:pt idx="42">
                  <c:v>1.3783564668108941</c:v>
                </c:pt>
                <c:pt idx="43">
                  <c:v>7.8452588043435981E-2</c:v>
                </c:pt>
                <c:pt idx="44">
                  <c:v>0.97481196797977365</c:v>
                </c:pt>
                <c:pt idx="45">
                  <c:v>-4.7684146783177783E-2</c:v>
                </c:pt>
                <c:pt idx="46">
                  <c:v>1.9501430034509508</c:v>
                </c:pt>
                <c:pt idx="47">
                  <c:v>-0.14238629417040069</c:v>
                </c:pt>
                <c:pt idx="48">
                  <c:v>0.92468514302130456</c:v>
                </c:pt>
                <c:pt idx="49">
                  <c:v>0.87201060302906164</c:v>
                </c:pt>
                <c:pt idx="50">
                  <c:v>0.60962656633883539</c:v>
                </c:pt>
                <c:pt idx="51">
                  <c:v>0.57107474997227281</c:v>
                </c:pt>
                <c:pt idx="52">
                  <c:v>1.4185741172774058</c:v>
                </c:pt>
                <c:pt idx="53">
                  <c:v>0.13015106679290059</c:v>
                </c:pt>
                <c:pt idx="54">
                  <c:v>0.83910504268264441</c:v>
                </c:pt>
                <c:pt idx="55">
                  <c:v>0.24632621682171107</c:v>
                </c:pt>
                <c:pt idx="56">
                  <c:v>0.34257341447531897</c:v>
                </c:pt>
                <c:pt idx="57">
                  <c:v>0.98940995882573946</c:v>
                </c:pt>
                <c:pt idx="58">
                  <c:v>0.69102934063300214</c:v>
                </c:pt>
                <c:pt idx="59">
                  <c:v>1.2960042777131822</c:v>
                </c:pt>
                <c:pt idx="60">
                  <c:v>0.59321092639158723</c:v>
                </c:pt>
                <c:pt idx="61">
                  <c:v>0.7110480017433003</c:v>
                </c:pt>
                <c:pt idx="62">
                  <c:v>1.6679652002593612</c:v>
                </c:pt>
                <c:pt idx="63">
                  <c:v>0.24526874666295498</c:v>
                </c:pt>
                <c:pt idx="64">
                  <c:v>0.46202182237193157</c:v>
                </c:pt>
                <c:pt idx="65">
                  <c:v>1.540431586197613</c:v>
                </c:pt>
                <c:pt idx="66">
                  <c:v>-0.1497280484449246</c:v>
                </c:pt>
                <c:pt idx="67">
                  <c:v>0.14771997874467035</c:v>
                </c:pt>
                <c:pt idx="68">
                  <c:v>0.56989672506545508</c:v>
                </c:pt>
                <c:pt idx="69">
                  <c:v>0.19237041357152151</c:v>
                </c:pt>
                <c:pt idx="70">
                  <c:v>0.68668315856884898</c:v>
                </c:pt>
                <c:pt idx="71">
                  <c:v>0.6420583217649356</c:v>
                </c:pt>
                <c:pt idx="72">
                  <c:v>-0.76062529412698787</c:v>
                </c:pt>
                <c:pt idx="73">
                  <c:v>0.14324539233746472</c:v>
                </c:pt>
                <c:pt idx="74">
                  <c:v>1.2218118883454976</c:v>
                </c:pt>
                <c:pt idx="75">
                  <c:v>0.75661249748965087</c:v>
                </c:pt>
                <c:pt idx="76">
                  <c:v>0.25420614680289971</c:v>
                </c:pt>
                <c:pt idx="77">
                  <c:v>-0.47508959731436484</c:v>
                </c:pt>
                <c:pt idx="78">
                  <c:v>0</c:v>
                </c:pt>
                <c:pt idx="79">
                  <c:v>1.0520244671912413</c:v>
                </c:pt>
                <c:pt idx="80">
                  <c:v>0.23076236056513399</c:v>
                </c:pt>
                <c:pt idx="81">
                  <c:v>0.18440086050561072</c:v>
                </c:pt>
                <c:pt idx="82">
                  <c:v>-0.38402929985915624</c:v>
                </c:pt>
                <c:pt idx="83">
                  <c:v>2.0462174130387506E-2</c:v>
                </c:pt>
                <c:pt idx="84">
                  <c:v>1.2802412586421308</c:v>
                </c:pt>
                <c:pt idx="85">
                  <c:v>-1.0041720051632674</c:v>
                </c:pt>
                <c:pt idx="86">
                  <c:v>3.1251450478433549</c:v>
                </c:pt>
                <c:pt idx="87">
                  <c:v>0.10480081976491851</c:v>
                </c:pt>
                <c:pt idx="88">
                  <c:v>-0.19886087550440931</c:v>
                </c:pt>
                <c:pt idx="89">
                  <c:v>-0.20425474405014196</c:v>
                </c:pt>
                <c:pt idx="90">
                  <c:v>0.32254737189158517</c:v>
                </c:pt>
                <c:pt idx="91">
                  <c:v>-0.6078367330279526</c:v>
                </c:pt>
                <c:pt idx="92">
                  <c:v>-0.42652432141674312</c:v>
                </c:pt>
                <c:pt idx="93">
                  <c:v>-0.5849990413024827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-0.9730264113153001</c:v>
                </c:pt>
                <c:pt idx="98">
                  <c:v>0.71094028568390111</c:v>
                </c:pt>
              </c:numCache>
            </c:numRef>
          </c:xVal>
          <c:yVal>
            <c:numRef>
              <c:f>'59MeV data'!$E$3:$E$101</c:f>
              <c:numCache>
                <c:formatCode>General</c:formatCode>
                <c:ptCount val="99"/>
                <c:pt idx="0">
                  <c:v>0</c:v>
                </c:pt>
                <c:pt idx="1">
                  <c:v>2.4066820997049363</c:v>
                </c:pt>
                <c:pt idx="2">
                  <c:v>2.0211203116036875</c:v>
                </c:pt>
                <c:pt idx="3">
                  <c:v>1.1227228545320365</c:v>
                </c:pt>
                <c:pt idx="4">
                  <c:v>1.0921715666511673</c:v>
                </c:pt>
                <c:pt idx="5">
                  <c:v>0.98674062939725993</c:v>
                </c:pt>
                <c:pt idx="6">
                  <c:v>0.97295325654109444</c:v>
                </c:pt>
                <c:pt idx="7">
                  <c:v>0.91588467026109799</c:v>
                </c:pt>
                <c:pt idx="8">
                  <c:v>0.905357110920604</c:v>
                </c:pt>
                <c:pt idx="9">
                  <c:v>0.84521664451231893</c:v>
                </c:pt>
                <c:pt idx="10">
                  <c:v>0.81429207281311777</c:v>
                </c:pt>
                <c:pt idx="11">
                  <c:v>0.81422502808873465</c:v>
                </c:pt>
                <c:pt idx="12">
                  <c:v>0.77764536595837197</c:v>
                </c:pt>
                <c:pt idx="13">
                  <c:v>0.70165060638450094</c:v>
                </c:pt>
                <c:pt idx="14">
                  <c:v>0.69775538953872596</c:v>
                </c:pt>
                <c:pt idx="15">
                  <c:v>0.67052546231125998</c:v>
                </c:pt>
                <c:pt idx="16">
                  <c:v>0.58029790775708412</c:v>
                </c:pt>
                <c:pt idx="17">
                  <c:v>0.54522605708200911</c:v>
                </c:pt>
                <c:pt idx="18">
                  <c:v>0.49722157544416862</c:v>
                </c:pt>
                <c:pt idx="19">
                  <c:v>0.45582324718505129</c:v>
                </c:pt>
                <c:pt idx="20">
                  <c:v>0.39894572615748697</c:v>
                </c:pt>
                <c:pt idx="21">
                  <c:v>0.36796368257712525</c:v>
                </c:pt>
                <c:pt idx="22">
                  <c:v>0.32083415484859162</c:v>
                </c:pt>
                <c:pt idx="23">
                  <c:v>0.31342439819821538</c:v>
                </c:pt>
                <c:pt idx="24">
                  <c:v>0.2913119808631725</c:v>
                </c:pt>
                <c:pt idx="25">
                  <c:v>0.25545778884830472</c:v>
                </c:pt>
                <c:pt idx="26">
                  <c:v>0.21292326538455814</c:v>
                </c:pt>
                <c:pt idx="27">
                  <c:v>0.18720244221350091</c:v>
                </c:pt>
                <c:pt idx="28">
                  <c:v>0.17498780079847204</c:v>
                </c:pt>
                <c:pt idx="29">
                  <c:v>0.16672986926622915</c:v>
                </c:pt>
                <c:pt idx="30">
                  <c:v>0.13630270360855176</c:v>
                </c:pt>
                <c:pt idx="31">
                  <c:v>8.0547536916401902E-2</c:v>
                </c:pt>
                <c:pt idx="32">
                  <c:v>7.6972989864987689E-3</c:v>
                </c:pt>
                <c:pt idx="33">
                  <c:v>-1.7357583390071023E-2</c:v>
                </c:pt>
                <c:pt idx="34">
                  <c:v>-2.8120627099003943E-2</c:v>
                </c:pt>
                <c:pt idx="35">
                  <c:v>-4.3835597536688808E-2</c:v>
                </c:pt>
                <c:pt idx="36">
                  <c:v>-0.10752019260224999</c:v>
                </c:pt>
                <c:pt idx="37">
                  <c:v>-0.12276827872772525</c:v>
                </c:pt>
                <c:pt idx="38">
                  <c:v>-0.13687248341838926</c:v>
                </c:pt>
                <c:pt idx="39">
                  <c:v>-0.21316634141783147</c:v>
                </c:pt>
                <c:pt idx="40">
                  <c:v>-0.23897297190095837</c:v>
                </c:pt>
                <c:pt idx="41">
                  <c:v>-0.24002086012492216</c:v>
                </c:pt>
                <c:pt idx="42">
                  <c:v>-0.28444653144238391</c:v>
                </c:pt>
                <c:pt idx="43">
                  <c:v>-0.28516071989953251</c:v>
                </c:pt>
                <c:pt idx="44">
                  <c:v>-0.28778430624296991</c:v>
                </c:pt>
                <c:pt idx="45">
                  <c:v>-0.32026840157087494</c:v>
                </c:pt>
                <c:pt idx="46">
                  <c:v>-0.34991088346022675</c:v>
                </c:pt>
                <c:pt idx="47">
                  <c:v>-0.36487632918626406</c:v>
                </c:pt>
                <c:pt idx="48">
                  <c:v>-0.3739913885326126</c:v>
                </c:pt>
                <c:pt idx="49">
                  <c:v>-0.43015407153993507</c:v>
                </c:pt>
                <c:pt idx="50">
                  <c:v>-0.49533311153465998</c:v>
                </c:pt>
                <c:pt idx="51">
                  <c:v>-0.49721114670090466</c:v>
                </c:pt>
                <c:pt idx="52">
                  <c:v>-0.54835967031115673</c:v>
                </c:pt>
                <c:pt idx="53">
                  <c:v>-0.57713668046075006</c:v>
                </c:pt>
                <c:pt idx="54">
                  <c:v>-0.67793867309720679</c:v>
                </c:pt>
                <c:pt idx="55">
                  <c:v>-0.6841287286058686</c:v>
                </c:pt>
                <c:pt idx="56">
                  <c:v>-0.69900933591802683</c:v>
                </c:pt>
                <c:pt idx="57">
                  <c:v>-0.72315068968622875</c:v>
                </c:pt>
                <c:pt idx="58">
                  <c:v>-0.78320757238227523</c:v>
                </c:pt>
                <c:pt idx="59">
                  <c:v>-0.83909426524624908</c:v>
                </c:pt>
                <c:pt idx="60">
                  <c:v>-0.88329815999639771</c:v>
                </c:pt>
                <c:pt idx="61">
                  <c:v>-0.93477162709286521</c:v>
                </c:pt>
                <c:pt idx="62">
                  <c:v>-0.97123977659041394</c:v>
                </c:pt>
                <c:pt idx="63">
                  <c:v>-0.99748514453837012</c:v>
                </c:pt>
                <c:pt idx="64">
                  <c:v>-1.0276665010734132</c:v>
                </c:pt>
                <c:pt idx="65">
                  <c:v>-1.0401771722000899</c:v>
                </c:pt>
                <c:pt idx="66">
                  <c:v>-1.1107827371575718</c:v>
                </c:pt>
                <c:pt idx="67">
                  <c:v>-1.1386235154226985</c:v>
                </c:pt>
                <c:pt idx="68">
                  <c:v>-1.1793183123444433</c:v>
                </c:pt>
                <c:pt idx="69">
                  <c:v>-1.2007787180719425</c:v>
                </c:pt>
                <c:pt idx="70">
                  <c:v>-1.3599939507814978</c:v>
                </c:pt>
                <c:pt idx="71">
                  <c:v>-1.3739549338134809</c:v>
                </c:pt>
                <c:pt idx="72">
                  <c:v>-1.3807983780601689</c:v>
                </c:pt>
                <c:pt idx="73">
                  <c:v>-1.4813921523960558</c:v>
                </c:pt>
                <c:pt idx="74">
                  <c:v>-1.533613716820228</c:v>
                </c:pt>
                <c:pt idx="75">
                  <c:v>-1.5937571285977001</c:v>
                </c:pt>
                <c:pt idx="76">
                  <c:v>-1.699212422019537</c:v>
                </c:pt>
                <c:pt idx="77">
                  <c:v>-1.7078847572537008</c:v>
                </c:pt>
                <c:pt idx="78">
                  <c:v>-1.8730716317664127</c:v>
                </c:pt>
                <c:pt idx="79">
                  <c:v>-1.9026168908579253</c:v>
                </c:pt>
                <c:pt idx="80">
                  <c:v>-2.0008925110698108</c:v>
                </c:pt>
                <c:pt idx="81">
                  <c:v>-2.055763399407859</c:v>
                </c:pt>
                <c:pt idx="82">
                  <c:v>-2.1782797626267199</c:v>
                </c:pt>
                <c:pt idx="83">
                  <c:v>-2.2011016709227356</c:v>
                </c:pt>
                <c:pt idx="84">
                  <c:v>-2.2631862298094383</c:v>
                </c:pt>
                <c:pt idx="85">
                  <c:v>-2.2785253344474707</c:v>
                </c:pt>
                <c:pt idx="86">
                  <c:v>-2.3119466543143092</c:v>
                </c:pt>
                <c:pt idx="87">
                  <c:v>-2.4225329264522819</c:v>
                </c:pt>
                <c:pt idx="88">
                  <c:v>-2.6296663583060158</c:v>
                </c:pt>
                <c:pt idx="89">
                  <c:v>-2.6893580392917165</c:v>
                </c:pt>
                <c:pt idx="90">
                  <c:v>-2.9996623672244991</c:v>
                </c:pt>
                <c:pt idx="91">
                  <c:v>-3.2077863361231449</c:v>
                </c:pt>
                <c:pt idx="92">
                  <c:v>-3.2340901654489</c:v>
                </c:pt>
                <c:pt idx="93">
                  <c:v>-4.7480574349589189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4F-4BE3-BF5C-8C3F34FB12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371200"/>
        <c:axId val="153371776"/>
      </c:scatterChart>
      <c:valAx>
        <c:axId val="153371200"/>
        <c:scaling>
          <c:orientation val="minMax"/>
          <c:max val="3.5"/>
          <c:min val="-1.5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11 MeV </a:t>
                </a:r>
              </a:p>
            </c:rich>
          </c:tx>
          <c:layout>
            <c:manualLayout>
              <c:xMode val="edge"/>
              <c:yMode val="edge"/>
              <c:x val="0.86715409757338791"/>
              <c:y val="0.476283711500374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3371776"/>
        <c:crossesAt val="0"/>
        <c:crossBetween val="midCat"/>
      </c:valAx>
      <c:valAx>
        <c:axId val="153371776"/>
        <c:scaling>
          <c:orientation val="minMax"/>
          <c:max val="3"/>
          <c:min val="-5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58 MeV</a:t>
                </a:r>
              </a:p>
            </c:rich>
          </c:tx>
          <c:layout>
            <c:manualLayout>
              <c:xMode val="edge"/>
              <c:yMode val="edge"/>
              <c:x val="0.33181125036286291"/>
              <c:y val="4.125293747031836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3371200"/>
        <c:crossesAt val="0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74375091226916"/>
          <c:y val="0.10049932212806675"/>
          <c:w val="0.73118539636023117"/>
          <c:h val="0.68340309216707951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plus>
            <c:min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11MeV'!$L$3:$L$6</c:f>
              <c:numCache>
                <c:formatCode>0.00</c:formatCode>
                <c:ptCount val="4"/>
                <c:pt idx="0">
                  <c:v>1</c:v>
                </c:pt>
                <c:pt idx="1">
                  <c:v>0.39694147818482506</c:v>
                </c:pt>
                <c:pt idx="2">
                  <c:v>0.1648658657767566</c:v>
                </c:pt>
                <c:pt idx="3">
                  <c:v>1.1539271247728121E-2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AF-481A-B21D-929F0C911958}"/>
            </c:ext>
          </c:extLst>
        </c:ser>
        <c:ser>
          <c:idx val="1"/>
          <c:order val="1"/>
          <c:tx>
            <c:v>PARP-1 siRNA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plus>
            <c:min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11MeV'!$L$43:$L$46</c:f>
              <c:numCache>
                <c:formatCode>0.00</c:formatCode>
                <c:ptCount val="4"/>
                <c:pt idx="0">
                  <c:v>1</c:v>
                </c:pt>
                <c:pt idx="1">
                  <c:v>0.11310810465738567</c:v>
                </c:pt>
                <c:pt idx="2">
                  <c:v>4.9453408991795317E-2</c:v>
                </c:pt>
                <c:pt idx="3">
                  <c:v>3.045984159163352E-3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AF-481A-B21D-929F0C911958}"/>
            </c:ext>
          </c:extLst>
        </c:ser>
        <c:ser>
          <c:idx val="2"/>
          <c:order val="2"/>
          <c:tx>
            <c:v>PARP/USP6_13 siRNA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'Summary 11MeV'!$N$48:$N$51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1.3335197746659642E-2</c:v>
                  </c:pt>
                  <c:pt idx="2">
                    <c:v>5.1586658562724607E-3</c:v>
                  </c:pt>
                  <c:pt idx="3">
                    <c:v>1.4980288186361586E-3</c:v>
                  </c:pt>
                </c:numCache>
              </c:numRef>
            </c:plus>
            <c:minus>
              <c:numRef>
                <c:f>'Summary 11MeV'!$N$48:$N$51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1.3335197746659642E-2</c:v>
                  </c:pt>
                  <c:pt idx="2">
                    <c:v>5.1586658562724607E-3</c:v>
                  </c:pt>
                  <c:pt idx="3">
                    <c:v>1.4980288186361586E-3</c:v>
                  </c:pt>
                </c:numCache>
              </c:numRef>
            </c:minus>
          </c:errBars>
          <c:xVal>
            <c:numRef>
              <c:f>'Summary 11MeV'!$A$48:$A$51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11MeV'!$L$48:$L$51</c:f>
              <c:numCache>
                <c:formatCode>0.00</c:formatCode>
                <c:ptCount val="4"/>
                <c:pt idx="0">
                  <c:v>1</c:v>
                </c:pt>
                <c:pt idx="1">
                  <c:v>0.15079854085516403</c:v>
                </c:pt>
                <c:pt idx="2">
                  <c:v>4.1627230348136257E-2</c:v>
                </c:pt>
                <c:pt idx="3">
                  <c:v>3.8169794540361115E-3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AF-481A-B21D-929F0C911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550187309704016"/>
          <c:y val="0.4869031892510447"/>
          <c:w val="0.58773719879252595"/>
          <c:h val="0.2859115444824946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335596556626982"/>
          <c:y val="8.8437591134441523E-2"/>
          <c:w val="0.73817636231195471"/>
          <c:h val="0.70427835553583606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plus>
            <c:min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minus>
          </c:errBars>
          <c:xVal>
            <c:numRef>
              <c:f>'Summary 11MeV'!$A$45:$A$48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11MeV'!$F$45:$F$48</c:f>
              <c:numCache>
                <c:formatCode>0.00</c:formatCode>
                <c:ptCount val="4"/>
                <c:pt idx="0">
                  <c:v>1</c:v>
                </c:pt>
                <c:pt idx="1">
                  <c:v>0.34946107424865647</c:v>
                </c:pt>
                <c:pt idx="2">
                  <c:v>0.18514082166990467</c:v>
                </c:pt>
                <c:pt idx="3">
                  <c:v>2.2004681577586421E-2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C3-4FC9-BB8B-71A37B4F13BB}"/>
            </c:ext>
          </c:extLst>
        </c:ser>
        <c:ser>
          <c:idx val="1"/>
          <c:order val="1"/>
          <c:tx>
            <c:v>Olaparib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plus>
            <c:min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minus>
          </c:errBars>
          <c:xVal>
            <c:numRef>
              <c:f>'Summary 11MeV'!$A$50:$A$53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11MeV'!$F$50:$F$53</c:f>
              <c:numCache>
                <c:formatCode>0.00</c:formatCode>
                <c:ptCount val="4"/>
                <c:pt idx="0">
                  <c:v>1</c:v>
                </c:pt>
                <c:pt idx="1">
                  <c:v>0.16214197315587353</c:v>
                </c:pt>
                <c:pt idx="2">
                  <c:v>7.6361223653838059E-2</c:v>
                </c:pt>
                <c:pt idx="3">
                  <c:v>5.1698642292951902E-3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9C3-4FC9-BB8B-71A37B4F13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3989447568090391"/>
          <c:y val="0.58310395741810828"/>
          <c:w val="0.3073230893318879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92844758233777"/>
          <c:y val="0.27354440433238159"/>
          <c:w val="0.86209976359193519"/>
          <c:h val="0.53586544650720114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9CA-4E8C-8145-6AAA3DF13786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(modified)'!$G$156:$G$160</c:f>
                <c:numCache>
                  <c:formatCode>General</c:formatCode>
                  <c:ptCount val="5"/>
                  <c:pt idx="0">
                    <c:v>1.3308330373616886</c:v>
                  </c:pt>
                  <c:pt idx="1">
                    <c:v>1.3776505170800277</c:v>
                  </c:pt>
                  <c:pt idx="2">
                    <c:v>1.7169214425826207</c:v>
                  </c:pt>
                  <c:pt idx="3">
                    <c:v>0.89401899308683008</c:v>
                  </c:pt>
                  <c:pt idx="4">
                    <c:v>0.14208861085017768</c:v>
                  </c:pt>
                </c:numCache>
              </c:numRef>
            </c:plus>
            <c:minus>
              <c:numRef>
                <c:f>'Neutral (modified)'!$G$156:$G$160</c:f>
                <c:numCache>
                  <c:formatCode>General</c:formatCode>
                  <c:ptCount val="5"/>
                  <c:pt idx="0">
                    <c:v>1.3308330373616886</c:v>
                  </c:pt>
                  <c:pt idx="1">
                    <c:v>1.3776505170800277</c:v>
                  </c:pt>
                  <c:pt idx="2">
                    <c:v>1.7169214425826207</c:v>
                  </c:pt>
                  <c:pt idx="3">
                    <c:v>0.89401899308683008</c:v>
                  </c:pt>
                  <c:pt idx="4">
                    <c:v>0.14208861085017768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(modified)'!$F$156:$F$160</c:f>
              <c:numCache>
                <c:formatCode>General</c:formatCode>
                <c:ptCount val="5"/>
                <c:pt idx="0">
                  <c:v>5.7369333333333321</c:v>
                </c:pt>
                <c:pt idx="1">
                  <c:v>28.311295238095237</c:v>
                </c:pt>
                <c:pt idx="2">
                  <c:v>9.1477999999999984</c:v>
                </c:pt>
                <c:pt idx="3">
                  <c:v>5.5462000000000016</c:v>
                </c:pt>
                <c:pt idx="4">
                  <c:v>4.7023333333333328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CA-4E8C-8145-6AAA3DF13786}"/>
            </c:ext>
          </c:extLst>
        </c:ser>
        <c:ser>
          <c:idx val="1"/>
          <c:order val="1"/>
          <c:tx>
            <c:v>NT siRNA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(modified)'!$O$156:$O$160</c:f>
                <c:numCache>
                  <c:formatCode>General</c:formatCode>
                  <c:ptCount val="5"/>
                  <c:pt idx="0">
                    <c:v>0.49339778407825641</c:v>
                  </c:pt>
                  <c:pt idx="1">
                    <c:v>2.114983591832106</c:v>
                  </c:pt>
                  <c:pt idx="2">
                    <c:v>0.13143064077046201</c:v>
                  </c:pt>
                  <c:pt idx="3">
                    <c:v>0.46743465853528909</c:v>
                  </c:pt>
                  <c:pt idx="4">
                    <c:v>1.4115266628725101</c:v>
                  </c:pt>
                </c:numCache>
              </c:numRef>
            </c:plus>
            <c:minus>
              <c:numRef>
                <c:f>'Neutral (modified)'!$O$156:$O$160</c:f>
                <c:numCache>
                  <c:formatCode>General</c:formatCode>
                  <c:ptCount val="5"/>
                  <c:pt idx="0">
                    <c:v>0.49339778407825641</c:v>
                  </c:pt>
                  <c:pt idx="1">
                    <c:v>2.114983591832106</c:v>
                  </c:pt>
                  <c:pt idx="2">
                    <c:v>0.13143064077046201</c:v>
                  </c:pt>
                  <c:pt idx="3">
                    <c:v>0.46743465853528909</c:v>
                  </c:pt>
                  <c:pt idx="4">
                    <c:v>1.4115266628725101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(modified)'!$N$156:$N$160</c:f>
              <c:numCache>
                <c:formatCode>General</c:formatCode>
                <c:ptCount val="5"/>
                <c:pt idx="0">
                  <c:v>6.1940666666666671</c:v>
                </c:pt>
                <c:pt idx="1">
                  <c:v>34.784981818181819</c:v>
                </c:pt>
                <c:pt idx="2">
                  <c:v>23.698133333333335</c:v>
                </c:pt>
                <c:pt idx="3">
                  <c:v>15.118200000000002</c:v>
                </c:pt>
                <c:pt idx="4">
                  <c:v>14.194000000000003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CA-4E8C-8145-6AAA3DF13786}"/>
            </c:ext>
          </c:extLst>
        </c:ser>
        <c:ser>
          <c:idx val="3"/>
          <c:order val="2"/>
          <c:tx>
            <c:v>PARP-1 siRNA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(modified)'!$W$156:$W$160</c:f>
                <c:numCache>
                  <c:formatCode>General</c:formatCode>
                  <c:ptCount val="5"/>
                  <c:pt idx="0">
                    <c:v>1.594312729673834</c:v>
                  </c:pt>
                  <c:pt idx="1">
                    <c:v>0.95795465059291829</c:v>
                  </c:pt>
                  <c:pt idx="2">
                    <c:v>1.3760325771337298</c:v>
                  </c:pt>
                  <c:pt idx="3">
                    <c:v>1.0712080973469056</c:v>
                  </c:pt>
                  <c:pt idx="4">
                    <c:v>0.58919064260503318</c:v>
                  </c:pt>
                </c:numCache>
              </c:numRef>
            </c:plus>
            <c:minus>
              <c:numRef>
                <c:f>'Neutral (modified)'!$W$156:$W$160</c:f>
                <c:numCache>
                  <c:formatCode>General</c:formatCode>
                  <c:ptCount val="5"/>
                  <c:pt idx="0">
                    <c:v>1.594312729673834</c:v>
                  </c:pt>
                  <c:pt idx="1">
                    <c:v>0.95795465059291829</c:v>
                  </c:pt>
                  <c:pt idx="2">
                    <c:v>1.3760325771337298</c:v>
                  </c:pt>
                  <c:pt idx="3">
                    <c:v>1.0712080973469056</c:v>
                  </c:pt>
                  <c:pt idx="4">
                    <c:v>0.58919064260503318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(modified)'!$V$156:$V$160</c:f>
              <c:numCache>
                <c:formatCode>General</c:formatCode>
                <c:ptCount val="5"/>
                <c:pt idx="0">
                  <c:v>7.21</c:v>
                </c:pt>
                <c:pt idx="1">
                  <c:v>27.393644444444437</c:v>
                </c:pt>
                <c:pt idx="2">
                  <c:v>11.055466666666669</c:v>
                </c:pt>
                <c:pt idx="3">
                  <c:v>7.7747271309771309</c:v>
                </c:pt>
                <c:pt idx="4">
                  <c:v>7.8057333333333325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CA-4E8C-8145-6AAA3DF13786}"/>
            </c:ext>
          </c:extLst>
        </c:ser>
        <c:ser>
          <c:idx val="2"/>
          <c:order val="3"/>
          <c:tx>
            <c:v>PARP-1 siRNA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9CA-4E8C-8145-6AAA3DF1378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9CA-4E8C-8145-6AAA3DF13786}"/>
                </c:ext>
              </c:extLst>
            </c:dLbl>
            <c:dLbl>
              <c:idx val="2"/>
              <c:layout>
                <c:manualLayout>
                  <c:x val="-3.1361400510253871E-2"/>
                  <c:y val="-2.727116028089584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9CA-4E8C-8145-6AAA3DF13786}"/>
                </c:ext>
              </c:extLst>
            </c:dLbl>
            <c:dLbl>
              <c:idx val="3"/>
              <c:layout>
                <c:manualLayout>
                  <c:x val="-3.1361496396103104E-2"/>
                  <c:y val="-3.527548051654664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99CA-4E8C-8145-6AAA3DF13786}"/>
                </c:ext>
              </c:extLst>
            </c:dLbl>
            <c:dLbl>
              <c:idx val="4"/>
              <c:layout>
                <c:manualLayout>
                  <c:x val="-3.1361400510253983E-2"/>
                  <c:y val="-3.630803805804500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99CA-4E8C-8145-6AAA3DF13786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(modified)'!$AE$156:$AE$160</c:f>
                <c:numCache>
                  <c:formatCode>General</c:formatCode>
                  <c:ptCount val="5"/>
                  <c:pt idx="0">
                    <c:v>1.1434143081140784</c:v>
                  </c:pt>
                  <c:pt idx="1">
                    <c:v>0.43081301434999791</c:v>
                  </c:pt>
                  <c:pt idx="2">
                    <c:v>0.88062898475074125</c:v>
                  </c:pt>
                  <c:pt idx="3">
                    <c:v>0.6441069476414566</c:v>
                  </c:pt>
                  <c:pt idx="4">
                    <c:v>1.1538882499329575</c:v>
                  </c:pt>
                </c:numCache>
              </c:numRef>
            </c:plus>
            <c:minus>
              <c:numRef>
                <c:f>'Neutral (modified)'!$AE$156:$AE$160</c:f>
                <c:numCache>
                  <c:formatCode>General</c:formatCode>
                  <c:ptCount val="5"/>
                  <c:pt idx="0">
                    <c:v>1.1434143081140784</c:v>
                  </c:pt>
                  <c:pt idx="1">
                    <c:v>0.43081301434999791</c:v>
                  </c:pt>
                  <c:pt idx="2">
                    <c:v>0.88062898475074125</c:v>
                  </c:pt>
                  <c:pt idx="3">
                    <c:v>0.6441069476414566</c:v>
                  </c:pt>
                  <c:pt idx="4">
                    <c:v>1.1538882499329575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(modified)'!$AD$156:$AD$160</c:f>
              <c:numCache>
                <c:formatCode>General</c:formatCode>
                <c:ptCount val="5"/>
                <c:pt idx="0">
                  <c:v>10.473799999999999</c:v>
                </c:pt>
                <c:pt idx="1">
                  <c:v>33.459133333333341</c:v>
                </c:pt>
                <c:pt idx="2">
                  <c:v>29.755051162790693</c:v>
                </c:pt>
                <c:pt idx="3">
                  <c:v>25.600200000000001</c:v>
                </c:pt>
                <c:pt idx="4">
                  <c:v>26.193333333333332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9CA-4E8C-8145-6AAA3DF137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7844639959606879"/>
          <c:y val="7.2652668915869564E-2"/>
          <c:w val="0.61408554400036475"/>
          <c:h val="0.22846416103930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7952476592301"/>
          <c:y val="4.7006439459780662E-2"/>
          <c:w val="0.78942704118984319"/>
          <c:h val="0.69558848496853032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7.4602365099590173E-2</c:v>
                  </c:pt>
                  <c:pt idx="2">
                    <c:v>6.2634027979378143E-2</c:v>
                  </c:pt>
                  <c:pt idx="3">
                    <c:v>4.4101668218461974E-2</c:v>
                  </c:pt>
                </c:numCache>
              </c:numRef>
            </c:plus>
            <c:min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7.4602365099590173E-2</c:v>
                  </c:pt>
                  <c:pt idx="2">
                    <c:v>6.2634027979378143E-2</c:v>
                  </c:pt>
                  <c:pt idx="3">
                    <c:v>4.4101668218461974E-2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6'!$A$3:$A$6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6'!$F$3:$F$6</c:f>
              <c:numCache>
                <c:formatCode>General</c:formatCode>
                <c:ptCount val="4"/>
                <c:pt idx="0">
                  <c:v>1</c:v>
                </c:pt>
                <c:pt idx="1">
                  <c:v>0.66065125559340154</c:v>
                </c:pt>
                <c:pt idx="2">
                  <c:v>0.35954988075758587</c:v>
                </c:pt>
                <c:pt idx="3">
                  <c:v>0.1314991985574033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38-47F8-BB9E-A54FB33B7290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5.1300284958980202E-2</c:v>
                  </c:pt>
                  <c:pt idx="2">
                    <c:v>2.4659361954735778E-2</c:v>
                  </c:pt>
                  <c:pt idx="3">
                    <c:v>5.7946798312956205E-3</c:v>
                  </c:pt>
                </c:numCache>
              </c:numRef>
            </c:plus>
            <c:minus>
              <c:numRef>
                <c:f>' Final 6'!$H$10:$H$13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5.1300284958980202E-2</c:v>
                  </c:pt>
                  <c:pt idx="2">
                    <c:v>2.4659361954735778E-2</c:v>
                  </c:pt>
                  <c:pt idx="3">
                    <c:v>5.7946798312956205E-3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6'!$F$10:$F$13</c:f>
              <c:numCache>
                <c:formatCode>General</c:formatCode>
                <c:ptCount val="4"/>
                <c:pt idx="0">
                  <c:v>1</c:v>
                </c:pt>
                <c:pt idx="1">
                  <c:v>0.26546468665202932</c:v>
                </c:pt>
                <c:pt idx="2">
                  <c:v>8.5819410277331032E-2</c:v>
                </c:pt>
                <c:pt idx="3">
                  <c:v>2.2298876190599493E-2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38-47F8-BB9E-A54FB33B7290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0.10339986398641351</c:v>
                  </c:pt>
                  <c:pt idx="2">
                    <c:v>2.3710566973210879E-2</c:v>
                  </c:pt>
                  <c:pt idx="3">
                    <c:v>6.2051095122031864E-3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0.10339986398641351</c:v>
                  </c:pt>
                  <c:pt idx="2">
                    <c:v>2.3710566973210879E-2</c:v>
                  </c:pt>
                  <c:pt idx="3">
                    <c:v>6.2051095122031864E-3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6'!$A$16:$A$19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6'!$F$16:$F$19</c:f>
              <c:numCache>
                <c:formatCode>General</c:formatCode>
                <c:ptCount val="4"/>
                <c:pt idx="0">
                  <c:v>1</c:v>
                </c:pt>
                <c:pt idx="1">
                  <c:v>0.40917964574100862</c:v>
                </c:pt>
                <c:pt idx="2">
                  <c:v>9.2672428414853278E-2</c:v>
                </c:pt>
                <c:pt idx="3">
                  <c:v>2.828252338565811E-2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38-47F8-BB9E-A54FB33B7290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8.7244944214755732E-2</c:v>
                  </c:pt>
                  <c:pt idx="2">
                    <c:v>2.9462205063415271E-2</c:v>
                  </c:pt>
                  <c:pt idx="3">
                    <c:v>1.6359738443158887E-2</c:v>
                  </c:pt>
                </c:numCache>
              </c:numRef>
            </c:plus>
            <c:min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8.7244944214755732E-2</c:v>
                  </c:pt>
                  <c:pt idx="2">
                    <c:v>2.9462205063415271E-2</c:v>
                  </c:pt>
                  <c:pt idx="3">
                    <c:v>1.6359738443158887E-2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6'!$A$22:$A$25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' Final 6'!$F$22:$F$25</c:f>
              <c:numCache>
                <c:formatCode>General</c:formatCode>
                <c:ptCount val="4"/>
                <c:pt idx="0">
                  <c:v>1</c:v>
                </c:pt>
                <c:pt idx="1">
                  <c:v>0.26440773327106054</c:v>
                </c:pt>
                <c:pt idx="2">
                  <c:v>7.6106359250813757E-2</c:v>
                </c:pt>
                <c:pt idx="3">
                  <c:v>3.62962791254949E-2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938-47F8-BB9E-A54FB33B72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906432"/>
        <c:axId val="93695936"/>
      </c:scatterChart>
      <c:valAx>
        <c:axId val="93906432"/>
        <c:scaling>
          <c:orientation val="minMax"/>
          <c:max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695936"/>
        <c:crossesAt val="0"/>
        <c:crossBetween val="midCat"/>
      </c:valAx>
      <c:valAx>
        <c:axId val="93695936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906432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23353514044618"/>
          <c:y val="0.33982702794474912"/>
          <c:w val="0.35133763437752863"/>
          <c:h val="0.390649443570848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6.xml.rels><?xml version="1.0" encoding="UTF-8" standalone="yes"?>
<Relationships xmlns="http://schemas.openxmlformats.org/package/2006/relationships"><Relationship Id="rId13" Type="http://schemas.microsoft.com/office/2007/relationships/hdphoto" Target="../media/hdphoto5.wdp"/><Relationship Id="rId18" Type="http://schemas.microsoft.com/office/2007/relationships/hdphoto" Target="../media/hdphoto7.wdp"/><Relationship Id="rId26" Type="http://schemas.microsoft.com/office/2007/relationships/hdphoto" Target="../media/hdphoto10.wdp"/><Relationship Id="rId39" Type="http://schemas.openxmlformats.org/officeDocument/2006/relationships/image" Target="../media/image29.png"/><Relationship Id="rId3" Type="http://schemas.openxmlformats.org/officeDocument/2006/relationships/image" Target="../media/image9.png"/><Relationship Id="rId21" Type="http://schemas.openxmlformats.org/officeDocument/2006/relationships/image" Target="../media/image19.png"/><Relationship Id="rId34" Type="http://schemas.microsoft.com/office/2007/relationships/hdphoto" Target="../media/hdphoto14.wdp"/><Relationship Id="rId42" Type="http://schemas.microsoft.com/office/2007/relationships/hdphoto" Target="../media/hdphoto18.wdp"/><Relationship Id="rId47" Type="http://schemas.openxmlformats.org/officeDocument/2006/relationships/image" Target="../media/image33.png"/><Relationship Id="rId50" Type="http://schemas.microsoft.com/office/2007/relationships/hdphoto" Target="../media/hdphoto22.wdp"/><Relationship Id="rId7" Type="http://schemas.microsoft.com/office/2007/relationships/hdphoto" Target="../media/hdphoto2.wdp"/><Relationship Id="rId12" Type="http://schemas.openxmlformats.org/officeDocument/2006/relationships/image" Target="../media/image14.png"/><Relationship Id="rId17" Type="http://schemas.openxmlformats.org/officeDocument/2006/relationships/image" Target="../media/image17.png"/><Relationship Id="rId25" Type="http://schemas.openxmlformats.org/officeDocument/2006/relationships/image" Target="../media/image22.png"/><Relationship Id="rId33" Type="http://schemas.openxmlformats.org/officeDocument/2006/relationships/image" Target="../media/image26.png"/><Relationship Id="rId38" Type="http://schemas.microsoft.com/office/2007/relationships/hdphoto" Target="../media/hdphoto16.wdp"/><Relationship Id="rId46" Type="http://schemas.microsoft.com/office/2007/relationships/hdphoto" Target="../media/hdphoto20.wdp"/><Relationship Id="rId2" Type="http://schemas.openxmlformats.org/officeDocument/2006/relationships/image" Target="../media/image8.png"/><Relationship Id="rId16" Type="http://schemas.openxmlformats.org/officeDocument/2006/relationships/image" Target="../media/image16.png"/><Relationship Id="rId20" Type="http://schemas.microsoft.com/office/2007/relationships/hdphoto" Target="../media/hdphoto8.wdp"/><Relationship Id="rId29" Type="http://schemas.openxmlformats.org/officeDocument/2006/relationships/image" Target="../media/image24.png"/><Relationship Id="rId41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4.wdp"/><Relationship Id="rId24" Type="http://schemas.microsoft.com/office/2007/relationships/hdphoto" Target="../media/hdphoto9.wdp"/><Relationship Id="rId32" Type="http://schemas.microsoft.com/office/2007/relationships/hdphoto" Target="../media/hdphoto13.wdp"/><Relationship Id="rId37" Type="http://schemas.openxmlformats.org/officeDocument/2006/relationships/image" Target="../media/image28.png"/><Relationship Id="rId40" Type="http://schemas.microsoft.com/office/2007/relationships/hdphoto" Target="../media/hdphoto17.wdp"/><Relationship Id="rId45" Type="http://schemas.openxmlformats.org/officeDocument/2006/relationships/image" Target="../media/image32.png"/><Relationship Id="rId53" Type="http://schemas.openxmlformats.org/officeDocument/2006/relationships/chart" Target="../charts/chart15.xml"/><Relationship Id="rId5" Type="http://schemas.openxmlformats.org/officeDocument/2006/relationships/image" Target="../media/image10.png"/><Relationship Id="rId15" Type="http://schemas.microsoft.com/office/2007/relationships/hdphoto" Target="../media/hdphoto6.wdp"/><Relationship Id="rId23" Type="http://schemas.openxmlformats.org/officeDocument/2006/relationships/image" Target="../media/image21.png"/><Relationship Id="rId28" Type="http://schemas.microsoft.com/office/2007/relationships/hdphoto" Target="../media/hdphoto11.wdp"/><Relationship Id="rId36" Type="http://schemas.microsoft.com/office/2007/relationships/hdphoto" Target="../media/hdphoto15.wdp"/><Relationship Id="rId49" Type="http://schemas.openxmlformats.org/officeDocument/2006/relationships/image" Target="../media/image34.png"/><Relationship Id="rId10" Type="http://schemas.openxmlformats.org/officeDocument/2006/relationships/image" Target="../media/image13.png"/><Relationship Id="rId19" Type="http://schemas.openxmlformats.org/officeDocument/2006/relationships/image" Target="../media/image18.png"/><Relationship Id="rId31" Type="http://schemas.openxmlformats.org/officeDocument/2006/relationships/image" Target="../media/image25.png"/><Relationship Id="rId44" Type="http://schemas.microsoft.com/office/2007/relationships/hdphoto" Target="../media/hdphoto19.wdp"/><Relationship Id="rId52" Type="http://schemas.openxmlformats.org/officeDocument/2006/relationships/chart" Target="../charts/chart14.xml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5.png"/><Relationship Id="rId22" Type="http://schemas.openxmlformats.org/officeDocument/2006/relationships/image" Target="../media/image20.png"/><Relationship Id="rId27" Type="http://schemas.openxmlformats.org/officeDocument/2006/relationships/image" Target="../media/image23.png"/><Relationship Id="rId30" Type="http://schemas.microsoft.com/office/2007/relationships/hdphoto" Target="../media/hdphoto12.wdp"/><Relationship Id="rId35" Type="http://schemas.openxmlformats.org/officeDocument/2006/relationships/image" Target="../media/image27.png"/><Relationship Id="rId43" Type="http://schemas.openxmlformats.org/officeDocument/2006/relationships/image" Target="../media/image31.png"/><Relationship Id="rId48" Type="http://schemas.microsoft.com/office/2007/relationships/hdphoto" Target="../media/hdphoto21.wdp"/><Relationship Id="rId8" Type="http://schemas.openxmlformats.org/officeDocument/2006/relationships/image" Target="../media/image12.png"/><Relationship Id="rId51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67641" y="2482108"/>
            <a:ext cx="85689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need for radiobiology research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51" name="Picture 1" descr="cid:E8F143A6-9CF7-4C86-BBA7-7E0F5CD15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539750" y="4197547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725906"/>
            <a:ext cx="1720851" cy="7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75644" y="-23128"/>
            <a:ext cx="89608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radiobiology of protons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0559" y="705644"/>
            <a:ext cx="5056984" cy="3173383"/>
            <a:chOff x="61926" y="1277042"/>
            <a:chExt cx="5950234" cy="3951308"/>
          </a:xfrm>
        </p:grpSpPr>
        <p:sp>
          <p:nvSpPr>
            <p:cNvPr id="8" name="TextBox 7"/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52685" y="485901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811960" y="2834493"/>
              <a:ext cx="2184768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>
              <a:endCxn id="8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2856" y="1277042"/>
              <a:ext cx="96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9DCBD2A5-3BF7-41A7-B887-AEE7CE41AD9C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38ECB31-59D0-4FD9-B95A-7DDA0CC3B519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0FD964-8471-4C31-8867-BD6D4BF2CF64}"/>
                </a:ext>
              </a:extLst>
            </p:cNvPr>
            <p:cNvSpPr txBox="1"/>
            <p:nvPr/>
          </p:nvSpPr>
          <p:spPr>
            <a:xfrm>
              <a:off x="3812655" y="3862789"/>
              <a:ext cx="1386943" cy="752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175868-2971-4FA2-9218-EFAA9EA6C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CE5E922-8A13-46C9-995F-4D0ED859A298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263106" y="4060067"/>
            <a:ext cx="8701382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marL="0" lvl="1" indent="0" algn="just" eaLnBrk="1" hangingPunct="1"/>
            <a:r>
              <a:rPr lang="en-GB" sz="2000" dirty="0">
                <a:latin typeface="+mj-lt"/>
              </a:rPr>
              <a:t>A constant relative biological effectiveness (RBE) value of 1.1 is used in clinical practice. However, there is a large uncertainty with using this approach as RBE is variable and dependent on many factors, including:-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Proton energy (therefore linear energy transfer, LET) and dose.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Radiosensitivity/radiobiology of the tissue.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Biological end-point examined (e.g. clonogenic survival, tumour growth delay).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Therefore, further research exploiting the biological impact of protons is vital for investigating RBE, and thus improving clinical use of proton beam therapy.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78" y="857658"/>
            <a:ext cx="4065330" cy="2996375"/>
          </a:xfrm>
          <a:prstGeom prst="rect">
            <a:avLst/>
          </a:prstGeom>
        </p:spPr>
      </p:pic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4746754" y="3861101"/>
            <a:ext cx="43526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i="1" dirty="0">
                <a:latin typeface="+mj-lt"/>
              </a:rPr>
              <a:t>Taken from </a:t>
            </a:r>
            <a:r>
              <a:rPr lang="en-GB" sz="1400" i="1" dirty="0" err="1">
                <a:latin typeface="+mj-lt"/>
              </a:rPr>
              <a:t>Paganetti</a:t>
            </a:r>
            <a:r>
              <a:rPr lang="en-GB" sz="1400" i="1" dirty="0">
                <a:latin typeface="+mj-lt"/>
              </a:rPr>
              <a:t> and van </a:t>
            </a:r>
            <a:r>
              <a:rPr lang="en-GB" sz="1400" i="1" dirty="0" err="1">
                <a:latin typeface="+mj-lt"/>
              </a:rPr>
              <a:t>Luijk</a:t>
            </a:r>
            <a:r>
              <a:rPr lang="en-GB" sz="1400" i="1" dirty="0">
                <a:latin typeface="+mj-lt"/>
              </a:rPr>
              <a:t> (2013) </a:t>
            </a:r>
            <a:r>
              <a:rPr lang="en-GB" sz="1400" i="1" dirty="0" err="1">
                <a:latin typeface="+mj-lt"/>
              </a:rPr>
              <a:t>Sem</a:t>
            </a:r>
            <a:r>
              <a:rPr lang="en-GB" sz="1400" i="1" dirty="0">
                <a:latin typeface="+mj-lt"/>
              </a:rPr>
              <a:t> Rad </a:t>
            </a:r>
            <a:r>
              <a:rPr lang="en-GB" sz="1400" i="1" dirty="0" err="1">
                <a:latin typeface="+mj-lt"/>
              </a:rPr>
              <a:t>Oncol</a:t>
            </a:r>
            <a:endParaRPr lang="en-GB" sz="1400" i="1" dirty="0">
              <a:latin typeface="+mj-lt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822768" y="3907726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243469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65738"/>
            <a:ext cx="8991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Low energy protons cause a decrease in cell survival through delayed SSB repair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82611" y="1067263"/>
            <a:ext cx="9581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591664" y="1067263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487213" y="1978823"/>
            <a:ext cx="1054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dirty="0">
                <a:latin typeface="+mj-lt"/>
              </a:rPr>
              <a:t>SF2, p&lt;0.02</a:t>
            </a:r>
          </a:p>
          <a:p>
            <a:pPr marL="0" lvl="1" algn="ctr" eaLnBrk="1" hangingPunct="1"/>
            <a:r>
              <a:rPr lang="en-GB" sz="1400" dirty="0">
                <a:latin typeface="+mj-lt"/>
              </a:rPr>
              <a:t>(RBE=1.67)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884368" y="1978823"/>
            <a:ext cx="10602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dirty="0">
                <a:latin typeface="+mj-lt"/>
              </a:rPr>
              <a:t>SF2, p&lt;0.01</a:t>
            </a:r>
          </a:p>
          <a:p>
            <a:pPr marL="0" lvl="1" algn="ctr" eaLnBrk="1" hangingPunct="1"/>
            <a:r>
              <a:rPr lang="en-GB" sz="1400" dirty="0">
                <a:latin typeface="+mj-lt"/>
              </a:rPr>
              <a:t>(RBE=1.68)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476586"/>
              </p:ext>
            </p:extLst>
          </p:nvPr>
        </p:nvGraphicFramePr>
        <p:xfrm>
          <a:off x="4716016" y="1111793"/>
          <a:ext cx="3219277" cy="2377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006000"/>
              </p:ext>
            </p:extLst>
          </p:nvPr>
        </p:nvGraphicFramePr>
        <p:xfrm>
          <a:off x="322371" y="1106105"/>
          <a:ext cx="3223365" cy="2377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004048" y="6413266"/>
            <a:ext cx="4176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58 MeV (1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m); 11 MeV (12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</a:t>
            </a:r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9992F611-41FC-4793-BA77-236967DF55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92491"/>
              </p:ext>
            </p:extLst>
          </p:nvPr>
        </p:nvGraphicFramePr>
        <p:xfrm>
          <a:off x="296492" y="3443428"/>
          <a:ext cx="3981874" cy="2961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6" name="Text Box 30">
            <a:extLst>
              <a:ext uri="{FF2B5EF4-FFF2-40B4-BE49-F238E27FC236}">
                <a16:creationId xmlns:a16="http://schemas.microsoft.com/office/drawing/2014/main" id="{4CC6D1DB-80BF-4DBE-A418-944A2649C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1" y="3528946"/>
            <a:ext cx="24592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Modified-Neutral (CDD)</a:t>
            </a:r>
          </a:p>
        </p:txBody>
      </p:sp>
      <p:sp>
        <p:nvSpPr>
          <p:cNvPr id="51" name="Text Box 30">
            <a:extLst>
              <a:ext uri="{FF2B5EF4-FFF2-40B4-BE49-F238E27FC236}">
                <a16:creationId xmlns:a16="http://schemas.microsoft.com/office/drawing/2014/main" id="{D84B6E2F-E44E-41C8-82E1-6C84926DF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719" y="3639557"/>
            <a:ext cx="17671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Alkaline (SSB)</a:t>
            </a:r>
          </a:p>
        </p:txBody>
      </p:sp>
      <p:sp>
        <p:nvSpPr>
          <p:cNvPr id="52" name="Text Box 10">
            <a:extLst>
              <a:ext uri="{FF2B5EF4-FFF2-40B4-BE49-F238E27FC236}">
                <a16:creationId xmlns:a16="http://schemas.microsoft.com/office/drawing/2014/main" id="{B177D74D-E6CA-403A-9F54-3E7B5849C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4587" y="4189090"/>
            <a:ext cx="14409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n-lt"/>
              </a:rPr>
              <a:t>*p&lt;0.001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2E8866C-37A6-4B62-AEA6-F3C936A91EB5}"/>
              </a:ext>
            </a:extLst>
          </p:cNvPr>
          <p:cNvCxnSpPr/>
          <p:nvPr/>
        </p:nvCxnSpPr>
        <p:spPr>
          <a:xfrm flipV="1">
            <a:off x="2957154" y="4276847"/>
            <a:ext cx="0" cy="7854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ECA7627-CD0E-4ABF-85F4-AF7305825285}"/>
              </a:ext>
            </a:extLst>
          </p:cNvPr>
          <p:cNvCxnSpPr/>
          <p:nvPr/>
        </p:nvCxnSpPr>
        <p:spPr>
          <a:xfrm flipV="1">
            <a:off x="2812097" y="4278176"/>
            <a:ext cx="0" cy="91983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25C1D6A-CF08-42A2-B1DE-8F0F60EDFE1F}"/>
              </a:ext>
            </a:extLst>
          </p:cNvPr>
          <p:cNvCxnSpPr/>
          <p:nvPr/>
        </p:nvCxnSpPr>
        <p:spPr>
          <a:xfrm flipH="1">
            <a:off x="2818444" y="4276847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EBB9C8C8-9E81-4790-B9CB-5113101F0B52}"/>
              </a:ext>
            </a:extLst>
          </p:cNvPr>
          <p:cNvSpPr txBox="1"/>
          <p:nvPr/>
        </p:nvSpPr>
        <p:spPr>
          <a:xfrm>
            <a:off x="2643996" y="4083750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DB3F74B-2E4F-4F7C-9F32-3B92345352CE}"/>
              </a:ext>
            </a:extLst>
          </p:cNvPr>
          <p:cNvCxnSpPr/>
          <p:nvPr/>
        </p:nvCxnSpPr>
        <p:spPr>
          <a:xfrm flipV="1">
            <a:off x="3475856" y="4448291"/>
            <a:ext cx="0" cy="2384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1935CD-9412-4240-BE26-620625C7A3B5}"/>
              </a:ext>
            </a:extLst>
          </p:cNvPr>
          <p:cNvCxnSpPr>
            <a:cxnSpLocks/>
          </p:cNvCxnSpPr>
          <p:nvPr/>
        </p:nvCxnSpPr>
        <p:spPr>
          <a:xfrm flipV="1">
            <a:off x="3330799" y="4449622"/>
            <a:ext cx="0" cy="110501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AF1D8ED-77A9-4BF3-8F80-19A4C0418A15}"/>
              </a:ext>
            </a:extLst>
          </p:cNvPr>
          <p:cNvCxnSpPr/>
          <p:nvPr/>
        </p:nvCxnSpPr>
        <p:spPr>
          <a:xfrm flipH="1">
            <a:off x="3337146" y="4448291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600124B-2C74-435C-86CF-60329F33CB8E}"/>
              </a:ext>
            </a:extLst>
          </p:cNvPr>
          <p:cNvSpPr txBox="1"/>
          <p:nvPr/>
        </p:nvSpPr>
        <p:spPr>
          <a:xfrm>
            <a:off x="3162698" y="4255194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BDB678C-14BF-4A1C-A5F0-DA359329E7D0}"/>
              </a:ext>
            </a:extLst>
          </p:cNvPr>
          <p:cNvCxnSpPr/>
          <p:nvPr/>
        </p:nvCxnSpPr>
        <p:spPr>
          <a:xfrm flipV="1">
            <a:off x="4009249" y="5001546"/>
            <a:ext cx="0" cy="2384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7EA3AEC-94FB-4671-B162-195D78EF1BB4}"/>
              </a:ext>
            </a:extLst>
          </p:cNvPr>
          <p:cNvCxnSpPr>
            <a:cxnSpLocks/>
          </p:cNvCxnSpPr>
          <p:nvPr/>
        </p:nvCxnSpPr>
        <p:spPr>
          <a:xfrm flipV="1">
            <a:off x="3864192" y="5002879"/>
            <a:ext cx="0" cy="69733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0DA458B-F6B5-41EC-8FA5-E75CB9FC7D33}"/>
              </a:ext>
            </a:extLst>
          </p:cNvPr>
          <p:cNvCxnSpPr/>
          <p:nvPr/>
        </p:nvCxnSpPr>
        <p:spPr>
          <a:xfrm flipH="1">
            <a:off x="3870539" y="5001546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7320A789-0AC9-477E-95E4-DDD3B94244F9}"/>
              </a:ext>
            </a:extLst>
          </p:cNvPr>
          <p:cNvSpPr txBox="1"/>
          <p:nvPr/>
        </p:nvSpPr>
        <p:spPr>
          <a:xfrm>
            <a:off x="3696091" y="4808449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71E497F-E08D-4B34-A5B1-12D8C318A0FE}"/>
              </a:ext>
            </a:extLst>
          </p:cNvPr>
          <p:cNvCxnSpPr/>
          <p:nvPr/>
        </p:nvCxnSpPr>
        <p:spPr>
          <a:xfrm flipV="1">
            <a:off x="2413891" y="4232960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6032DC3-CBC0-41F8-9640-7494FDA92DE4}"/>
              </a:ext>
            </a:extLst>
          </p:cNvPr>
          <p:cNvCxnSpPr/>
          <p:nvPr/>
        </p:nvCxnSpPr>
        <p:spPr>
          <a:xfrm flipV="1">
            <a:off x="2268834" y="4234289"/>
            <a:ext cx="0" cy="58516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68E19B6-AF8F-428F-9C04-12EBD73D7FB0}"/>
              </a:ext>
            </a:extLst>
          </p:cNvPr>
          <p:cNvCxnSpPr/>
          <p:nvPr/>
        </p:nvCxnSpPr>
        <p:spPr>
          <a:xfrm flipH="1">
            <a:off x="2275181" y="4232960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BC58AF56-9DED-4782-8ACC-8F8B6EFE6D13}"/>
              </a:ext>
            </a:extLst>
          </p:cNvPr>
          <p:cNvSpPr txBox="1"/>
          <p:nvPr/>
        </p:nvSpPr>
        <p:spPr>
          <a:xfrm>
            <a:off x="2100733" y="4039863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A6E3388F-9645-4322-B214-A51AFB454B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748748"/>
              </p:ext>
            </p:extLst>
          </p:nvPr>
        </p:nvGraphicFramePr>
        <p:xfrm>
          <a:off x="4591524" y="3685227"/>
          <a:ext cx="4048095" cy="2696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Text Box 10">
            <a:extLst>
              <a:ext uri="{FF2B5EF4-FFF2-40B4-BE49-F238E27FC236}">
                <a16:creationId xmlns:a16="http://schemas.microsoft.com/office/drawing/2014/main" id="{F0319353-BD7F-4CBD-9D04-89D19E357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3795" y="3877038"/>
            <a:ext cx="2224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*p&lt;0.02, **p&lt;0.01, ***p&lt;0.005, ****p&lt;0.001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5DB7783-BC18-43F5-821D-97988C7A84DF}"/>
              </a:ext>
            </a:extLst>
          </p:cNvPr>
          <p:cNvCxnSpPr>
            <a:cxnSpLocks/>
          </p:cNvCxnSpPr>
          <p:nvPr/>
        </p:nvCxnSpPr>
        <p:spPr>
          <a:xfrm flipV="1">
            <a:off x="6450297" y="3983707"/>
            <a:ext cx="0" cy="1000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5387BEF-F421-412B-B752-299D4658F4E9}"/>
              </a:ext>
            </a:extLst>
          </p:cNvPr>
          <p:cNvCxnSpPr>
            <a:cxnSpLocks/>
          </p:cNvCxnSpPr>
          <p:nvPr/>
        </p:nvCxnSpPr>
        <p:spPr>
          <a:xfrm flipV="1">
            <a:off x="6305240" y="3985033"/>
            <a:ext cx="0" cy="46325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C8AD51D-BE2B-4184-B158-C02105511D24}"/>
              </a:ext>
            </a:extLst>
          </p:cNvPr>
          <p:cNvCxnSpPr/>
          <p:nvPr/>
        </p:nvCxnSpPr>
        <p:spPr>
          <a:xfrm flipH="1">
            <a:off x="6311587" y="3983707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474A464-CB4A-481E-989A-20C2C6B8888D}"/>
              </a:ext>
            </a:extLst>
          </p:cNvPr>
          <p:cNvSpPr txBox="1"/>
          <p:nvPr/>
        </p:nvSpPr>
        <p:spPr>
          <a:xfrm>
            <a:off x="6086990" y="3790610"/>
            <a:ext cx="568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****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BC5262-0A12-41D3-BBA1-60D13553A7E5}"/>
              </a:ext>
            </a:extLst>
          </p:cNvPr>
          <p:cNvCxnSpPr/>
          <p:nvPr/>
        </p:nvCxnSpPr>
        <p:spPr>
          <a:xfrm flipV="1">
            <a:off x="7119428" y="4582791"/>
            <a:ext cx="0" cy="17529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1C2CEAD-8510-4748-900F-584AEC19F29C}"/>
              </a:ext>
            </a:extLst>
          </p:cNvPr>
          <p:cNvCxnSpPr>
            <a:cxnSpLocks/>
          </p:cNvCxnSpPr>
          <p:nvPr/>
        </p:nvCxnSpPr>
        <p:spPr>
          <a:xfrm flipV="1">
            <a:off x="6974371" y="4584116"/>
            <a:ext cx="0" cy="53211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02B6113-A439-435A-80F2-65659AD9B4A3}"/>
              </a:ext>
            </a:extLst>
          </p:cNvPr>
          <p:cNvCxnSpPr/>
          <p:nvPr/>
        </p:nvCxnSpPr>
        <p:spPr>
          <a:xfrm flipH="1">
            <a:off x="6980718" y="4582791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A521691-F182-4390-9692-08D7F5A8F198}"/>
              </a:ext>
            </a:extLst>
          </p:cNvPr>
          <p:cNvSpPr txBox="1"/>
          <p:nvPr/>
        </p:nvSpPr>
        <p:spPr>
          <a:xfrm>
            <a:off x="6806270" y="4389694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57BB784-9664-495A-BC1D-636FF9978358}"/>
              </a:ext>
            </a:extLst>
          </p:cNvPr>
          <p:cNvCxnSpPr/>
          <p:nvPr/>
        </p:nvCxnSpPr>
        <p:spPr>
          <a:xfrm flipV="1">
            <a:off x="7804332" y="4877839"/>
            <a:ext cx="0" cy="17529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1AC532D-0FD1-4AC7-B46D-2A0978B182CF}"/>
              </a:ext>
            </a:extLst>
          </p:cNvPr>
          <p:cNvCxnSpPr>
            <a:cxnSpLocks/>
          </p:cNvCxnSpPr>
          <p:nvPr/>
        </p:nvCxnSpPr>
        <p:spPr>
          <a:xfrm flipV="1">
            <a:off x="7659275" y="4879164"/>
            <a:ext cx="0" cy="67547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049F067-9C70-4CEB-8A65-B2A87ADD540A}"/>
              </a:ext>
            </a:extLst>
          </p:cNvPr>
          <p:cNvCxnSpPr/>
          <p:nvPr/>
        </p:nvCxnSpPr>
        <p:spPr>
          <a:xfrm flipH="1">
            <a:off x="7665622" y="4877839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BA50A83-FEAB-4A26-A4D4-846615099A33}"/>
              </a:ext>
            </a:extLst>
          </p:cNvPr>
          <p:cNvSpPr txBox="1"/>
          <p:nvPr/>
        </p:nvSpPr>
        <p:spPr>
          <a:xfrm>
            <a:off x="7491174" y="4684742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***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942150A-E033-4EE5-94A0-04B14B9B66A0}"/>
              </a:ext>
            </a:extLst>
          </p:cNvPr>
          <p:cNvCxnSpPr/>
          <p:nvPr/>
        </p:nvCxnSpPr>
        <p:spPr>
          <a:xfrm flipV="1">
            <a:off x="8489236" y="5000222"/>
            <a:ext cx="0" cy="17529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5A4F391-6C9F-45E3-98D3-C374640524A3}"/>
              </a:ext>
            </a:extLst>
          </p:cNvPr>
          <p:cNvCxnSpPr>
            <a:cxnSpLocks/>
          </p:cNvCxnSpPr>
          <p:nvPr/>
        </p:nvCxnSpPr>
        <p:spPr>
          <a:xfrm flipV="1">
            <a:off x="8344179" y="5001547"/>
            <a:ext cx="0" cy="55309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09EE620-DAF1-40ED-9C15-135566FBE107}"/>
              </a:ext>
            </a:extLst>
          </p:cNvPr>
          <p:cNvCxnSpPr/>
          <p:nvPr/>
        </p:nvCxnSpPr>
        <p:spPr>
          <a:xfrm flipH="1">
            <a:off x="8350526" y="5000222"/>
            <a:ext cx="1335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F2CB76F-0E6D-4720-8DE6-F11A84FD297A}"/>
              </a:ext>
            </a:extLst>
          </p:cNvPr>
          <p:cNvSpPr txBox="1"/>
          <p:nvPr/>
        </p:nvSpPr>
        <p:spPr>
          <a:xfrm>
            <a:off x="8176078" y="4807125"/>
            <a:ext cx="4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  <a:cs typeface="Arial" panose="020B0604020202020204" pitchFamily="34" charset="0"/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5" grpId="0">
        <p:bldAsOne/>
      </p:bldGraphic>
      <p:bldP spid="46" grpId="0"/>
      <p:bldP spid="51" grpId="0"/>
      <p:bldP spid="52" grpId="0"/>
      <p:bldP spid="71" grpId="0"/>
      <p:bldP spid="75" grpId="0"/>
      <p:bldP spid="79" grpId="0"/>
      <p:bldP spid="83" grpId="0"/>
      <p:bldGraphic spid="34" grpId="0">
        <p:bldAsOne/>
      </p:bldGraphic>
      <p:bldP spid="36" grpId="0"/>
      <p:bldP spid="40" grpId="0"/>
      <p:bldP spid="44" grpId="0"/>
      <p:bldP spid="50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siRNA screening to identify novel modulators of cell survival in response to proton irradiation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35E3361C-FD33-48AD-BB94-3E2C27B06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5B49EA2-C2A1-4D6F-BEFD-1C3B0145D45F}"/>
              </a:ext>
            </a:extLst>
          </p:cNvPr>
          <p:cNvGrpSpPr/>
          <p:nvPr/>
        </p:nvGrpSpPr>
        <p:grpSpPr>
          <a:xfrm>
            <a:off x="137934" y="1075285"/>
            <a:ext cx="3365630" cy="2479336"/>
            <a:chOff x="107504" y="1659579"/>
            <a:chExt cx="4464496" cy="3583866"/>
          </a:xfrm>
        </p:grpSpPr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B376F1FE-7860-4F3A-8256-3F69E12FD02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46444509"/>
                </p:ext>
              </p:extLst>
            </p:nvPr>
          </p:nvGraphicFramePr>
          <p:xfrm>
            <a:off x="107504" y="1659579"/>
            <a:ext cx="4464496" cy="35838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2F101B-1996-4A29-B8E3-169F977777AE}"/>
                </a:ext>
              </a:extLst>
            </p:cNvPr>
            <p:cNvSpPr txBox="1"/>
            <p:nvPr/>
          </p:nvSpPr>
          <p:spPr>
            <a:xfrm>
              <a:off x="213710" y="2227872"/>
              <a:ext cx="936103" cy="35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latin typeface="+mj-lt"/>
                  <a:cs typeface="Arial" panose="020B0604020202020204" pitchFamily="34" charset="0"/>
                </a:rPr>
                <a:t>USP9X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6D51DBD-032E-4D16-B435-634F6CD37FEC}"/>
                </a:ext>
              </a:extLst>
            </p:cNvPr>
            <p:cNvCxnSpPr/>
            <p:nvPr/>
          </p:nvCxnSpPr>
          <p:spPr>
            <a:xfrm>
              <a:off x="696373" y="2532775"/>
              <a:ext cx="233389" cy="294309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FC84B6F-422E-4796-A8CB-5D7F3D15E316}"/>
                </a:ext>
              </a:extLst>
            </p:cNvPr>
            <p:cNvCxnSpPr/>
            <p:nvPr/>
          </p:nvCxnSpPr>
          <p:spPr>
            <a:xfrm flipH="1">
              <a:off x="1029877" y="2576636"/>
              <a:ext cx="176883" cy="309187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16ED3B5-4207-4A27-A9AC-39A7CC9B0E05}"/>
                </a:ext>
              </a:extLst>
            </p:cNvPr>
            <p:cNvSpPr txBox="1"/>
            <p:nvPr/>
          </p:nvSpPr>
          <p:spPr>
            <a:xfrm>
              <a:off x="906627" y="2251309"/>
              <a:ext cx="752230" cy="35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latin typeface="+mj-lt"/>
                  <a:cs typeface="Arial" panose="020B0604020202020204" pitchFamily="34" charset="0"/>
                </a:rPr>
                <a:t>USP6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933808F-EC7A-45CF-A585-D7C99FDD6D29}"/>
              </a:ext>
            </a:extLst>
          </p:cNvPr>
          <p:cNvSpPr txBox="1"/>
          <p:nvPr/>
        </p:nvSpPr>
        <p:spPr>
          <a:xfrm>
            <a:off x="5299937" y="10787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7B9D9F64-7A5A-4788-BA7E-7968AD09FA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824475"/>
              </p:ext>
            </p:extLst>
          </p:nvPr>
        </p:nvGraphicFramePr>
        <p:xfrm>
          <a:off x="3608992" y="990114"/>
          <a:ext cx="2836334" cy="199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7F92911-DF72-4041-A142-0BCCA24FD923}"/>
              </a:ext>
            </a:extLst>
          </p:cNvPr>
          <p:cNvSpPr txBox="1"/>
          <p:nvPr/>
        </p:nvSpPr>
        <p:spPr>
          <a:xfrm>
            <a:off x="498573" y="383945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CFA5909F-CD18-4765-8C6E-1775C8D184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167067"/>
              </p:ext>
            </p:extLst>
          </p:nvPr>
        </p:nvGraphicFramePr>
        <p:xfrm>
          <a:off x="6372200" y="989661"/>
          <a:ext cx="2826647" cy="1974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1898442A-DC3B-46A0-8EE4-F4BA35BFF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21319"/>
              </p:ext>
            </p:extLst>
          </p:nvPr>
        </p:nvGraphicFramePr>
        <p:xfrm>
          <a:off x="111240" y="3630070"/>
          <a:ext cx="3596652" cy="2869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407726A-C343-41D8-86D8-83E25CF863EA}"/>
              </a:ext>
            </a:extLst>
          </p:cNvPr>
          <p:cNvCxnSpPr>
            <a:cxnSpLocks/>
          </p:cNvCxnSpPr>
          <p:nvPr/>
        </p:nvCxnSpPr>
        <p:spPr>
          <a:xfrm flipV="1">
            <a:off x="2311418" y="4618824"/>
            <a:ext cx="0" cy="7545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C06EF27-1388-425F-924F-951B2580E962}"/>
              </a:ext>
            </a:extLst>
          </p:cNvPr>
          <p:cNvCxnSpPr>
            <a:cxnSpLocks/>
          </p:cNvCxnSpPr>
          <p:nvPr/>
        </p:nvCxnSpPr>
        <p:spPr>
          <a:xfrm flipV="1">
            <a:off x="2051720" y="4613215"/>
            <a:ext cx="0" cy="31921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735EC6-8578-42A2-B1E7-A57B93865055}"/>
              </a:ext>
            </a:extLst>
          </p:cNvPr>
          <p:cNvCxnSpPr/>
          <p:nvPr/>
        </p:nvCxnSpPr>
        <p:spPr>
          <a:xfrm flipH="1">
            <a:off x="2051720" y="4618824"/>
            <a:ext cx="25455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ACCC92A-23FD-485F-A4BE-2FBAC5D82FC5}"/>
              </a:ext>
            </a:extLst>
          </p:cNvPr>
          <p:cNvCxnSpPr/>
          <p:nvPr/>
        </p:nvCxnSpPr>
        <p:spPr>
          <a:xfrm flipV="1">
            <a:off x="2939832" y="4762461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5CF3912-F551-47A0-B5AF-6B06DAC3DB62}"/>
              </a:ext>
            </a:extLst>
          </p:cNvPr>
          <p:cNvCxnSpPr>
            <a:cxnSpLocks/>
          </p:cNvCxnSpPr>
          <p:nvPr/>
        </p:nvCxnSpPr>
        <p:spPr>
          <a:xfrm flipV="1">
            <a:off x="2680134" y="4756853"/>
            <a:ext cx="0" cy="53816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CF1F2AD-5BDF-4751-99FF-470292D45B43}"/>
              </a:ext>
            </a:extLst>
          </p:cNvPr>
          <p:cNvCxnSpPr/>
          <p:nvPr/>
        </p:nvCxnSpPr>
        <p:spPr>
          <a:xfrm flipH="1">
            <a:off x="2680135" y="4762461"/>
            <a:ext cx="25455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B3B9452-1ABA-40A4-ADB0-290FE50E1C31}"/>
              </a:ext>
            </a:extLst>
          </p:cNvPr>
          <p:cNvCxnSpPr/>
          <p:nvPr/>
        </p:nvCxnSpPr>
        <p:spPr>
          <a:xfrm flipV="1">
            <a:off x="3556190" y="4729677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323CB18-891A-4D1D-BF8D-E11DEFCEBB3B}"/>
              </a:ext>
            </a:extLst>
          </p:cNvPr>
          <p:cNvCxnSpPr>
            <a:cxnSpLocks/>
          </p:cNvCxnSpPr>
          <p:nvPr/>
        </p:nvCxnSpPr>
        <p:spPr>
          <a:xfrm flipV="1">
            <a:off x="3296493" y="4729678"/>
            <a:ext cx="0" cy="56533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FD36F24-5538-41E0-A130-D58384D27B39}"/>
              </a:ext>
            </a:extLst>
          </p:cNvPr>
          <p:cNvCxnSpPr/>
          <p:nvPr/>
        </p:nvCxnSpPr>
        <p:spPr>
          <a:xfrm flipH="1">
            <a:off x="3296493" y="4729677"/>
            <a:ext cx="25455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 Box 10">
            <a:extLst>
              <a:ext uri="{FF2B5EF4-FFF2-40B4-BE49-F238E27FC236}">
                <a16:creationId xmlns:a16="http://schemas.microsoft.com/office/drawing/2014/main" id="{E187C36F-2C75-41FB-82BD-DC8D1665E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564" y="5173446"/>
            <a:ext cx="10802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200" dirty="0">
                <a:latin typeface="+mj-lt"/>
              </a:rPr>
              <a:t>*p&lt;0.01</a:t>
            </a:r>
          </a:p>
          <a:p>
            <a:pPr marL="0" lvl="1" algn="ctr" eaLnBrk="1" hangingPunct="1"/>
            <a:r>
              <a:rPr lang="en-GB" sz="1200" dirty="0">
                <a:latin typeface="+mj-lt"/>
              </a:rPr>
              <a:t>**p&lt;0.005</a:t>
            </a:r>
          </a:p>
          <a:p>
            <a:pPr marL="0" lvl="1" algn="ctr" eaLnBrk="1" hangingPunct="1"/>
            <a:r>
              <a:rPr lang="en-GB" sz="1200" dirty="0">
                <a:latin typeface="+mj-lt"/>
              </a:rPr>
              <a:t>***p&lt;0.001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A09E05-B2FD-432D-89D6-B071C1A62E7A}"/>
              </a:ext>
            </a:extLst>
          </p:cNvPr>
          <p:cNvSpPr txBox="1"/>
          <p:nvPr/>
        </p:nvSpPr>
        <p:spPr>
          <a:xfrm>
            <a:off x="8039935" y="1052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C8A22E7-2D91-432D-86F5-BC35D50220D7}"/>
              </a:ext>
            </a:extLst>
          </p:cNvPr>
          <p:cNvGrpSpPr/>
          <p:nvPr/>
        </p:nvGrpSpPr>
        <p:grpSpPr>
          <a:xfrm>
            <a:off x="4787413" y="3072872"/>
            <a:ext cx="4523834" cy="3676169"/>
            <a:chOff x="1907704" y="1458260"/>
            <a:chExt cx="5313021" cy="4498318"/>
          </a:xfrm>
        </p:grpSpPr>
        <p:sp>
          <p:nvSpPr>
            <p:cNvPr id="49" name="Text Box 58">
              <a:extLst>
                <a:ext uri="{FF2B5EF4-FFF2-40B4-BE49-F238E27FC236}">
                  <a16:creationId xmlns:a16="http://schemas.microsoft.com/office/drawing/2014/main" id="{96A27431-6274-4068-9BFC-345261852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7704" y="4038648"/>
              <a:ext cx="2667000" cy="527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Chromatin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remodelling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/DNA repair protein recruitment</a:t>
              </a:r>
            </a:p>
          </p:txBody>
        </p:sp>
        <p:grpSp>
          <p:nvGrpSpPr>
            <p:cNvPr id="50" name="Group 2">
              <a:extLst>
                <a:ext uri="{FF2B5EF4-FFF2-40B4-BE49-F238E27FC236}">
                  <a16:creationId xmlns:a16="http://schemas.microsoft.com/office/drawing/2014/main" id="{EF18F13E-FF17-42F0-84B5-5BEFBAD175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5954" y="2264523"/>
              <a:ext cx="2230438" cy="403225"/>
              <a:chOff x="3276600" y="1844675"/>
              <a:chExt cx="2230438" cy="403225"/>
            </a:xfrm>
          </p:grpSpPr>
          <p:sp>
            <p:nvSpPr>
              <p:cNvPr id="144" name="Freeform 136">
                <a:extLst>
                  <a:ext uri="{FF2B5EF4-FFF2-40B4-BE49-F238E27FC236}">
                    <a16:creationId xmlns:a16="http://schemas.microsoft.com/office/drawing/2014/main" id="{317BC721-29AB-4BC9-A986-5EA28799B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600" y="1989138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42">
                <a:extLst>
                  <a:ext uri="{FF2B5EF4-FFF2-40B4-BE49-F238E27FC236}">
                    <a16:creationId xmlns:a16="http://schemas.microsoft.com/office/drawing/2014/main" id="{5C24A40C-D36B-4CDA-9AA6-65E6FDB90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1989138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AutoShape 143">
                <a:extLst>
                  <a:ext uri="{FF2B5EF4-FFF2-40B4-BE49-F238E27FC236}">
                    <a16:creationId xmlns:a16="http://schemas.microsoft.com/office/drawing/2014/main" id="{E9C504BB-1ED6-4FAE-8D54-19DE6C59E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491706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AutoShape 144">
                <a:extLst>
                  <a:ext uri="{FF2B5EF4-FFF2-40B4-BE49-F238E27FC236}">
                    <a16:creationId xmlns:a16="http://schemas.microsoft.com/office/drawing/2014/main" id="{BE0AAAB8-95D7-4C5E-B0CA-B523CD43D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0931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Line 145">
                <a:extLst>
                  <a:ext uri="{FF2B5EF4-FFF2-40B4-BE49-F238E27FC236}">
                    <a16:creationId xmlns:a16="http://schemas.microsoft.com/office/drawing/2014/main" id="{58FC2338-C1FF-413E-B560-EDB95D2B7E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Line 146">
                <a:extLst>
                  <a:ext uri="{FF2B5EF4-FFF2-40B4-BE49-F238E27FC236}">
                    <a16:creationId xmlns:a16="http://schemas.microsoft.com/office/drawing/2014/main" id="{A255B933-70E5-4FE9-B9DD-E9C24187F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96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Line 147">
                <a:extLst>
                  <a:ext uri="{FF2B5EF4-FFF2-40B4-BE49-F238E27FC236}">
                    <a16:creationId xmlns:a16="http://schemas.microsoft.com/office/drawing/2014/main" id="{9920F461-21B6-4469-B346-A177BDBE9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57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48">
                <a:extLst>
                  <a:ext uri="{FF2B5EF4-FFF2-40B4-BE49-F238E27FC236}">
                    <a16:creationId xmlns:a16="http://schemas.microsoft.com/office/drawing/2014/main" id="{312E0F95-93C2-4D42-AA79-7D21A6665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588" y="1989138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AutoShape 149">
                <a:extLst>
                  <a:ext uri="{FF2B5EF4-FFF2-40B4-BE49-F238E27FC236}">
                    <a16:creationId xmlns:a16="http://schemas.microsoft.com/office/drawing/2014/main" id="{B4231459-1CC7-4C4C-BEB9-DFF0CF9E3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32262" y="1936751"/>
                <a:ext cx="360363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AutoShape 150">
                <a:extLst>
                  <a:ext uri="{FF2B5EF4-FFF2-40B4-BE49-F238E27FC236}">
                    <a16:creationId xmlns:a16="http://schemas.microsoft.com/office/drawing/2014/main" id="{2153F12A-EA64-4E9B-BF47-E6334D44B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281487" y="1936751"/>
                <a:ext cx="360363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Line 151">
                <a:extLst>
                  <a:ext uri="{FF2B5EF4-FFF2-40B4-BE49-F238E27FC236}">
                    <a16:creationId xmlns:a16="http://schemas.microsoft.com/office/drawing/2014/main" id="{5C069534-6860-415C-80A5-91EFEE681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528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Line 152">
                <a:extLst>
                  <a:ext uri="{FF2B5EF4-FFF2-40B4-BE49-F238E27FC236}">
                    <a16:creationId xmlns:a16="http://schemas.microsoft.com/office/drawing/2014/main" id="{9BF67348-5EE6-453E-99D7-3A5312C264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10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Line 153">
                <a:extLst>
                  <a:ext uri="{FF2B5EF4-FFF2-40B4-BE49-F238E27FC236}">
                    <a16:creationId xmlns:a16="http://schemas.microsoft.com/office/drawing/2014/main" id="{D29BE029-F256-4F80-B3D0-0C5130CC3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70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54">
                <a:extLst>
                  <a:ext uri="{FF2B5EF4-FFF2-40B4-BE49-F238E27FC236}">
                    <a16:creationId xmlns:a16="http://schemas.microsoft.com/office/drawing/2014/main" id="{BE39DE43-0074-4938-8B74-6D0D9575E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700" y="1989138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AutoShape 155">
                <a:extLst>
                  <a:ext uri="{FF2B5EF4-FFF2-40B4-BE49-F238E27FC236}">
                    <a16:creationId xmlns:a16="http://schemas.microsoft.com/office/drawing/2014/main" id="{7275FD89-890A-4703-8819-689D3B2FD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779168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AutoShape 156">
                <a:extLst>
                  <a:ext uri="{FF2B5EF4-FFF2-40B4-BE49-F238E27FC236}">
                    <a16:creationId xmlns:a16="http://schemas.microsoft.com/office/drawing/2014/main" id="{BD587BDA-8730-4B9D-B186-350B007E1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928393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Line 157">
                <a:extLst>
                  <a:ext uri="{FF2B5EF4-FFF2-40B4-BE49-F238E27FC236}">
                    <a16:creationId xmlns:a16="http://schemas.microsoft.com/office/drawing/2014/main" id="{4A50A576-CFB7-4A76-B5BE-080EFA1FE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400" y="2051050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Line 158">
                <a:extLst>
                  <a:ext uri="{FF2B5EF4-FFF2-40B4-BE49-F238E27FC236}">
                    <a16:creationId xmlns:a16="http://schemas.microsoft.com/office/drawing/2014/main" id="{0C00301C-9092-439A-BC39-2FD562519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712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Line 159">
                <a:extLst>
                  <a:ext uri="{FF2B5EF4-FFF2-40B4-BE49-F238E27FC236}">
                    <a16:creationId xmlns:a16="http://schemas.microsoft.com/office/drawing/2014/main" id="{3B237462-646E-4886-A50B-5E034E288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317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AutoShape 166">
                <a:extLst>
                  <a:ext uri="{FF2B5EF4-FFF2-40B4-BE49-F238E27FC236}">
                    <a16:creationId xmlns:a16="http://schemas.microsoft.com/office/drawing/2014/main" id="{84D1A28D-F351-473B-8C94-1A7F50C5E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0388" y="1890713"/>
                <a:ext cx="144462" cy="146050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0EABE35-CB83-4326-BA36-341647261D21}"/>
                </a:ext>
              </a:extLst>
            </p:cNvPr>
            <p:cNvGrpSpPr/>
            <p:nvPr/>
          </p:nvGrpSpPr>
          <p:grpSpPr>
            <a:xfrm>
              <a:off x="2541903" y="1603844"/>
              <a:ext cx="1534071" cy="320117"/>
              <a:chOff x="1436663" y="1014226"/>
              <a:chExt cx="1534071" cy="320117"/>
            </a:xfrm>
          </p:grpSpPr>
          <p:sp>
            <p:nvSpPr>
              <p:cNvPr id="142" name="AutoShape 166">
                <a:extLst>
                  <a:ext uri="{FF2B5EF4-FFF2-40B4-BE49-F238E27FC236}">
                    <a16:creationId xmlns:a16="http://schemas.microsoft.com/office/drawing/2014/main" id="{8C932F9D-9660-4AAA-96C3-0C9F80713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3200" y="1105539"/>
                <a:ext cx="144463" cy="144462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Text Box 58">
                <a:extLst>
                  <a:ext uri="{FF2B5EF4-FFF2-40B4-BE49-F238E27FC236}">
                    <a16:creationId xmlns:a16="http://schemas.microsoft.com/office/drawing/2014/main" id="{945323C5-88F6-4E1D-B123-0FE48D789F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6663" y="1014226"/>
                <a:ext cx="1534071" cy="320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DNA damage -</a:t>
                </a:r>
              </a:p>
            </p:txBody>
          </p:sp>
        </p:grpSp>
        <p:grpSp>
          <p:nvGrpSpPr>
            <p:cNvPr id="52" name="Group 4">
              <a:extLst>
                <a:ext uri="{FF2B5EF4-FFF2-40B4-BE49-F238E27FC236}">
                  <a16:creationId xmlns:a16="http://schemas.microsoft.com/office/drawing/2014/main" id="{A81C3BC0-C5F2-41AF-93A7-13A84451DB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462" y="4567986"/>
              <a:ext cx="2230437" cy="403225"/>
              <a:chOff x="827088" y="3313113"/>
              <a:chExt cx="2230437" cy="403225"/>
            </a:xfrm>
          </p:grpSpPr>
          <p:sp>
            <p:nvSpPr>
              <p:cNvPr id="121" name="Freeform 136">
                <a:extLst>
                  <a:ext uri="{FF2B5EF4-FFF2-40B4-BE49-F238E27FC236}">
                    <a16:creationId xmlns:a16="http://schemas.microsoft.com/office/drawing/2014/main" id="{B7B402A9-6D84-4317-8047-FF88F5624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088" y="3457575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42">
                <a:extLst>
                  <a:ext uri="{FF2B5EF4-FFF2-40B4-BE49-F238E27FC236}">
                    <a16:creationId xmlns:a16="http://schemas.microsoft.com/office/drawing/2014/main" id="{CAC77885-FF87-4A56-BABD-451FD5FAC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725" y="3457575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AutoShape 143">
                <a:extLst>
                  <a:ext uri="{FF2B5EF4-FFF2-40B4-BE49-F238E27FC236}">
                    <a16:creationId xmlns:a16="http://schemas.microsoft.com/office/drawing/2014/main" id="{D69DB885-D0D8-4F09-B56A-F8A8672F2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42194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AutoShape 144">
                <a:extLst>
                  <a:ext uri="{FF2B5EF4-FFF2-40B4-BE49-F238E27FC236}">
                    <a16:creationId xmlns:a16="http://schemas.microsoft.com/office/drawing/2014/main" id="{02AC3F33-2541-4239-871E-E86F22118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91419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Line 145">
                <a:extLst>
                  <a:ext uri="{FF2B5EF4-FFF2-40B4-BE49-F238E27FC236}">
                    <a16:creationId xmlns:a16="http://schemas.microsoft.com/office/drawing/2014/main" id="{2493D1A7-7477-4676-BF03-EECC4446E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425" y="3519488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Line 146">
                <a:extLst>
                  <a:ext uri="{FF2B5EF4-FFF2-40B4-BE49-F238E27FC236}">
                    <a16:creationId xmlns:a16="http://schemas.microsoft.com/office/drawing/2014/main" id="{30ADC436-832F-4746-9B17-EC684C62D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150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Line 147">
                <a:extLst>
                  <a:ext uri="{FF2B5EF4-FFF2-40B4-BE49-F238E27FC236}">
                    <a16:creationId xmlns:a16="http://schemas.microsoft.com/office/drawing/2014/main" id="{3594F5AD-3ED1-49F6-8601-E25D56459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6200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48">
                <a:extLst>
                  <a:ext uri="{FF2B5EF4-FFF2-40B4-BE49-F238E27FC236}">
                    <a16:creationId xmlns:a16="http://schemas.microsoft.com/office/drawing/2014/main" id="{0705807D-4A0D-40A5-91A5-AA4B3A9A5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463" y="3457575"/>
                <a:ext cx="488950" cy="187325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AutoShape 149">
                <a:extLst>
                  <a:ext uri="{FF2B5EF4-FFF2-40B4-BE49-F238E27FC236}">
                    <a16:creationId xmlns:a16="http://schemas.microsoft.com/office/drawing/2014/main" id="{41B77B8A-61E5-4077-8B21-80B9B494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70819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AutoShape 150">
                <a:extLst>
                  <a:ext uri="{FF2B5EF4-FFF2-40B4-BE49-F238E27FC236}">
                    <a16:creationId xmlns:a16="http://schemas.microsoft.com/office/drawing/2014/main" id="{0D364CC2-F5A4-4E2E-9F6E-BBCDC5C29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20044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Line 151">
                <a:extLst>
                  <a:ext uri="{FF2B5EF4-FFF2-40B4-BE49-F238E27FC236}">
                    <a16:creationId xmlns:a16="http://schemas.microsoft.com/office/drawing/2014/main" id="{FF9A8752-F4B3-427F-8B5B-58FD2EED3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43050" y="3519488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Line 152">
                <a:extLst>
                  <a:ext uri="{FF2B5EF4-FFF2-40B4-BE49-F238E27FC236}">
                    <a16:creationId xmlns:a16="http://schemas.microsoft.com/office/drawing/2014/main" id="{FE41F4B1-4AE9-402F-A373-A05A66D8B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28775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Line 153">
                <a:extLst>
                  <a:ext uri="{FF2B5EF4-FFF2-40B4-BE49-F238E27FC236}">
                    <a16:creationId xmlns:a16="http://schemas.microsoft.com/office/drawing/2014/main" id="{71D107F1-73C6-437D-BEE0-55D1A4252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4825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54">
                <a:extLst>
                  <a:ext uri="{FF2B5EF4-FFF2-40B4-BE49-F238E27FC236}">
                    <a16:creationId xmlns:a16="http://schemas.microsoft.com/office/drawing/2014/main" id="{44198EC4-25F0-459F-BD19-D8A4E3462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188" y="3457575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AutoShape 155">
                <a:extLst>
                  <a:ext uri="{FF2B5EF4-FFF2-40B4-BE49-F238E27FC236}">
                    <a16:creationId xmlns:a16="http://schemas.microsoft.com/office/drawing/2014/main" id="{6206963C-BD51-4ACD-8C95-BC968A947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29657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AutoShape 156">
                <a:extLst>
                  <a:ext uri="{FF2B5EF4-FFF2-40B4-BE49-F238E27FC236}">
                    <a16:creationId xmlns:a16="http://schemas.microsoft.com/office/drawing/2014/main" id="{06F1F491-BB84-41C6-9D9C-9FAECF1C4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478882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Line 157">
                <a:extLst>
                  <a:ext uri="{FF2B5EF4-FFF2-40B4-BE49-F238E27FC236}">
                    <a16:creationId xmlns:a16="http://schemas.microsoft.com/office/drawing/2014/main" id="{FD4C8CA7-9E62-4A4A-9826-BA81629A3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1888" y="3519488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Line 158">
                <a:extLst>
                  <a:ext uri="{FF2B5EF4-FFF2-40B4-BE49-F238E27FC236}">
                    <a16:creationId xmlns:a16="http://schemas.microsoft.com/office/drawing/2014/main" id="{3077F384-C077-4778-BF4A-28581B036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7613" y="3313113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Line 159">
                <a:extLst>
                  <a:ext uri="{FF2B5EF4-FFF2-40B4-BE49-F238E27FC236}">
                    <a16:creationId xmlns:a16="http://schemas.microsoft.com/office/drawing/2014/main" id="{448D45C7-413D-4FB6-B22A-E6F791EF63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3663" y="3313113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AutoShape 166">
                <a:extLst>
                  <a:ext uri="{FF2B5EF4-FFF2-40B4-BE49-F238E27FC236}">
                    <a16:creationId xmlns:a16="http://schemas.microsoft.com/office/drawing/2014/main" id="{C77879CD-CB4B-4925-92B0-EB797A11C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5470" y="3536985"/>
                <a:ext cx="146050" cy="144463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AutoShape 166">
                <a:extLst>
                  <a:ext uri="{FF2B5EF4-FFF2-40B4-BE49-F238E27FC236}">
                    <a16:creationId xmlns:a16="http://schemas.microsoft.com/office/drawing/2014/main" id="{E5A4563B-138D-4408-8F65-00BDD9DC2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140" y="3447256"/>
                <a:ext cx="146050" cy="144463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149">
              <a:extLst>
                <a:ext uri="{FF2B5EF4-FFF2-40B4-BE49-F238E27FC236}">
                  <a16:creationId xmlns:a16="http://schemas.microsoft.com/office/drawing/2014/main" id="{CE354529-9AFF-4BE8-9714-5248D6E38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5954" y="3626552"/>
              <a:ext cx="2230438" cy="403225"/>
              <a:chOff x="3276600" y="1844675"/>
              <a:chExt cx="2230438" cy="403225"/>
            </a:xfrm>
          </p:grpSpPr>
          <p:sp>
            <p:nvSpPr>
              <p:cNvPr id="101" name="Freeform 136">
                <a:extLst>
                  <a:ext uri="{FF2B5EF4-FFF2-40B4-BE49-F238E27FC236}">
                    <a16:creationId xmlns:a16="http://schemas.microsoft.com/office/drawing/2014/main" id="{8CAA584B-3A51-4FE8-AEE7-A411260F5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600" y="1989137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42">
                <a:extLst>
                  <a:ext uri="{FF2B5EF4-FFF2-40B4-BE49-F238E27FC236}">
                    <a16:creationId xmlns:a16="http://schemas.microsoft.com/office/drawing/2014/main" id="{A095A2AC-2F31-4217-A3C5-F416DFAA4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1989137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AutoShape 143">
                <a:extLst>
                  <a:ext uri="{FF2B5EF4-FFF2-40B4-BE49-F238E27FC236}">
                    <a16:creationId xmlns:a16="http://schemas.microsoft.com/office/drawing/2014/main" id="{CBB01085-3F12-4971-89B8-F61228E75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491707" y="1935956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AutoShape 144">
                <a:extLst>
                  <a:ext uri="{FF2B5EF4-FFF2-40B4-BE49-F238E27FC236}">
                    <a16:creationId xmlns:a16="http://schemas.microsoft.com/office/drawing/2014/main" id="{B3F7163A-50EF-45CE-A629-E4B014A9E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0932" y="1935956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Line 145">
                <a:extLst>
                  <a:ext uri="{FF2B5EF4-FFF2-40B4-BE49-F238E27FC236}">
                    <a16:creationId xmlns:a16="http://schemas.microsoft.com/office/drawing/2014/main" id="{E418046F-A35F-4351-9DDA-18214F278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Line 146">
                <a:extLst>
                  <a:ext uri="{FF2B5EF4-FFF2-40B4-BE49-F238E27FC236}">
                    <a16:creationId xmlns:a16="http://schemas.microsoft.com/office/drawing/2014/main" id="{034F323F-1062-4E9A-93FB-A8E2D4381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96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Line 147">
                <a:extLst>
                  <a:ext uri="{FF2B5EF4-FFF2-40B4-BE49-F238E27FC236}">
                    <a16:creationId xmlns:a16="http://schemas.microsoft.com/office/drawing/2014/main" id="{49DFE9FF-938A-4C30-A69C-0F1C9DB1A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57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8">
                <a:extLst>
                  <a:ext uri="{FF2B5EF4-FFF2-40B4-BE49-F238E27FC236}">
                    <a16:creationId xmlns:a16="http://schemas.microsoft.com/office/drawing/2014/main" id="{C5BF2379-CDA1-433F-90E5-4961E3D64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588" y="1989137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AutoShape 149">
                <a:extLst>
                  <a:ext uri="{FF2B5EF4-FFF2-40B4-BE49-F238E27FC236}">
                    <a16:creationId xmlns:a16="http://schemas.microsoft.com/office/drawing/2014/main" id="{ECE8A7ED-FE52-4938-A99A-B3441E74C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32263" y="1936750"/>
                <a:ext cx="360362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AutoShape 150">
                <a:extLst>
                  <a:ext uri="{FF2B5EF4-FFF2-40B4-BE49-F238E27FC236}">
                    <a16:creationId xmlns:a16="http://schemas.microsoft.com/office/drawing/2014/main" id="{EB363ACC-2715-4130-8313-A623BE84D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281488" y="1936750"/>
                <a:ext cx="360362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Line 151">
                <a:extLst>
                  <a:ext uri="{FF2B5EF4-FFF2-40B4-BE49-F238E27FC236}">
                    <a16:creationId xmlns:a16="http://schemas.microsoft.com/office/drawing/2014/main" id="{1D38CC4B-C082-4F35-95BF-77EFC4BB84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528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Line 152">
                <a:extLst>
                  <a:ext uri="{FF2B5EF4-FFF2-40B4-BE49-F238E27FC236}">
                    <a16:creationId xmlns:a16="http://schemas.microsoft.com/office/drawing/2014/main" id="{405FE810-1073-48F3-AF66-077152AE5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10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Line 153">
                <a:extLst>
                  <a:ext uri="{FF2B5EF4-FFF2-40B4-BE49-F238E27FC236}">
                    <a16:creationId xmlns:a16="http://schemas.microsoft.com/office/drawing/2014/main" id="{197E6F99-D734-40AD-BE25-82DF122FE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70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54">
                <a:extLst>
                  <a:ext uri="{FF2B5EF4-FFF2-40B4-BE49-F238E27FC236}">
                    <a16:creationId xmlns:a16="http://schemas.microsoft.com/office/drawing/2014/main" id="{C762E000-7586-4F32-8C84-8403024F4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700" y="1989137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AutoShape 155">
                <a:extLst>
                  <a:ext uri="{FF2B5EF4-FFF2-40B4-BE49-F238E27FC236}">
                    <a16:creationId xmlns:a16="http://schemas.microsoft.com/office/drawing/2014/main" id="{D830D865-599B-483B-A50B-92C82D415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779169" y="1935956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AutoShape 156">
                <a:extLst>
                  <a:ext uri="{FF2B5EF4-FFF2-40B4-BE49-F238E27FC236}">
                    <a16:creationId xmlns:a16="http://schemas.microsoft.com/office/drawing/2014/main" id="{5723ABFA-1D97-4422-A7F8-8AD0F2D6B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928394" y="1935956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Line 157">
                <a:extLst>
                  <a:ext uri="{FF2B5EF4-FFF2-40B4-BE49-F238E27FC236}">
                    <a16:creationId xmlns:a16="http://schemas.microsoft.com/office/drawing/2014/main" id="{3F8EEF8B-AC3B-4C7C-B940-1DDC455EC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400" y="2051050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Line 158">
                <a:extLst>
                  <a:ext uri="{FF2B5EF4-FFF2-40B4-BE49-F238E27FC236}">
                    <a16:creationId xmlns:a16="http://schemas.microsoft.com/office/drawing/2014/main" id="{8991BD29-BFC9-4E29-BF3D-89B7690334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712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Line 159">
                <a:extLst>
                  <a:ext uri="{FF2B5EF4-FFF2-40B4-BE49-F238E27FC236}">
                    <a16:creationId xmlns:a16="http://schemas.microsoft.com/office/drawing/2014/main" id="{C0B2F642-0756-4121-B88A-465E4B78A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317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AutoShape 166">
                <a:extLst>
                  <a:ext uri="{FF2B5EF4-FFF2-40B4-BE49-F238E27FC236}">
                    <a16:creationId xmlns:a16="http://schemas.microsoft.com/office/drawing/2014/main" id="{FE9197A7-7DC9-4E36-99CA-CAE196879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0388" y="1890712"/>
                <a:ext cx="144462" cy="146050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4" name="Text Box 58">
              <a:extLst>
                <a:ext uri="{FF2B5EF4-FFF2-40B4-BE49-F238E27FC236}">
                  <a16:creationId xmlns:a16="http://schemas.microsoft.com/office/drawing/2014/main" id="{F17C859B-02F5-4E9E-B51C-C037A453D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0280" y="2797921"/>
              <a:ext cx="1890673" cy="527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Site-specific histone modifications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E146092-AC9C-412F-A0DE-1451416B6159}"/>
                </a:ext>
              </a:extLst>
            </p:cNvPr>
            <p:cNvCxnSpPr/>
            <p:nvPr/>
          </p:nvCxnSpPr>
          <p:spPr>
            <a:xfrm flipV="1">
              <a:off x="4888004" y="3518601"/>
              <a:ext cx="0" cy="112712"/>
            </a:xfrm>
            <a:prstGeom prst="line">
              <a:avLst/>
            </a:prstGeom>
            <a:ln w="158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FF9BF980-61C9-489C-BABA-DEF7C90E3F64}"/>
                </a:ext>
              </a:extLst>
            </p:cNvPr>
            <p:cNvSpPr/>
            <p:nvPr/>
          </p:nvSpPr>
          <p:spPr>
            <a:xfrm>
              <a:off x="4888347" y="3326513"/>
              <a:ext cx="215900" cy="192088"/>
            </a:xfrm>
            <a:prstGeom prst="rect">
              <a:avLst/>
            </a:prstGeom>
            <a:solidFill>
              <a:srgbClr val="FFFF99"/>
            </a:solidFill>
            <a:ln w="158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 Box 58">
              <a:extLst>
                <a:ext uri="{FF2B5EF4-FFF2-40B4-BE49-F238E27FC236}">
                  <a16:creationId xmlns:a16="http://schemas.microsoft.com/office/drawing/2014/main" id="{448DA471-252A-4BBA-B7F1-D4A8C868F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9932" y="3267920"/>
              <a:ext cx="425450" cy="31070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Ub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AutoShape 166">
              <a:extLst>
                <a:ext uri="{FF2B5EF4-FFF2-40B4-BE49-F238E27FC236}">
                  <a16:creationId xmlns:a16="http://schemas.microsoft.com/office/drawing/2014/main" id="{219CAF83-4E7E-474A-82BC-9FAE6CA7A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92" y="2490566"/>
              <a:ext cx="144463" cy="14446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AutoShape 166">
              <a:extLst>
                <a:ext uri="{FF2B5EF4-FFF2-40B4-BE49-F238E27FC236}">
                  <a16:creationId xmlns:a16="http://schemas.microsoft.com/office/drawing/2014/main" id="{3BFC402A-7EAB-4C1C-BD86-8A75D18EB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92" y="3772184"/>
              <a:ext cx="144463" cy="14446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ounded Rectangle 175">
              <a:extLst>
                <a:ext uri="{FF2B5EF4-FFF2-40B4-BE49-F238E27FC236}">
                  <a16:creationId xmlns:a16="http://schemas.microsoft.com/office/drawing/2014/main" id="{6C62AD4E-FA6A-4B76-9A4F-73866981BE4D}"/>
                </a:ext>
              </a:extLst>
            </p:cNvPr>
            <p:cNvSpPr/>
            <p:nvPr/>
          </p:nvSpPr>
          <p:spPr>
            <a:xfrm>
              <a:off x="5380523" y="2705380"/>
              <a:ext cx="445293" cy="32257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" name="Rounded Rectangle 176">
              <a:extLst>
                <a:ext uri="{FF2B5EF4-FFF2-40B4-BE49-F238E27FC236}">
                  <a16:creationId xmlns:a16="http://schemas.microsoft.com/office/drawing/2014/main" id="{E2A57741-D769-4B6F-ADBE-2F5D94373149}"/>
                </a:ext>
              </a:extLst>
            </p:cNvPr>
            <p:cNvSpPr/>
            <p:nvPr/>
          </p:nvSpPr>
          <p:spPr>
            <a:xfrm>
              <a:off x="5651186" y="2705380"/>
              <a:ext cx="445293" cy="3225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" name="Text Box 58">
              <a:extLst>
                <a:ext uri="{FF2B5EF4-FFF2-40B4-BE49-F238E27FC236}">
                  <a16:creationId xmlns:a16="http://schemas.microsoft.com/office/drawing/2014/main" id="{59D270F4-C7E4-4145-BE08-1616378780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6135" y="2728168"/>
              <a:ext cx="1062099" cy="3107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RNF20/40</a:t>
              </a:r>
            </a:p>
          </p:txBody>
        </p:sp>
        <p:sp>
          <p:nvSpPr>
            <p:cNvPr id="63" name="Line 38">
              <a:extLst>
                <a:ext uri="{FF2B5EF4-FFF2-40B4-BE49-F238E27FC236}">
                  <a16:creationId xmlns:a16="http://schemas.microsoft.com/office/drawing/2014/main" id="{8560A4B8-7129-45D0-8357-875426B4BC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13540" y="3106255"/>
              <a:ext cx="303670" cy="1927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Line 38">
              <a:extLst>
                <a:ext uri="{FF2B5EF4-FFF2-40B4-BE49-F238E27FC236}">
                  <a16:creationId xmlns:a16="http://schemas.microsoft.com/office/drawing/2014/main" id="{04ABCCA4-32F9-4A21-A64F-E06426D979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88017" y="4192981"/>
              <a:ext cx="0" cy="3444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Line 38">
              <a:extLst>
                <a:ext uri="{FF2B5EF4-FFF2-40B4-BE49-F238E27FC236}">
                  <a16:creationId xmlns:a16="http://schemas.microsoft.com/office/drawing/2014/main" id="{68B841A8-7122-453E-85E8-B8EDFAC274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88017" y="2761766"/>
              <a:ext cx="0" cy="3444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Lightning Bolt 65">
              <a:extLst>
                <a:ext uri="{FF2B5EF4-FFF2-40B4-BE49-F238E27FC236}">
                  <a16:creationId xmlns:a16="http://schemas.microsoft.com/office/drawing/2014/main" id="{6334E186-B10B-447D-8B65-D43EDC4A57ED}"/>
                </a:ext>
              </a:extLst>
            </p:cNvPr>
            <p:cNvSpPr/>
            <p:nvPr/>
          </p:nvSpPr>
          <p:spPr>
            <a:xfrm rot="191291" flipH="1">
              <a:off x="5012130" y="1638129"/>
              <a:ext cx="402363" cy="596946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7" name="Text Box 58">
              <a:extLst>
                <a:ext uri="{FF2B5EF4-FFF2-40B4-BE49-F238E27FC236}">
                  <a16:creationId xmlns:a16="http://schemas.microsoft.com/office/drawing/2014/main" id="{C9357996-2FCB-4DC2-A047-B2F595A412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0052" y="1473514"/>
              <a:ext cx="1890673" cy="32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High-LET IR</a:t>
              </a:r>
            </a:p>
          </p:txBody>
        </p:sp>
        <p:sp>
          <p:nvSpPr>
            <p:cNvPr id="68" name="Line 38">
              <a:extLst>
                <a:ext uri="{FF2B5EF4-FFF2-40B4-BE49-F238E27FC236}">
                  <a16:creationId xmlns:a16="http://schemas.microsoft.com/office/drawing/2014/main" id="{216B2FE6-48D7-41E3-B9FC-6FFD06F5DB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24081" y="3484297"/>
              <a:ext cx="558006" cy="1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Line 38">
              <a:extLst>
                <a:ext uri="{FF2B5EF4-FFF2-40B4-BE49-F238E27FC236}">
                  <a16:creationId xmlns:a16="http://schemas.microsoft.com/office/drawing/2014/main" id="{0D793D2C-384F-4A68-9521-0E304F5A64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26978" y="3432945"/>
              <a:ext cx="0" cy="1139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EB2A00DB-967A-45F4-B236-55B3B9D10D80}"/>
                </a:ext>
              </a:extLst>
            </p:cNvPr>
            <p:cNvSpPr/>
            <p:nvPr/>
          </p:nvSpPr>
          <p:spPr>
            <a:xfrm>
              <a:off x="5826427" y="3320590"/>
              <a:ext cx="445293" cy="322577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1" name="Text Box 58">
              <a:extLst>
                <a:ext uri="{FF2B5EF4-FFF2-40B4-BE49-F238E27FC236}">
                  <a16:creationId xmlns:a16="http://schemas.microsoft.com/office/drawing/2014/main" id="{A7FCB5B7-1C5A-4B28-B5FB-A176F8285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3888" y="3343379"/>
              <a:ext cx="584349" cy="3107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DUB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5D1CD7E-27EE-4C54-8ABE-461B3A01387B}"/>
                </a:ext>
              </a:extLst>
            </p:cNvPr>
            <p:cNvSpPr/>
            <p:nvPr/>
          </p:nvSpPr>
          <p:spPr>
            <a:xfrm>
              <a:off x="5473255" y="3039177"/>
              <a:ext cx="447847" cy="32257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Text Box 58">
              <a:extLst>
                <a:ext uri="{FF2B5EF4-FFF2-40B4-BE49-F238E27FC236}">
                  <a16:creationId xmlns:a16="http://schemas.microsoft.com/office/drawing/2014/main" id="{EA418790-405C-4CAD-B1AB-4CE385E5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9497" y="3061965"/>
              <a:ext cx="652784" cy="32011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MSL2</a:t>
              </a:r>
            </a:p>
          </p:txBody>
        </p:sp>
        <p:sp>
          <p:nvSpPr>
            <p:cNvPr id="74" name="Line 38">
              <a:extLst>
                <a:ext uri="{FF2B5EF4-FFF2-40B4-BE49-F238E27FC236}">
                  <a16:creationId xmlns:a16="http://schemas.microsoft.com/office/drawing/2014/main" id="{4CC7ABED-4CC8-48A2-BFC1-514A4D4EAE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86540" y="4334575"/>
              <a:ext cx="731878" cy="63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Line 38">
              <a:extLst>
                <a:ext uri="{FF2B5EF4-FFF2-40B4-BE49-F238E27FC236}">
                  <a16:creationId xmlns:a16="http://schemas.microsoft.com/office/drawing/2014/main" id="{AFE2D8B4-D1BA-4C2B-8FF4-927E9D31E0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88017" y="5047421"/>
              <a:ext cx="0" cy="3444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6" name="Group 2">
              <a:extLst>
                <a:ext uri="{FF2B5EF4-FFF2-40B4-BE49-F238E27FC236}">
                  <a16:creationId xmlns:a16="http://schemas.microsoft.com/office/drawing/2014/main" id="{443706D8-B13B-4E28-8740-3A404A6D0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5954" y="5472418"/>
              <a:ext cx="2230438" cy="403225"/>
              <a:chOff x="3276600" y="1844675"/>
              <a:chExt cx="2230438" cy="403225"/>
            </a:xfrm>
          </p:grpSpPr>
          <p:sp>
            <p:nvSpPr>
              <p:cNvPr id="82" name="Freeform 136">
                <a:extLst>
                  <a:ext uri="{FF2B5EF4-FFF2-40B4-BE49-F238E27FC236}">
                    <a16:creationId xmlns:a16="http://schemas.microsoft.com/office/drawing/2014/main" id="{ABE3D68B-FB63-42C5-A68C-F44BCF9B7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600" y="1989138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42">
                <a:extLst>
                  <a:ext uri="{FF2B5EF4-FFF2-40B4-BE49-F238E27FC236}">
                    <a16:creationId xmlns:a16="http://schemas.microsoft.com/office/drawing/2014/main" id="{566EDC52-E1BC-4B16-A762-5DDC11A6B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1989138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AutoShape 143">
                <a:extLst>
                  <a:ext uri="{FF2B5EF4-FFF2-40B4-BE49-F238E27FC236}">
                    <a16:creationId xmlns:a16="http://schemas.microsoft.com/office/drawing/2014/main" id="{D29FD4BF-1FA7-4A40-B49F-11C75BBE1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491706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AutoShape 144">
                <a:extLst>
                  <a:ext uri="{FF2B5EF4-FFF2-40B4-BE49-F238E27FC236}">
                    <a16:creationId xmlns:a16="http://schemas.microsoft.com/office/drawing/2014/main" id="{0A83CCCA-7FAA-4CAF-88E1-B73318715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40931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Line 145">
                <a:extLst>
                  <a:ext uri="{FF2B5EF4-FFF2-40B4-BE49-F238E27FC236}">
                    <a16:creationId xmlns:a16="http://schemas.microsoft.com/office/drawing/2014/main" id="{6E5459E3-DA6D-4038-B6BB-594C33A396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Line 146">
                <a:extLst>
                  <a:ext uri="{FF2B5EF4-FFF2-40B4-BE49-F238E27FC236}">
                    <a16:creationId xmlns:a16="http://schemas.microsoft.com/office/drawing/2014/main" id="{7BB1A06F-8FE8-41CD-A3E7-5FF0849C02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96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Line 147">
                <a:extLst>
                  <a:ext uri="{FF2B5EF4-FFF2-40B4-BE49-F238E27FC236}">
                    <a16:creationId xmlns:a16="http://schemas.microsoft.com/office/drawing/2014/main" id="{6CA9EA2A-97A4-41D8-BED3-FD304ECED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57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48">
                <a:extLst>
                  <a:ext uri="{FF2B5EF4-FFF2-40B4-BE49-F238E27FC236}">
                    <a16:creationId xmlns:a16="http://schemas.microsoft.com/office/drawing/2014/main" id="{93E28F00-A94A-4852-B5E1-8268512D5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588" y="1989138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AutoShape 149">
                <a:extLst>
                  <a:ext uri="{FF2B5EF4-FFF2-40B4-BE49-F238E27FC236}">
                    <a16:creationId xmlns:a16="http://schemas.microsoft.com/office/drawing/2014/main" id="{B8423136-27E5-48B9-88DB-B92705E98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32262" y="1936751"/>
                <a:ext cx="360363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AutoShape 150">
                <a:extLst>
                  <a:ext uri="{FF2B5EF4-FFF2-40B4-BE49-F238E27FC236}">
                    <a16:creationId xmlns:a16="http://schemas.microsoft.com/office/drawing/2014/main" id="{CE66989C-3914-48A6-AE8D-81EEA17CD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281487" y="1936751"/>
                <a:ext cx="360363" cy="214312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Line 151">
                <a:extLst>
                  <a:ext uri="{FF2B5EF4-FFF2-40B4-BE49-F238E27FC236}">
                    <a16:creationId xmlns:a16="http://schemas.microsoft.com/office/drawing/2014/main" id="{A334AA48-4C28-4DBF-9B3B-D70FDBD3C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5288" y="2051050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Line 152">
                <a:extLst>
                  <a:ext uri="{FF2B5EF4-FFF2-40B4-BE49-F238E27FC236}">
                    <a16:creationId xmlns:a16="http://schemas.microsoft.com/office/drawing/2014/main" id="{C0DF9424-DB77-456C-AED9-8696AD09CC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101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Line 153">
                <a:extLst>
                  <a:ext uri="{FF2B5EF4-FFF2-40B4-BE49-F238E27FC236}">
                    <a16:creationId xmlns:a16="http://schemas.microsoft.com/office/drawing/2014/main" id="{176C8004-0DE2-4A85-B35F-2876F2A0E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7063" y="1844675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54">
                <a:extLst>
                  <a:ext uri="{FF2B5EF4-FFF2-40B4-BE49-F238E27FC236}">
                    <a16:creationId xmlns:a16="http://schemas.microsoft.com/office/drawing/2014/main" id="{4FBD9110-854F-47BD-AAA3-E88B28DDA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700" y="1989138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AutoShape 155">
                <a:extLst>
                  <a:ext uri="{FF2B5EF4-FFF2-40B4-BE49-F238E27FC236}">
                    <a16:creationId xmlns:a16="http://schemas.microsoft.com/office/drawing/2014/main" id="{72C928F4-7515-406B-A92E-49384867A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779168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AutoShape 156">
                <a:extLst>
                  <a:ext uri="{FF2B5EF4-FFF2-40B4-BE49-F238E27FC236}">
                    <a16:creationId xmlns:a16="http://schemas.microsoft.com/office/drawing/2014/main" id="{92D17260-51C2-4136-A909-4CC4B7962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928393" y="1935957"/>
                <a:ext cx="360363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Line 157">
                <a:extLst>
                  <a:ext uri="{FF2B5EF4-FFF2-40B4-BE49-F238E27FC236}">
                    <a16:creationId xmlns:a16="http://schemas.microsoft.com/office/drawing/2014/main" id="{761AFCCC-1839-466F-A1EB-18BACD9A4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400" y="2051050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Line 158">
                <a:extLst>
                  <a:ext uri="{FF2B5EF4-FFF2-40B4-BE49-F238E27FC236}">
                    <a16:creationId xmlns:a16="http://schemas.microsoft.com/office/drawing/2014/main" id="{F53AB0FD-CD7E-43C2-B881-5802CE2490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712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Line 159">
                <a:extLst>
                  <a:ext uri="{FF2B5EF4-FFF2-40B4-BE49-F238E27FC236}">
                    <a16:creationId xmlns:a16="http://schemas.microsoft.com/office/drawing/2014/main" id="{539FC637-5FB1-43D8-BE5D-52127D41A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3175" y="1844675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7" name="Text Box 58">
              <a:extLst>
                <a:ext uri="{FF2B5EF4-FFF2-40B4-BE49-F238E27FC236}">
                  <a16:creationId xmlns:a16="http://schemas.microsoft.com/office/drawing/2014/main" id="{93C79DEA-4ED8-4236-9FD6-8246CAA52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7704" y="5061454"/>
              <a:ext cx="2667000" cy="32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Restoration of DNA integrity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41901DB-4647-42E0-9E3D-844665DAA4B5}"/>
                </a:ext>
              </a:extLst>
            </p:cNvPr>
            <p:cNvSpPr/>
            <p:nvPr/>
          </p:nvSpPr>
          <p:spPr>
            <a:xfrm>
              <a:off x="5904639" y="4069938"/>
              <a:ext cx="322565" cy="63785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2CA6C930-DC77-47BC-858B-F52F8851E195}"/>
                </a:ext>
              </a:extLst>
            </p:cNvPr>
            <p:cNvSpPr/>
            <p:nvPr/>
          </p:nvSpPr>
          <p:spPr>
            <a:xfrm>
              <a:off x="6123003" y="4069938"/>
              <a:ext cx="322565" cy="63785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80" name="Text Box 58">
              <a:extLst>
                <a:ext uri="{FF2B5EF4-FFF2-40B4-BE49-F238E27FC236}">
                  <a16:creationId xmlns:a16="http://schemas.microsoft.com/office/drawing/2014/main" id="{47372085-E400-4169-B186-DCF6CA934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87198" y="4219936"/>
              <a:ext cx="870380" cy="3107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PARP-1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F83BF92-A388-43CF-8B29-C192AB045DDF}"/>
                </a:ext>
              </a:extLst>
            </p:cNvPr>
            <p:cNvSpPr/>
            <p:nvPr/>
          </p:nvSpPr>
          <p:spPr>
            <a:xfrm>
              <a:off x="1907704" y="1458260"/>
              <a:ext cx="4906827" cy="449831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30" grpId="0">
        <p:bldAsOne/>
      </p:bldGraphic>
      <p:bldP spid="33" grpId="0"/>
      <p:bldGraphic spid="34" grpId="0">
        <p:bldAsOne/>
      </p:bldGraphic>
      <p:bldGraphic spid="35" grpId="0">
        <p:bldAsOne/>
      </p:bldGraphic>
      <p:bldP spid="45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282092" y="38379"/>
            <a:ext cx="870194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DNA double strand break repair in head and neck cancer cells with photons and protons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1030231"/>
              </p:ext>
            </p:extLst>
          </p:nvPr>
        </p:nvGraphicFramePr>
        <p:xfrm>
          <a:off x="79997" y="1545787"/>
          <a:ext cx="3123851" cy="217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102552"/>
              </p:ext>
            </p:extLst>
          </p:nvPr>
        </p:nvGraphicFramePr>
        <p:xfrm>
          <a:off x="3212043" y="1500346"/>
          <a:ext cx="3102345" cy="222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761032" y="11764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61032" y="376615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Vitti and Parsons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(2020)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Cancers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4462" y="6416753"/>
            <a:ext cx="5199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KU-55933 (ATM); VE-821 (ATR); KU-57788 (DNA-</a:t>
            </a:r>
            <a:r>
              <a:rPr lang="en-GB" b="1" dirty="0" err="1"/>
              <a:t>Pk</a:t>
            </a:r>
            <a:r>
              <a:rPr lang="en-GB" b="1" dirty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44562" y="1505377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75415" y="1505377"/>
            <a:ext cx="122477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UMSCC74A 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190771"/>
              </p:ext>
            </p:extLst>
          </p:nvPr>
        </p:nvGraphicFramePr>
        <p:xfrm>
          <a:off x="79997" y="4026594"/>
          <a:ext cx="3197504" cy="2159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8784954"/>
              </p:ext>
            </p:extLst>
          </p:nvPr>
        </p:nvGraphicFramePr>
        <p:xfrm>
          <a:off x="3179598" y="4103519"/>
          <a:ext cx="3134790" cy="2260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244562" y="4089840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2272" y="4089840"/>
            <a:ext cx="122477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UMSCC74A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1B4C82-587A-4020-A624-DBC1F0D63D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79399"/>
              </p:ext>
            </p:extLst>
          </p:nvPr>
        </p:nvGraphicFramePr>
        <p:xfrm>
          <a:off x="6300192" y="2132856"/>
          <a:ext cx="2843807" cy="791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180075499"/>
                    </a:ext>
                  </a:extLst>
                </a:gridCol>
                <a:gridCol w="432837">
                  <a:extLst>
                    <a:ext uri="{9D8B030D-6E8A-4147-A177-3AD203B41FA5}">
                      <a16:colId xmlns:a16="http://schemas.microsoft.com/office/drawing/2014/main" val="3064868109"/>
                    </a:ext>
                  </a:extLst>
                </a:gridCol>
                <a:gridCol w="563769">
                  <a:extLst>
                    <a:ext uri="{9D8B030D-6E8A-4147-A177-3AD203B41FA5}">
                      <a16:colId xmlns:a16="http://schemas.microsoft.com/office/drawing/2014/main" val="4103761980"/>
                    </a:ext>
                  </a:extLst>
                </a:gridCol>
                <a:gridCol w="563352">
                  <a:extLst>
                    <a:ext uri="{9D8B030D-6E8A-4147-A177-3AD203B41FA5}">
                      <a16:colId xmlns:a16="http://schemas.microsoft.com/office/drawing/2014/main" val="2870102667"/>
                    </a:ext>
                  </a:extLst>
                </a:gridCol>
                <a:gridCol w="563769">
                  <a:extLst>
                    <a:ext uri="{9D8B030D-6E8A-4147-A177-3AD203B41FA5}">
                      <a16:colId xmlns:a16="http://schemas.microsoft.com/office/drawing/2014/main" val="4978129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Inhibitor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74A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090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3055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ATM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2.06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1.38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1.15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9746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ATR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1.36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1.02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2434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DNA-</a:t>
                      </a:r>
                      <a:r>
                        <a:rPr lang="en-US" sz="1100" dirty="0" err="1">
                          <a:effectLst/>
                        </a:rPr>
                        <a:t>Pkcs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1.93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2.39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1.69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1.36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6059782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A89AE19-4AB3-4522-97E9-21FFCA278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702474"/>
              </p:ext>
            </p:extLst>
          </p:nvPr>
        </p:nvGraphicFramePr>
        <p:xfrm>
          <a:off x="6259658" y="4449382"/>
          <a:ext cx="2843807" cy="795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180075499"/>
                    </a:ext>
                  </a:extLst>
                </a:gridCol>
                <a:gridCol w="432837">
                  <a:extLst>
                    <a:ext uri="{9D8B030D-6E8A-4147-A177-3AD203B41FA5}">
                      <a16:colId xmlns:a16="http://schemas.microsoft.com/office/drawing/2014/main" val="3064868109"/>
                    </a:ext>
                  </a:extLst>
                </a:gridCol>
                <a:gridCol w="563769">
                  <a:extLst>
                    <a:ext uri="{9D8B030D-6E8A-4147-A177-3AD203B41FA5}">
                      <a16:colId xmlns:a16="http://schemas.microsoft.com/office/drawing/2014/main" val="4103761980"/>
                    </a:ext>
                  </a:extLst>
                </a:gridCol>
                <a:gridCol w="563352">
                  <a:extLst>
                    <a:ext uri="{9D8B030D-6E8A-4147-A177-3AD203B41FA5}">
                      <a16:colId xmlns:a16="http://schemas.microsoft.com/office/drawing/2014/main" val="2870102667"/>
                    </a:ext>
                  </a:extLst>
                </a:gridCol>
                <a:gridCol w="563769">
                  <a:extLst>
                    <a:ext uri="{9D8B030D-6E8A-4147-A177-3AD203B41FA5}">
                      <a16:colId xmlns:a16="http://schemas.microsoft.com/office/drawing/2014/main" val="4978129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Inhibitor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6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74A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47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090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3055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ATM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1.62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1.52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1.49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1.24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9746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ATR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1.25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1.42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1.28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1.30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2434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DNA-</a:t>
                      </a:r>
                      <a:r>
                        <a:rPr lang="en-US" sz="1100" dirty="0" err="1">
                          <a:effectLst/>
                          <a:latin typeface="+mn-lt"/>
                        </a:rPr>
                        <a:t>Pkcs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2.01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1.64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1.38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1.32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605978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04AC98C-6C06-4807-8922-B9EFB9869A37}"/>
              </a:ext>
            </a:extLst>
          </p:cNvPr>
          <p:cNvSpPr txBox="1"/>
          <p:nvPr/>
        </p:nvSpPr>
        <p:spPr>
          <a:xfrm>
            <a:off x="6544231" y="1807948"/>
            <a:ext cx="25268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Dose enhancement ratios (DER)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B4BAE9-6A5C-4408-A864-A2B45E59192C}"/>
              </a:ext>
            </a:extLst>
          </p:cNvPr>
          <p:cNvSpPr txBox="1"/>
          <p:nvPr/>
        </p:nvSpPr>
        <p:spPr>
          <a:xfrm>
            <a:off x="6544231" y="4132617"/>
            <a:ext cx="252683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Dose enhancement ratios (DER) </a:t>
            </a:r>
          </a:p>
        </p:txBody>
      </p:sp>
    </p:spTree>
    <p:extLst>
      <p:ext uri="{BB962C8B-B14F-4D97-AF65-F5344CB8AC3E}">
        <p14:creationId xmlns:p14="http://schemas.microsoft.com/office/powerpoint/2010/main" val="780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>
            <a:extLst>
              <a:ext uri="{FF2B5EF4-FFF2-40B4-BE49-F238E27FC236}">
                <a16:creationId xmlns:a16="http://schemas.microsoft.com/office/drawing/2014/main" id="{AF2D5906-AD2B-4E32-89A9-E29C50D255C2}"/>
              </a:ext>
            </a:extLst>
          </p:cNvPr>
          <p:cNvSpPr txBox="1"/>
          <p:nvPr/>
        </p:nvSpPr>
        <p:spPr>
          <a:xfrm rot="16200000">
            <a:off x="-129859" y="1991975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UMSCC74A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3522BA9-B053-412E-A509-26F368E7340C}"/>
              </a:ext>
            </a:extLst>
          </p:cNvPr>
          <p:cNvSpPr txBox="1"/>
          <p:nvPr/>
        </p:nvSpPr>
        <p:spPr>
          <a:xfrm>
            <a:off x="1655598" y="1469648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1E5E151-FBAA-417C-9477-E6D82622FF16}"/>
              </a:ext>
            </a:extLst>
          </p:cNvPr>
          <p:cNvSpPr txBox="1"/>
          <p:nvPr/>
        </p:nvSpPr>
        <p:spPr>
          <a:xfrm>
            <a:off x="2643488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72CA1CA-52AD-4310-9702-A677DC40CCF2}"/>
              </a:ext>
            </a:extLst>
          </p:cNvPr>
          <p:cNvSpPr txBox="1"/>
          <p:nvPr/>
        </p:nvSpPr>
        <p:spPr>
          <a:xfrm>
            <a:off x="3478104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0676B2B-DE7B-49BE-B194-C7F3EBF84042}"/>
              </a:ext>
            </a:extLst>
          </p:cNvPr>
          <p:cNvSpPr txBox="1"/>
          <p:nvPr/>
        </p:nvSpPr>
        <p:spPr>
          <a:xfrm>
            <a:off x="4203590" y="1451516"/>
            <a:ext cx="9003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Pkcsi</a:t>
            </a:r>
            <a:endParaRPr lang="en-GB" sz="135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9B0558E-3F43-4789-BE4E-3A648534E7B5}"/>
              </a:ext>
            </a:extLst>
          </p:cNvPr>
          <p:cNvSpPr txBox="1"/>
          <p:nvPr/>
        </p:nvSpPr>
        <p:spPr>
          <a:xfrm rot="16200000">
            <a:off x="-129859" y="2757335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UMSCC6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02DE2FB-94ED-4D36-95EB-2B7E22906079}"/>
              </a:ext>
            </a:extLst>
          </p:cNvPr>
          <p:cNvSpPr txBox="1"/>
          <p:nvPr/>
        </p:nvSpPr>
        <p:spPr>
          <a:xfrm rot="16200000">
            <a:off x="-210059" y="3723469"/>
            <a:ext cx="1193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UPCI-SCC090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A88E921-63CA-46A6-94A1-64827F4390B2}"/>
              </a:ext>
            </a:extLst>
          </p:cNvPr>
          <p:cNvSpPr txBox="1"/>
          <p:nvPr/>
        </p:nvSpPr>
        <p:spPr>
          <a:xfrm>
            <a:off x="5425412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67DBC49-56A2-41A7-AA40-DB1275757AC6}"/>
              </a:ext>
            </a:extLst>
          </p:cNvPr>
          <p:cNvSpPr txBox="1"/>
          <p:nvPr/>
        </p:nvSpPr>
        <p:spPr>
          <a:xfrm>
            <a:off x="6346122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1793140-5ED0-4986-A13E-911BE2C147DA}"/>
              </a:ext>
            </a:extLst>
          </p:cNvPr>
          <p:cNvSpPr txBox="1"/>
          <p:nvPr/>
        </p:nvSpPr>
        <p:spPr>
          <a:xfrm>
            <a:off x="7207431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318580E-862F-4B74-BEDC-200B29E523B9}"/>
              </a:ext>
            </a:extLst>
          </p:cNvPr>
          <p:cNvSpPr txBox="1"/>
          <p:nvPr/>
        </p:nvSpPr>
        <p:spPr>
          <a:xfrm>
            <a:off x="8008304" y="1451516"/>
            <a:ext cx="9207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Pkcsi</a:t>
            </a:r>
            <a:endParaRPr lang="en-GB" sz="135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8155576-C726-41B3-B7F4-02F49FD5A2DF}"/>
              </a:ext>
            </a:extLst>
          </p:cNvPr>
          <p:cNvSpPr txBox="1"/>
          <p:nvPr/>
        </p:nvSpPr>
        <p:spPr>
          <a:xfrm>
            <a:off x="574937" y="145151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Control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91228502-EA20-4CAA-BF57-50759F6752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07" t="31752" r="27334" b="20249"/>
          <a:stretch/>
        </p:blipFill>
        <p:spPr>
          <a:xfrm>
            <a:off x="542840" y="2613331"/>
            <a:ext cx="784092" cy="784092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6B97E520-5E98-46B3-917C-D5EAFC5781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91" t="41435" r="37214" b="10581"/>
          <a:stretch/>
        </p:blipFill>
        <p:spPr>
          <a:xfrm>
            <a:off x="1616100" y="2613331"/>
            <a:ext cx="791493" cy="791493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7427270F-81F8-4D2E-BC03-11614B4890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15" t="20715" r="38108" b="31585"/>
          <a:stretch/>
        </p:blipFill>
        <p:spPr>
          <a:xfrm>
            <a:off x="2479927" y="2613331"/>
            <a:ext cx="791256" cy="791256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A404838-9E14-490C-AE61-4928BB6F51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26" t="9392" r="21403" b="43017"/>
          <a:stretch/>
        </p:blipFill>
        <p:spPr>
          <a:xfrm>
            <a:off x="6284316" y="2613331"/>
            <a:ext cx="786728" cy="786728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777F2D98-955C-4CF1-A57E-F9E98795578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43" t="22928" r="39394" b="28589"/>
          <a:stretch/>
        </p:blipFill>
        <p:spPr>
          <a:xfrm>
            <a:off x="3382501" y="2613331"/>
            <a:ext cx="785428" cy="785428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A1C70FBF-6701-4CBA-A726-18E9BC69F29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31" t="22447" r="41707" b="29071"/>
          <a:stretch/>
        </p:blipFill>
        <p:spPr>
          <a:xfrm>
            <a:off x="4261413" y="2613331"/>
            <a:ext cx="785412" cy="785412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01B37090-7A45-47B2-9A05-8F32BB253E9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22" t="11922" r="29541" b="39363"/>
          <a:stretch/>
        </p:blipFill>
        <p:spPr>
          <a:xfrm>
            <a:off x="7170246" y="2613331"/>
            <a:ext cx="789180" cy="78918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328745A3-E43B-421A-ACD9-C9D9DB9BCDE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07" t="29442" r="37755" b="21840"/>
          <a:stretch/>
        </p:blipFill>
        <p:spPr>
          <a:xfrm>
            <a:off x="8057604" y="2613331"/>
            <a:ext cx="789216" cy="789216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3CC7818C-C814-48AB-AF4D-79171847225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55" t="45151" r="26569" b="6347"/>
          <a:stretch/>
        </p:blipFill>
        <p:spPr>
          <a:xfrm>
            <a:off x="527568" y="3480582"/>
            <a:ext cx="785724" cy="785724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CCA23AF6-9554-41FB-AE52-BC961A729D70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55" t="35270" r="23334" b="16181"/>
          <a:stretch/>
        </p:blipFill>
        <p:spPr>
          <a:xfrm>
            <a:off x="2496705" y="3480582"/>
            <a:ext cx="786472" cy="786472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C4C49356-0179-46F3-90A0-9B32A6768A0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61" t="25860" r="30823" b="25319"/>
          <a:stretch/>
        </p:blipFill>
        <p:spPr>
          <a:xfrm>
            <a:off x="1623384" y="3480582"/>
            <a:ext cx="790900" cy="7909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3D5AF9CD-CFCC-44AD-A704-CF34E6D7ADB0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328" t="35516" r="23400" b="16122"/>
          <a:stretch/>
        </p:blipFill>
        <p:spPr>
          <a:xfrm>
            <a:off x="3366021" y="3480582"/>
            <a:ext cx="783480" cy="78348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EC88BD2-F87B-49C0-802C-39B614D494A5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559" t="31802" r="27052" b="19680"/>
          <a:stretch/>
        </p:blipFill>
        <p:spPr>
          <a:xfrm>
            <a:off x="4269820" y="3480582"/>
            <a:ext cx="786000" cy="786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D828D9E9-6ADD-4525-8971-01A90B473A9B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31" t="38255" r="28957" b="27995"/>
          <a:stretch/>
        </p:blipFill>
        <p:spPr>
          <a:xfrm>
            <a:off x="546545" y="1756959"/>
            <a:ext cx="784800" cy="7848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A4318D20-7796-458D-9D85-34BE32BDBA38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1621353" y="1745311"/>
            <a:ext cx="786240" cy="78624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78BA60A1-1CD3-42B4-9A9A-0B9A03A3F626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30309" r="27500" b="9691"/>
          <a:stretch/>
        </p:blipFill>
        <p:spPr>
          <a:xfrm>
            <a:off x="2484943" y="1745311"/>
            <a:ext cx="786240" cy="78624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EA372FD1-895B-4F62-BECD-14EF79B2B5F9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76" t="23833" r="22224" b="16167"/>
          <a:stretch/>
        </p:blipFill>
        <p:spPr>
          <a:xfrm>
            <a:off x="3379187" y="1756239"/>
            <a:ext cx="786240" cy="78624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88F6C69-BF36-4629-81C5-1330B0B821D0}"/>
              </a:ext>
            </a:extLst>
          </p:cNvPr>
          <p:cNvPicPr>
            <a:picLocks noChangeAspect="1"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4263563" y="1764938"/>
            <a:ext cx="786240" cy="78624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65BBEE7-F386-4BA1-AB06-0AEC7B3D95C4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7719" r="24869" b="12281"/>
          <a:stretch/>
        </p:blipFill>
        <p:spPr>
          <a:xfrm>
            <a:off x="6279000" y="1764938"/>
            <a:ext cx="786240" cy="78624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A3C12D56-1BA8-452B-8266-70BD2C3C17FC}"/>
              </a:ext>
            </a:extLst>
          </p:cNvPr>
          <p:cNvPicPr>
            <a:picLocks noChangeAspect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197" t="11021" r="32803" b="28979"/>
          <a:stretch/>
        </p:blipFill>
        <p:spPr>
          <a:xfrm>
            <a:off x="7163710" y="1756239"/>
            <a:ext cx="786240" cy="78624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B089A24B-478F-490E-8C73-932C2FE3A51F}"/>
              </a:ext>
            </a:extLst>
          </p:cNvPr>
          <p:cNvPicPr>
            <a:picLocks noChangeAspect="1"/>
          </p:cNvPicPr>
          <p:nvPr/>
        </p:nvPicPr>
        <p:blipFill rotWithShape="1"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11130" r="33764" b="28870"/>
          <a:stretch/>
        </p:blipFill>
        <p:spPr>
          <a:xfrm>
            <a:off x="8048420" y="1764938"/>
            <a:ext cx="786240" cy="78624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E736949A-1A23-48F3-92C7-36863A44C74C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18" t="23833" r="38382" b="16167"/>
          <a:stretch/>
        </p:blipFill>
        <p:spPr>
          <a:xfrm>
            <a:off x="5418254" y="2589113"/>
            <a:ext cx="786240" cy="78624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263CFD26-1F90-4F76-9131-4BD8A767D1CC}"/>
              </a:ext>
            </a:extLst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18" t="18240" r="38382" b="21760"/>
          <a:stretch/>
        </p:blipFill>
        <p:spPr>
          <a:xfrm>
            <a:off x="7186083" y="3480582"/>
            <a:ext cx="786240" cy="78624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6CB21BB6-82FD-494B-BE47-DA1C843338D4}"/>
              </a:ext>
            </a:extLst>
          </p:cNvPr>
          <p:cNvPicPr>
            <a:picLocks noChangeAspect="1"/>
          </p:cNvPicPr>
          <p:nvPr/>
        </p:nvPicPr>
        <p:blipFill rotWithShape="1"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25740" r="22122" b="14260"/>
          <a:stretch/>
        </p:blipFill>
        <p:spPr>
          <a:xfrm>
            <a:off x="5417022" y="3480582"/>
            <a:ext cx="786240" cy="78624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C66579E9-CF79-421F-B1E7-E4C2480E4556}"/>
              </a:ext>
            </a:extLst>
          </p:cNvPr>
          <p:cNvPicPr>
            <a:picLocks noChangeAspect="1"/>
          </p:cNvPicPr>
          <p:nvPr/>
        </p:nvPicPr>
        <p:blipFill rotWithShape="1">
          <a:blip r:embed="rId45" cstate="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5740" r="24869" b="14260"/>
          <a:stretch/>
        </p:blipFill>
        <p:spPr>
          <a:xfrm>
            <a:off x="6311876" y="3480582"/>
            <a:ext cx="786240" cy="78624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914EA733-55FE-42CB-A040-A228CA560683}"/>
              </a:ext>
            </a:extLst>
          </p:cNvPr>
          <p:cNvPicPr>
            <a:picLocks noChangeAspect="1"/>
          </p:cNvPicPr>
          <p:nvPr/>
        </p:nvPicPr>
        <p:blipFill rotWithShape="1">
          <a:blip r:embed="rId47" cstate="print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8074125" y="3480582"/>
            <a:ext cx="786240" cy="78624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F51C2578-BA7A-46B8-8ED4-4F4BAD2831EE}"/>
              </a:ext>
            </a:extLst>
          </p:cNvPr>
          <p:cNvPicPr>
            <a:picLocks noChangeAspect="1"/>
          </p:cNvPicPr>
          <p:nvPr/>
        </p:nvPicPr>
        <p:blipFill rotWithShape="1">
          <a:blip r:embed="rId49" cstate="print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54" t="26468" r="26246" b="13532"/>
          <a:stretch/>
        </p:blipFill>
        <p:spPr>
          <a:xfrm>
            <a:off x="5427029" y="1764938"/>
            <a:ext cx="786240" cy="786240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A6C2F375-31EA-4679-B6CB-330841E38B64}"/>
              </a:ext>
            </a:extLst>
          </p:cNvPr>
          <p:cNvSpPr txBox="1"/>
          <p:nvPr/>
        </p:nvSpPr>
        <p:spPr>
          <a:xfrm>
            <a:off x="680851" y="992247"/>
            <a:ext cx="600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3</a:t>
            </a:r>
          </a:p>
        </p:txBody>
      </p:sp>
      <p:sp>
        <p:nvSpPr>
          <p:cNvPr id="125" name="Left Brace 124">
            <a:extLst>
              <a:ext uri="{FF2B5EF4-FFF2-40B4-BE49-F238E27FC236}">
                <a16:creationId xmlns:a16="http://schemas.microsoft.com/office/drawing/2014/main" id="{7C389D3B-6210-4780-8C01-D648E9F740A5}"/>
              </a:ext>
            </a:extLst>
          </p:cNvPr>
          <p:cNvSpPr/>
          <p:nvPr/>
        </p:nvSpPr>
        <p:spPr>
          <a:xfrm rot="5400000">
            <a:off x="3206973" y="-243302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5B68236-9122-471C-A3DC-FA60EA051206}"/>
              </a:ext>
            </a:extLst>
          </p:cNvPr>
          <p:cNvSpPr txBox="1"/>
          <p:nvPr/>
        </p:nvSpPr>
        <p:spPr>
          <a:xfrm>
            <a:off x="3015831" y="992247"/>
            <a:ext cx="81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A795073-F8AA-4F82-A27D-CD20950ED42C}"/>
              </a:ext>
            </a:extLst>
          </p:cNvPr>
          <p:cNvSpPr txBox="1"/>
          <p:nvPr/>
        </p:nvSpPr>
        <p:spPr>
          <a:xfrm>
            <a:off x="6462979" y="992247"/>
            <a:ext cx="142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 + protons</a:t>
            </a:r>
          </a:p>
        </p:txBody>
      </p:sp>
      <p:sp>
        <p:nvSpPr>
          <p:cNvPr id="128" name="Left Brace 127">
            <a:extLst>
              <a:ext uri="{FF2B5EF4-FFF2-40B4-BE49-F238E27FC236}">
                <a16:creationId xmlns:a16="http://schemas.microsoft.com/office/drawing/2014/main" id="{DC90919C-5D1A-44FE-81CB-687F20070D36}"/>
              </a:ext>
            </a:extLst>
          </p:cNvPr>
          <p:cNvSpPr/>
          <p:nvPr/>
        </p:nvSpPr>
        <p:spPr>
          <a:xfrm rot="5400000">
            <a:off x="7022517" y="-243301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 Box 10">
            <a:extLst>
              <a:ext uri="{FF2B5EF4-FFF2-40B4-BE49-F238E27FC236}">
                <a16:creationId xmlns:a16="http://schemas.microsoft.com/office/drawing/2014/main" id="{1FE76165-8587-44D0-9A2D-27BCE4E04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Vitti and Parsons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(2020)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Cancers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565DEBE-6E6E-42B1-9870-66D16A0854C6}"/>
              </a:ext>
            </a:extLst>
          </p:cNvPr>
          <p:cNvSpPr txBox="1"/>
          <p:nvPr/>
        </p:nvSpPr>
        <p:spPr>
          <a:xfrm>
            <a:off x="1113468" y="4386590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err="1"/>
              <a:t>ATMi</a:t>
            </a:r>
            <a:endParaRPr lang="en-GB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57342-D466-44A7-AA7A-F3A78AD9B36E}"/>
              </a:ext>
            </a:extLst>
          </p:cNvPr>
          <p:cNvSpPr txBox="1"/>
          <p:nvPr/>
        </p:nvSpPr>
        <p:spPr>
          <a:xfrm>
            <a:off x="4065796" y="4386590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err="1"/>
              <a:t>ATRi</a:t>
            </a:r>
            <a:endParaRPr lang="en-GB" sz="16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C2D2ED6-F9B9-45FC-BAB3-30317BF18D14}"/>
              </a:ext>
            </a:extLst>
          </p:cNvPr>
          <p:cNvSpPr txBox="1"/>
          <p:nvPr/>
        </p:nvSpPr>
        <p:spPr>
          <a:xfrm>
            <a:off x="6914694" y="4386590"/>
            <a:ext cx="111667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DNA-</a:t>
            </a:r>
            <a:r>
              <a:rPr lang="en-GB" sz="1600" b="1" dirty="0" err="1"/>
              <a:t>Pkcsi</a:t>
            </a:r>
            <a:endParaRPr lang="en-GB" sz="16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AFFC68-5A3B-4959-8D58-8221C51FEC65}"/>
              </a:ext>
            </a:extLst>
          </p:cNvPr>
          <p:cNvSpPr txBox="1"/>
          <p:nvPr/>
        </p:nvSpPr>
        <p:spPr>
          <a:xfrm rot="16200000">
            <a:off x="-262590" y="5040308"/>
            <a:ext cx="119712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UMSCC74A</a:t>
            </a:r>
          </a:p>
        </p:txBody>
      </p: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DE64EE4F-6A36-4A98-8DBF-D92E89693C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850652"/>
              </p:ext>
            </p:extLst>
          </p:nvPr>
        </p:nvGraphicFramePr>
        <p:xfrm>
          <a:off x="488741" y="4138913"/>
          <a:ext cx="2865120" cy="220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1"/>
          </a:graphicData>
        </a:graphic>
      </p:graphicFrame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700E6341-1046-41D5-BD12-27A7E3502A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550064"/>
              </p:ext>
            </p:extLst>
          </p:nvPr>
        </p:nvGraphicFramePr>
        <p:xfrm>
          <a:off x="3304955" y="4022727"/>
          <a:ext cx="2879153" cy="235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2"/>
          </a:graphicData>
        </a:graphic>
      </p:graphicFrame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5C8E4BFE-C8D5-4AE3-B5FA-CD2912D8E6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86902"/>
              </p:ext>
            </p:extLst>
          </p:nvPr>
        </p:nvGraphicFramePr>
        <p:xfrm>
          <a:off x="6177409" y="4272355"/>
          <a:ext cx="2999730" cy="2255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3"/>
          </a:graphicData>
        </a:graphic>
      </p:graphicFrame>
      <p:sp>
        <p:nvSpPr>
          <p:cNvPr id="59" name="Oval 58">
            <a:extLst>
              <a:ext uri="{FF2B5EF4-FFF2-40B4-BE49-F238E27FC236}">
                <a16:creationId xmlns:a16="http://schemas.microsoft.com/office/drawing/2014/main" id="{D8D6A8B9-0395-42F2-8E8F-3499B6E35570}"/>
              </a:ext>
            </a:extLst>
          </p:cNvPr>
          <p:cNvSpPr/>
          <p:nvPr/>
        </p:nvSpPr>
        <p:spPr>
          <a:xfrm>
            <a:off x="5370903" y="6392499"/>
            <a:ext cx="72008" cy="71411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DFE2421-A55A-448F-A05D-4013276922C3}"/>
              </a:ext>
            </a:extLst>
          </p:cNvPr>
          <p:cNvCxnSpPr/>
          <p:nvPr/>
        </p:nvCxnSpPr>
        <p:spPr>
          <a:xfrm>
            <a:off x="5154879" y="6428893"/>
            <a:ext cx="504056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84D1BDA-29A3-4D5B-A354-E4858AF6E95A}"/>
              </a:ext>
            </a:extLst>
          </p:cNvPr>
          <p:cNvSpPr txBox="1"/>
          <p:nvPr/>
        </p:nvSpPr>
        <p:spPr>
          <a:xfrm>
            <a:off x="5597380" y="6263161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DMSO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EE97810-4A2E-44F3-9F6B-074A51BB9DF7}"/>
              </a:ext>
            </a:extLst>
          </p:cNvPr>
          <p:cNvSpPr/>
          <p:nvPr/>
        </p:nvSpPr>
        <p:spPr>
          <a:xfrm>
            <a:off x="5370903" y="6610864"/>
            <a:ext cx="72008" cy="71411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375AB94-BC1E-4614-916C-256D5BE81CF2}"/>
              </a:ext>
            </a:extLst>
          </p:cNvPr>
          <p:cNvCxnSpPr/>
          <p:nvPr/>
        </p:nvCxnSpPr>
        <p:spPr>
          <a:xfrm>
            <a:off x="5154879" y="6647258"/>
            <a:ext cx="504056" cy="0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0138B8E-4451-4E1C-88F9-50341C31768A}"/>
              </a:ext>
            </a:extLst>
          </p:cNvPr>
          <p:cNvSpPr txBox="1"/>
          <p:nvPr/>
        </p:nvSpPr>
        <p:spPr>
          <a:xfrm>
            <a:off x="5597380" y="6481526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IR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5F737EF-7727-42C8-81F8-4D81A49A911E}"/>
              </a:ext>
            </a:extLst>
          </p:cNvPr>
          <p:cNvSpPr/>
          <p:nvPr/>
        </p:nvSpPr>
        <p:spPr>
          <a:xfrm>
            <a:off x="6521864" y="6392499"/>
            <a:ext cx="72008" cy="714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86EF8FE-70FC-4A3D-BC62-40BDC50E44CD}"/>
              </a:ext>
            </a:extLst>
          </p:cNvPr>
          <p:cNvCxnSpPr/>
          <p:nvPr/>
        </p:nvCxnSpPr>
        <p:spPr>
          <a:xfrm>
            <a:off x="6305840" y="6428893"/>
            <a:ext cx="504056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F66AD28C-3FD0-410F-BB72-E4C57159ACB2}"/>
              </a:ext>
            </a:extLst>
          </p:cNvPr>
          <p:cNvSpPr txBox="1"/>
          <p:nvPr/>
        </p:nvSpPr>
        <p:spPr>
          <a:xfrm>
            <a:off x="6748341" y="6263161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Inhibitor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5603507-1AED-4B8E-A6C4-AC9914665480}"/>
              </a:ext>
            </a:extLst>
          </p:cNvPr>
          <p:cNvSpPr/>
          <p:nvPr/>
        </p:nvSpPr>
        <p:spPr>
          <a:xfrm>
            <a:off x="6521864" y="6610864"/>
            <a:ext cx="72008" cy="714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A4C47C8-0A3D-4F0E-B6E3-5B92DD9F4034}"/>
              </a:ext>
            </a:extLst>
          </p:cNvPr>
          <p:cNvCxnSpPr/>
          <p:nvPr/>
        </p:nvCxnSpPr>
        <p:spPr>
          <a:xfrm>
            <a:off x="6305840" y="6647258"/>
            <a:ext cx="504056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203EFE7-68BB-4554-9F63-E3CDA0C4DD36}"/>
              </a:ext>
            </a:extLst>
          </p:cNvPr>
          <p:cNvSpPr txBox="1"/>
          <p:nvPr/>
        </p:nvSpPr>
        <p:spPr>
          <a:xfrm>
            <a:off x="6748341" y="6481526"/>
            <a:ext cx="114284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 err="1"/>
              <a:t>Inhibitor+IR</a:t>
            </a:r>
            <a:endParaRPr lang="en-GB" sz="1400" b="1" dirty="0"/>
          </a:p>
        </p:txBody>
      </p:sp>
      <p:sp>
        <p:nvSpPr>
          <p:cNvPr id="72" name="Text Box 52">
            <a:extLst>
              <a:ext uri="{FF2B5EF4-FFF2-40B4-BE49-F238E27FC236}">
                <a16:creationId xmlns:a16="http://schemas.microsoft.com/office/drawing/2014/main" id="{31970405-1F8A-4D15-9D55-94F095221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092" y="38379"/>
            <a:ext cx="870194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DNA double strand break repair in head and neck cancer cells with photons and protons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690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Graphic spid="54" grpId="0">
        <p:bldAsOne/>
      </p:bldGraphic>
      <p:bldGraphic spid="55" grpId="0">
        <p:bldAsOne/>
      </p:bldGraphic>
      <p:bldGraphic spid="57" grpId="0">
        <p:bldAsOne/>
      </p:bldGraphic>
      <p:bldP spid="59" grpId="0" animBg="1"/>
      <p:bldP spid="62" grpId="0"/>
      <p:bldP spid="63" grpId="0" animBg="1"/>
      <p:bldP spid="65" grpId="0"/>
      <p:bldP spid="66" grpId="0" animBg="1"/>
      <p:bldP spid="68" grpId="0"/>
      <p:bldP spid="69" grpId="0" animBg="1"/>
      <p:bldP spid="7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Application>Microsoft Office PowerPoint</Application>
  <PresentationFormat>On-screen Show (4:3)</PresentationFormat>
  <Paragraphs>170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347</cp:revision>
  <dcterms:created xsi:type="dcterms:W3CDTF">2014-03-03T12:49:12Z</dcterms:created>
  <dcterms:modified xsi:type="dcterms:W3CDTF">2020-06-24T12:37:00Z</dcterms:modified>
</cp:coreProperties>
</file>