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9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E6D4D-64C0-4F29-83C4-8C863B3EA239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1F994-1882-4215-9603-5497B4078B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147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E6D4D-64C0-4F29-83C4-8C863B3EA239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1F994-1882-4215-9603-5497B4078B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779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E6D4D-64C0-4F29-83C4-8C863B3EA239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1F994-1882-4215-9603-5497B4078B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323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E6D4D-64C0-4F29-83C4-8C863B3EA239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1F994-1882-4215-9603-5497B4078B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109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E6D4D-64C0-4F29-83C4-8C863B3EA239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1F994-1882-4215-9603-5497B4078B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659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E6D4D-64C0-4F29-83C4-8C863B3EA239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1F994-1882-4215-9603-5497B4078B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786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E6D4D-64C0-4F29-83C4-8C863B3EA239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1F994-1882-4215-9603-5497B4078B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032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E6D4D-64C0-4F29-83C4-8C863B3EA239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1F994-1882-4215-9603-5497B4078B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66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E6D4D-64C0-4F29-83C4-8C863B3EA239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1F994-1882-4215-9603-5497B4078B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019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E6D4D-64C0-4F29-83C4-8C863B3EA239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1F994-1882-4215-9603-5497B4078B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042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E6D4D-64C0-4F29-83C4-8C863B3EA239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1F994-1882-4215-9603-5497B4078B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282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E6D4D-64C0-4F29-83C4-8C863B3EA239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1F994-1882-4215-9603-5497B4078B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977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245" y="197976"/>
            <a:ext cx="10515600" cy="539443"/>
          </a:xfrm>
        </p:spPr>
        <p:txBody>
          <a:bodyPr>
            <a:noAutofit/>
          </a:bodyPr>
          <a:lstStyle/>
          <a:p>
            <a:r>
              <a:rPr lang="en-GB" sz="3600" b="1" dirty="0" smtClean="0"/>
              <a:t>Checklist of documents to Specify </a:t>
            </a:r>
            <a:r>
              <a:rPr lang="en-GB" sz="3600" b="1" dirty="0" err="1" smtClean="0"/>
              <a:t>LhARA</a:t>
            </a:r>
            <a:r>
              <a:rPr lang="en-GB" sz="3600" b="1" dirty="0" smtClean="0"/>
              <a:t> WP1.6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245" y="1258528"/>
            <a:ext cx="10928555" cy="4984009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GB" sz="2000" dirty="0"/>
              <a:t>Simulations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sz="2000" dirty="0"/>
              <a:t>Transfer of data between Simulations &amp; CAD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sz="2000" dirty="0"/>
              <a:t>Parameter list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sz="2000" dirty="0"/>
              <a:t>Apertures &amp; magnet list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sz="2000" dirty="0"/>
              <a:t>S</a:t>
            </a:r>
            <a:r>
              <a:rPr lang="en-GB" sz="2000" dirty="0" smtClean="0"/>
              <a:t>chematic </a:t>
            </a:r>
            <a:r>
              <a:rPr lang="en-GB" sz="2000" dirty="0"/>
              <a:t>Layout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sz="2000" dirty="0"/>
              <a:t>D</a:t>
            </a:r>
            <a:r>
              <a:rPr lang="en-GB" sz="2000" dirty="0" smtClean="0"/>
              <a:t>evice </a:t>
            </a:r>
            <a:r>
              <a:rPr lang="en-GB" sz="2000" dirty="0"/>
              <a:t>naming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sz="2000" dirty="0"/>
              <a:t>Radiation shielding studies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sz="2000" dirty="0"/>
              <a:t>Loss maps and subsequent energy deposition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sz="2000" dirty="0" err="1"/>
              <a:t>RF</a:t>
            </a:r>
            <a:endParaRPr lang="en-GB" sz="2000" dirty="0"/>
          </a:p>
          <a:p>
            <a:pPr marL="514350" lvl="0" indent="-514350">
              <a:buFont typeface="+mj-lt"/>
              <a:buAutoNum type="arabicPeriod"/>
            </a:pPr>
            <a:r>
              <a:rPr lang="en-GB" sz="2000" dirty="0"/>
              <a:t>Diagnostics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sz="2000" dirty="0" err="1"/>
              <a:t>AOB</a:t>
            </a:r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91450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245" y="197976"/>
            <a:ext cx="10515600" cy="539443"/>
          </a:xfrm>
        </p:spPr>
        <p:txBody>
          <a:bodyPr>
            <a:noAutofit/>
          </a:bodyPr>
          <a:lstStyle/>
          <a:p>
            <a:r>
              <a:rPr lang="en-GB" sz="3600" b="1" dirty="0" smtClean="0"/>
              <a:t>Checklist of documents to Specify </a:t>
            </a:r>
            <a:r>
              <a:rPr lang="en-GB" sz="3600" b="1" dirty="0" err="1" smtClean="0"/>
              <a:t>LhARA</a:t>
            </a:r>
            <a:r>
              <a:rPr lang="en-GB" sz="3600" b="1" dirty="0" smtClean="0"/>
              <a:t> WP1.6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245" y="1037492"/>
            <a:ext cx="10928555" cy="5372100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GB" dirty="0"/>
              <a:t>Simulations</a:t>
            </a:r>
          </a:p>
          <a:p>
            <a:pPr lvl="0"/>
            <a:r>
              <a:rPr lang="en-GB" dirty="0" smtClean="0"/>
              <a:t>Parameter list </a:t>
            </a:r>
            <a:endParaRPr lang="en-GB" dirty="0"/>
          </a:p>
          <a:p>
            <a:pPr lvl="0"/>
            <a:r>
              <a:rPr lang="en-GB" dirty="0"/>
              <a:t>Apertures </a:t>
            </a:r>
            <a:endParaRPr lang="en-GB" dirty="0" smtClean="0"/>
          </a:p>
          <a:p>
            <a:pPr lvl="0"/>
            <a:r>
              <a:rPr lang="en-GB" dirty="0"/>
              <a:t>M</a:t>
            </a:r>
            <a:r>
              <a:rPr lang="en-GB" dirty="0" smtClean="0"/>
              <a:t>agnet table – full parameter list, families, quantities</a:t>
            </a:r>
            <a:endParaRPr lang="en-GB" dirty="0"/>
          </a:p>
          <a:p>
            <a:pPr lvl="0"/>
            <a:r>
              <a:rPr lang="en-GB" dirty="0" err="1" smtClean="0"/>
              <a:t>RF</a:t>
            </a:r>
            <a:r>
              <a:rPr lang="en-GB" dirty="0" smtClean="0"/>
              <a:t> </a:t>
            </a:r>
            <a:r>
              <a:rPr lang="en-GB" dirty="0" smtClean="0"/>
              <a:t>report – </a:t>
            </a:r>
            <a:r>
              <a:rPr lang="en-GB" dirty="0" err="1" smtClean="0"/>
              <a:t>RF</a:t>
            </a:r>
            <a:r>
              <a:rPr lang="en-GB" dirty="0" smtClean="0"/>
              <a:t> devices</a:t>
            </a:r>
            <a:r>
              <a:rPr lang="en-GB" dirty="0" smtClean="0"/>
              <a:t>, </a:t>
            </a:r>
            <a:r>
              <a:rPr lang="en-GB" dirty="0" err="1" smtClean="0"/>
              <a:t>RF</a:t>
            </a:r>
            <a:r>
              <a:rPr lang="en-GB" dirty="0" smtClean="0"/>
              <a:t> power supplies, </a:t>
            </a:r>
            <a:r>
              <a:rPr lang="en-GB" dirty="0" err="1" smtClean="0"/>
              <a:t>LLRF</a:t>
            </a:r>
            <a:r>
              <a:rPr lang="en-GB" dirty="0" smtClean="0"/>
              <a:t> </a:t>
            </a:r>
            <a:endParaRPr lang="en-GB" dirty="0"/>
          </a:p>
          <a:p>
            <a:pPr lvl="0"/>
            <a:r>
              <a:rPr lang="en-GB" dirty="0" smtClean="0"/>
              <a:t>Diagnostics – Table of beam properties to be measured, type of devices chosen, quantities.</a:t>
            </a:r>
          </a:p>
          <a:p>
            <a:pPr lvl="0"/>
            <a:r>
              <a:rPr lang="en-GB" dirty="0" smtClean="0"/>
              <a:t>Vacuum specification – Vacuum flow sheet identifying </a:t>
            </a:r>
          </a:p>
          <a:p>
            <a:pPr lvl="0"/>
            <a:r>
              <a:rPr lang="en-GB" dirty="0" smtClean="0"/>
              <a:t>Timing &amp; </a:t>
            </a:r>
            <a:r>
              <a:rPr lang="en-GB" dirty="0" smtClean="0"/>
              <a:t>synchronisation</a:t>
            </a:r>
          </a:p>
          <a:p>
            <a:r>
              <a:rPr lang="en-GB" dirty="0"/>
              <a:t>Radiation shielding report (Jan – May 2024</a:t>
            </a:r>
            <a:r>
              <a:rPr lang="en-GB" dirty="0" smtClean="0"/>
              <a:t>)</a:t>
            </a:r>
            <a:endParaRPr lang="en-GB" dirty="0" smtClean="0"/>
          </a:p>
          <a:p>
            <a:r>
              <a:rPr lang="en-GB" dirty="0" smtClean="0"/>
              <a:t>Schematic Layout</a:t>
            </a:r>
          </a:p>
          <a:p>
            <a:r>
              <a:rPr lang="en-GB" dirty="0" smtClean="0"/>
              <a:t>Device naming convention</a:t>
            </a:r>
          </a:p>
          <a:p>
            <a:r>
              <a:rPr lang="en-GB" dirty="0"/>
              <a:t>Controls </a:t>
            </a:r>
            <a:r>
              <a:rPr lang="en-GB" dirty="0" smtClean="0"/>
              <a:t>tables – input information, full list of devices ……………….</a:t>
            </a:r>
            <a:endParaRPr lang="en-GB" dirty="0"/>
          </a:p>
          <a:p>
            <a:pPr lvl="0"/>
            <a:r>
              <a:rPr lang="en-GB" dirty="0" smtClean="0"/>
              <a:t>CAD model</a:t>
            </a:r>
          </a:p>
          <a:p>
            <a:pPr lvl="0"/>
            <a:r>
              <a:rPr lang="en-GB" dirty="0" smtClean="0"/>
              <a:t>Cost model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sz="2400" b="1" dirty="0">
                <a:solidFill>
                  <a:srgbClr val="0070C0"/>
                </a:solidFill>
              </a:rPr>
              <a:t>Milestone</a:t>
            </a:r>
            <a:r>
              <a:rPr lang="en-GB" sz="2400" dirty="0">
                <a:solidFill>
                  <a:srgbClr val="0070C0"/>
                </a:solidFill>
              </a:rPr>
              <a:t> - Lattice optimisation, aperture estimation, parameter list &amp; schematic diagram update by </a:t>
            </a:r>
            <a:r>
              <a:rPr lang="en-GB" sz="2400" dirty="0" smtClean="0">
                <a:solidFill>
                  <a:srgbClr val="0070C0"/>
                </a:solidFill>
              </a:rPr>
              <a:t>31 January 2023</a:t>
            </a:r>
            <a:endParaRPr lang="en-GB" sz="2400" dirty="0">
              <a:solidFill>
                <a:srgbClr val="0070C0"/>
              </a:solidFill>
            </a:endParaRPr>
          </a:p>
          <a:p>
            <a:r>
              <a:rPr lang="en-GB" sz="2400" b="1" dirty="0">
                <a:solidFill>
                  <a:srgbClr val="0070C0"/>
                </a:solidFill>
              </a:rPr>
              <a:t>Milestone</a:t>
            </a:r>
            <a:r>
              <a:rPr lang="en-GB" sz="2400" dirty="0">
                <a:solidFill>
                  <a:srgbClr val="0070C0"/>
                </a:solidFill>
              </a:rPr>
              <a:t> - Design Review (6 months</a:t>
            </a:r>
            <a:r>
              <a:rPr lang="en-GB" sz="2400" dirty="0" smtClean="0">
                <a:solidFill>
                  <a:srgbClr val="0070C0"/>
                </a:solidFill>
              </a:rPr>
              <a:t>)  23 March 2023</a:t>
            </a:r>
            <a:endParaRPr lang="en-GB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7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154</Words>
  <Application>Microsoft Office PowerPoint</Application>
  <PresentationFormat>Widescreen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Checklist of documents to Specify LhARA WP1.6</vt:lpstr>
      <vt:lpstr>Checklist of documents to Specify LhARA WP1.6</vt:lpstr>
    </vt:vector>
  </TitlesOfParts>
  <Company>Science and Technology Facilities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LhARA WP6</dc:title>
  <dc:creator>Bliss, Neil (STFC,DL,TECH)</dc:creator>
  <cp:lastModifiedBy>Bliss, Neil (STFC,DL,TECH)</cp:lastModifiedBy>
  <cp:revision>7</cp:revision>
  <dcterms:created xsi:type="dcterms:W3CDTF">2022-10-18T13:01:03Z</dcterms:created>
  <dcterms:modified xsi:type="dcterms:W3CDTF">2022-10-27T08:31:16Z</dcterms:modified>
</cp:coreProperties>
</file>