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82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7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693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5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98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27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5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4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45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1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8EDC0-1FA3-458A-A68E-F4637A477F06}" type="datetimeFigureOut">
              <a:rPr lang="en-GB" smtClean="0"/>
              <a:t>24/07/2019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7F017-0709-4B1A-8DF8-E013AF6E2A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46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LhARA</a:t>
            </a:r>
            <a:r>
              <a:rPr lang="en-GB" dirty="0" smtClean="0"/>
              <a:t> – CAD </a:t>
            </a:r>
            <a:r>
              <a:rPr lang="en-GB" dirty="0" smtClean="0"/>
              <a:t>SCHEME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Floor Plan 30m x 14m</a:t>
            </a:r>
          </a:p>
          <a:p>
            <a:r>
              <a:rPr lang="en-GB" dirty="0" smtClean="0"/>
              <a:t>24/07/2019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9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3527" y="293933"/>
            <a:ext cx="10024945" cy="656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0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IN-VITRO BEAMLINE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7063" y="1291429"/>
            <a:ext cx="9120605" cy="4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IN-VITRO, 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GB" dirty="0" smtClean="0"/>
              <a:t>FLOOR/CRANE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771" y="1307503"/>
            <a:ext cx="8073483" cy="53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8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IN-VITRO &amp; IN-VIVO LINES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3111" y="1214512"/>
            <a:ext cx="8769313" cy="529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512954"/>
            <a:ext cx="10265342" cy="610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4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BASEMENT &amp; 1</a:t>
            </a:r>
            <a:r>
              <a:rPr lang="en-GB" baseline="30000" dirty="0" smtClean="0"/>
              <a:t>ST</a:t>
            </a:r>
            <a:r>
              <a:rPr lang="en-GB" dirty="0" smtClean="0"/>
              <a:t> FLOOR - NO </a:t>
            </a:r>
            <a:r>
              <a:rPr lang="en-GB" dirty="0" smtClean="0"/>
              <a:t>SHIELDING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459" y="1337210"/>
            <a:ext cx="8764858" cy="544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SHIELDING – 500MM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4904" y="1825625"/>
            <a:ext cx="810219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BEAMLINES WITH SHIELDING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3677" y="1419092"/>
            <a:ext cx="8876372" cy="523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4317" y="289021"/>
            <a:ext cx="9588189" cy="644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34</Words>
  <Application>Microsoft Office PowerPoint</Application>
  <PresentationFormat>Widescreen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LhARA – CAD SCHEME 2</vt:lpstr>
      <vt:lpstr>IN-VITRO BEAMLINE</vt:lpstr>
      <vt:lpstr>IN-VITRO, 1ST FLOOR/CRANE</vt:lpstr>
      <vt:lpstr>IN-VITRO &amp; IN-VIVO LINES</vt:lpstr>
      <vt:lpstr>PowerPoint Presentation</vt:lpstr>
      <vt:lpstr>BASEMENT &amp; 1ST FLOOR - NO SHIELDING</vt:lpstr>
      <vt:lpstr>SHIELDING – 500MM</vt:lpstr>
      <vt:lpstr>BEAMLINES WITH SHIELDING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– CAD SCHEME</dc:title>
  <dc:creator>Clarke, Lester (STFC,RAL,TECH)</dc:creator>
  <cp:lastModifiedBy>Clarke, Lester (STFC,RAL,TECH)</cp:lastModifiedBy>
  <cp:revision>11</cp:revision>
  <dcterms:created xsi:type="dcterms:W3CDTF">2019-07-17T12:08:32Z</dcterms:created>
  <dcterms:modified xsi:type="dcterms:W3CDTF">2019-07-24T14:29:56Z</dcterms:modified>
</cp:coreProperties>
</file>