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9" r:id="rId4"/>
    <p:sldId id="258"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9477" autoAdjust="0"/>
    <p:restoredTop sz="83198"/>
  </p:normalViewPr>
  <p:slideViewPr>
    <p:cSldViewPr snapToGrid="0">
      <p:cViewPr varScale="1">
        <p:scale>
          <a:sx n="101" d="100"/>
          <a:sy n="101" d="100"/>
        </p:scale>
        <p:origin x="180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F69ED4-EDDA-4E4F-A08B-608FC16DAE60}" type="datetimeFigureOut">
              <a:rPr lang="en-US" smtClean="0"/>
              <a:t>7/23/19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ABD40F-0A38-AE40-882E-EB6DCD0DFFC2}" type="slidenum">
              <a:rPr lang="en-US" smtClean="0"/>
              <a:t>‹#›</a:t>
            </a:fld>
            <a:endParaRPr lang="en-US"/>
          </a:p>
        </p:txBody>
      </p:sp>
    </p:spTree>
    <p:extLst>
      <p:ext uri="{BB962C8B-B14F-4D97-AF65-F5344CB8AC3E}">
        <p14:creationId xmlns:p14="http://schemas.microsoft.com/office/powerpoint/2010/main" val="4155227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Power sources for laser and cavities?</a:t>
            </a:r>
          </a:p>
        </p:txBody>
      </p:sp>
      <p:sp>
        <p:nvSpPr>
          <p:cNvPr id="4" name="Slide Number Placeholder 3"/>
          <p:cNvSpPr>
            <a:spLocks noGrp="1"/>
          </p:cNvSpPr>
          <p:nvPr>
            <p:ph type="sldNum" sz="quarter" idx="5"/>
          </p:nvPr>
        </p:nvSpPr>
        <p:spPr/>
        <p:txBody>
          <a:bodyPr/>
          <a:lstStyle/>
          <a:p>
            <a:fld id="{3AABD40F-0A38-AE40-882E-EB6DCD0DFFC2}" type="slidenum">
              <a:rPr lang="en-US" smtClean="0"/>
              <a:t>2</a:t>
            </a:fld>
            <a:endParaRPr lang="en-US"/>
          </a:p>
        </p:txBody>
      </p:sp>
    </p:spTree>
    <p:extLst>
      <p:ext uri="{BB962C8B-B14F-4D97-AF65-F5344CB8AC3E}">
        <p14:creationId xmlns:p14="http://schemas.microsoft.com/office/powerpoint/2010/main" val="1717773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Power sources as before.  Is there a need for a lens system to deliver beam to in-vitro end station.  Also no kicker to separate beams to in-vitro and to ring or for extraction.  Implication is that distance from last Gabor lens to ring has to increase which increases the size of the hall.  No cavity in the ring.</a:t>
            </a:r>
          </a:p>
        </p:txBody>
      </p:sp>
      <p:sp>
        <p:nvSpPr>
          <p:cNvPr id="4" name="Slide Number Placeholder 3"/>
          <p:cNvSpPr>
            <a:spLocks noGrp="1"/>
          </p:cNvSpPr>
          <p:nvPr>
            <p:ph type="sldNum" sz="quarter" idx="5"/>
          </p:nvPr>
        </p:nvSpPr>
        <p:spPr/>
        <p:txBody>
          <a:bodyPr/>
          <a:lstStyle/>
          <a:p>
            <a:fld id="{3AABD40F-0A38-AE40-882E-EB6DCD0DFFC2}" type="slidenum">
              <a:rPr lang="en-US" smtClean="0"/>
              <a:t>3</a:t>
            </a:fld>
            <a:endParaRPr lang="en-US"/>
          </a:p>
        </p:txBody>
      </p:sp>
    </p:spTree>
    <p:extLst>
      <p:ext uri="{BB962C8B-B14F-4D97-AF65-F5344CB8AC3E}">
        <p14:creationId xmlns:p14="http://schemas.microsoft.com/office/powerpoint/2010/main" val="38181349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E18EDC0-1FA3-458A-A68E-F4637A477F06}" type="datetimeFigureOut">
              <a:rPr lang="en-GB" smtClean="0"/>
              <a:t>23/07/2019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27F017-0709-4B1A-8DF8-E013AF6E2A05}" type="slidenum">
              <a:rPr lang="en-GB" smtClean="0"/>
              <a:t>‹#›</a:t>
            </a:fld>
            <a:endParaRPr lang="en-GB"/>
          </a:p>
        </p:txBody>
      </p:sp>
    </p:spTree>
    <p:extLst>
      <p:ext uri="{BB962C8B-B14F-4D97-AF65-F5344CB8AC3E}">
        <p14:creationId xmlns:p14="http://schemas.microsoft.com/office/powerpoint/2010/main" val="2824821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E18EDC0-1FA3-458A-A68E-F4637A477F06}" type="datetimeFigureOut">
              <a:rPr lang="en-GB" smtClean="0"/>
              <a:t>23/07/2019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27F017-0709-4B1A-8DF8-E013AF6E2A05}" type="slidenum">
              <a:rPr lang="en-GB" smtClean="0"/>
              <a:t>‹#›</a:t>
            </a:fld>
            <a:endParaRPr lang="en-GB"/>
          </a:p>
        </p:txBody>
      </p:sp>
    </p:spTree>
    <p:extLst>
      <p:ext uri="{BB962C8B-B14F-4D97-AF65-F5344CB8AC3E}">
        <p14:creationId xmlns:p14="http://schemas.microsoft.com/office/powerpoint/2010/main" val="866275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E18EDC0-1FA3-458A-A68E-F4637A477F06}" type="datetimeFigureOut">
              <a:rPr lang="en-GB" smtClean="0"/>
              <a:t>23/07/2019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27F017-0709-4B1A-8DF8-E013AF6E2A05}" type="slidenum">
              <a:rPr lang="en-GB" smtClean="0"/>
              <a:t>‹#›</a:t>
            </a:fld>
            <a:endParaRPr lang="en-GB"/>
          </a:p>
        </p:txBody>
      </p:sp>
    </p:spTree>
    <p:extLst>
      <p:ext uri="{BB962C8B-B14F-4D97-AF65-F5344CB8AC3E}">
        <p14:creationId xmlns:p14="http://schemas.microsoft.com/office/powerpoint/2010/main" val="2397693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E18EDC0-1FA3-458A-A68E-F4637A477F06}" type="datetimeFigureOut">
              <a:rPr lang="en-GB" smtClean="0"/>
              <a:t>23/07/2019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27F017-0709-4B1A-8DF8-E013AF6E2A05}" type="slidenum">
              <a:rPr lang="en-GB" smtClean="0"/>
              <a:t>‹#›</a:t>
            </a:fld>
            <a:endParaRPr lang="en-GB"/>
          </a:p>
        </p:txBody>
      </p:sp>
    </p:spTree>
    <p:extLst>
      <p:ext uri="{BB962C8B-B14F-4D97-AF65-F5344CB8AC3E}">
        <p14:creationId xmlns:p14="http://schemas.microsoft.com/office/powerpoint/2010/main" val="1593859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18EDC0-1FA3-458A-A68E-F4637A477F06}" type="datetimeFigureOut">
              <a:rPr lang="en-GB" smtClean="0"/>
              <a:t>23/07/2019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27F017-0709-4B1A-8DF8-E013AF6E2A05}" type="slidenum">
              <a:rPr lang="en-GB" smtClean="0"/>
              <a:t>‹#›</a:t>
            </a:fld>
            <a:endParaRPr lang="en-GB"/>
          </a:p>
        </p:txBody>
      </p:sp>
    </p:spTree>
    <p:extLst>
      <p:ext uri="{BB962C8B-B14F-4D97-AF65-F5344CB8AC3E}">
        <p14:creationId xmlns:p14="http://schemas.microsoft.com/office/powerpoint/2010/main" val="2984982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E18EDC0-1FA3-458A-A68E-F4637A477F06}" type="datetimeFigureOut">
              <a:rPr lang="en-GB" smtClean="0"/>
              <a:t>23/07/2019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27F017-0709-4B1A-8DF8-E013AF6E2A05}" type="slidenum">
              <a:rPr lang="en-GB" smtClean="0"/>
              <a:t>‹#›</a:t>
            </a:fld>
            <a:endParaRPr lang="en-GB"/>
          </a:p>
        </p:txBody>
      </p:sp>
    </p:spTree>
    <p:extLst>
      <p:ext uri="{BB962C8B-B14F-4D97-AF65-F5344CB8AC3E}">
        <p14:creationId xmlns:p14="http://schemas.microsoft.com/office/powerpoint/2010/main" val="1741276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E18EDC0-1FA3-458A-A68E-F4637A477F06}" type="datetimeFigureOut">
              <a:rPr lang="en-GB" smtClean="0"/>
              <a:t>23/07/2019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227F017-0709-4B1A-8DF8-E013AF6E2A05}" type="slidenum">
              <a:rPr lang="en-GB" smtClean="0"/>
              <a:t>‹#›</a:t>
            </a:fld>
            <a:endParaRPr lang="en-GB"/>
          </a:p>
        </p:txBody>
      </p:sp>
    </p:spTree>
    <p:extLst>
      <p:ext uri="{BB962C8B-B14F-4D97-AF65-F5344CB8AC3E}">
        <p14:creationId xmlns:p14="http://schemas.microsoft.com/office/powerpoint/2010/main" val="51470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E18EDC0-1FA3-458A-A68E-F4637A477F06}" type="datetimeFigureOut">
              <a:rPr lang="en-GB" smtClean="0"/>
              <a:t>23/07/2019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227F017-0709-4B1A-8DF8-E013AF6E2A05}" type="slidenum">
              <a:rPr lang="en-GB" smtClean="0"/>
              <a:t>‹#›</a:t>
            </a:fld>
            <a:endParaRPr lang="en-GB"/>
          </a:p>
        </p:txBody>
      </p:sp>
    </p:spTree>
    <p:extLst>
      <p:ext uri="{BB962C8B-B14F-4D97-AF65-F5344CB8AC3E}">
        <p14:creationId xmlns:p14="http://schemas.microsoft.com/office/powerpoint/2010/main" val="492650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18EDC0-1FA3-458A-A68E-F4637A477F06}" type="datetimeFigureOut">
              <a:rPr lang="en-GB" smtClean="0"/>
              <a:t>23/07/2019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227F017-0709-4B1A-8DF8-E013AF6E2A05}" type="slidenum">
              <a:rPr lang="en-GB" smtClean="0"/>
              <a:t>‹#›</a:t>
            </a:fld>
            <a:endParaRPr lang="en-GB"/>
          </a:p>
        </p:txBody>
      </p:sp>
    </p:spTree>
    <p:extLst>
      <p:ext uri="{BB962C8B-B14F-4D97-AF65-F5344CB8AC3E}">
        <p14:creationId xmlns:p14="http://schemas.microsoft.com/office/powerpoint/2010/main" val="707342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E18EDC0-1FA3-458A-A68E-F4637A477F06}" type="datetimeFigureOut">
              <a:rPr lang="en-GB" smtClean="0"/>
              <a:t>23/07/2019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27F017-0709-4B1A-8DF8-E013AF6E2A05}" type="slidenum">
              <a:rPr lang="en-GB" smtClean="0"/>
              <a:t>‹#›</a:t>
            </a:fld>
            <a:endParaRPr lang="en-GB"/>
          </a:p>
        </p:txBody>
      </p:sp>
    </p:spTree>
    <p:extLst>
      <p:ext uri="{BB962C8B-B14F-4D97-AF65-F5344CB8AC3E}">
        <p14:creationId xmlns:p14="http://schemas.microsoft.com/office/powerpoint/2010/main" val="2572450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E18EDC0-1FA3-458A-A68E-F4637A477F06}" type="datetimeFigureOut">
              <a:rPr lang="en-GB" smtClean="0"/>
              <a:t>23/07/2019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27F017-0709-4B1A-8DF8-E013AF6E2A05}" type="slidenum">
              <a:rPr lang="en-GB" smtClean="0"/>
              <a:t>‹#›</a:t>
            </a:fld>
            <a:endParaRPr lang="en-GB"/>
          </a:p>
        </p:txBody>
      </p:sp>
    </p:spTree>
    <p:extLst>
      <p:ext uri="{BB962C8B-B14F-4D97-AF65-F5344CB8AC3E}">
        <p14:creationId xmlns:p14="http://schemas.microsoft.com/office/powerpoint/2010/main" val="2336416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18EDC0-1FA3-458A-A68E-F4637A477F06}" type="datetimeFigureOut">
              <a:rPr lang="en-GB" smtClean="0"/>
              <a:t>23/07/2019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27F017-0709-4B1A-8DF8-E013AF6E2A05}" type="slidenum">
              <a:rPr lang="en-GB" smtClean="0"/>
              <a:t>‹#›</a:t>
            </a:fld>
            <a:endParaRPr lang="en-GB"/>
          </a:p>
        </p:txBody>
      </p:sp>
    </p:spTree>
    <p:extLst>
      <p:ext uri="{BB962C8B-B14F-4D97-AF65-F5344CB8AC3E}">
        <p14:creationId xmlns:p14="http://schemas.microsoft.com/office/powerpoint/2010/main" val="15224687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err="1"/>
              <a:t>LhARA</a:t>
            </a:r>
            <a:r>
              <a:rPr lang="en-GB" dirty="0"/>
              <a:t> – CAD SCHEME</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458911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IN-VITRO BEAMLINE</a:t>
            </a:r>
          </a:p>
        </p:txBody>
      </p:sp>
      <p:pic>
        <p:nvPicPr>
          <p:cNvPr id="6" name="Content Placeholder 5"/>
          <p:cNvPicPr>
            <a:picLocks noGrp="1" noChangeAspect="1"/>
          </p:cNvPicPr>
          <p:nvPr>
            <p:ph idx="1"/>
          </p:nvPr>
        </p:nvPicPr>
        <p:blipFill>
          <a:blip r:embed="rId3"/>
          <a:stretch>
            <a:fillRect/>
          </a:stretch>
        </p:blipFill>
        <p:spPr>
          <a:xfrm>
            <a:off x="1676908" y="1825625"/>
            <a:ext cx="8838184" cy="4351338"/>
          </a:xfrm>
          <a:prstGeom prst="rect">
            <a:avLst/>
          </a:prstGeom>
        </p:spPr>
      </p:pic>
    </p:spTree>
    <p:extLst>
      <p:ext uri="{BB962C8B-B14F-4D97-AF65-F5344CB8AC3E}">
        <p14:creationId xmlns:p14="http://schemas.microsoft.com/office/powerpoint/2010/main" val="899929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IN-VITRO &amp; IN-VIVO LINES</a:t>
            </a:r>
          </a:p>
        </p:txBody>
      </p:sp>
      <p:pic>
        <p:nvPicPr>
          <p:cNvPr id="4" name="Content Placeholder 3"/>
          <p:cNvPicPr>
            <a:picLocks noGrp="1" noChangeAspect="1"/>
          </p:cNvPicPr>
          <p:nvPr>
            <p:ph idx="1"/>
          </p:nvPr>
        </p:nvPicPr>
        <p:blipFill>
          <a:blip r:embed="rId3"/>
          <a:stretch>
            <a:fillRect/>
          </a:stretch>
        </p:blipFill>
        <p:spPr>
          <a:xfrm>
            <a:off x="1706734" y="1825625"/>
            <a:ext cx="8778531" cy="4351338"/>
          </a:xfrm>
          <a:prstGeom prst="rect">
            <a:avLst/>
          </a:prstGeom>
        </p:spPr>
      </p:pic>
    </p:spTree>
    <p:extLst>
      <p:ext uri="{BB962C8B-B14F-4D97-AF65-F5344CB8AC3E}">
        <p14:creationId xmlns:p14="http://schemas.microsoft.com/office/powerpoint/2010/main" val="2849980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IN-VITRO, 1</a:t>
            </a:r>
            <a:r>
              <a:rPr lang="en-GB" baseline="30000" dirty="0"/>
              <a:t>ST</a:t>
            </a:r>
            <a:r>
              <a:rPr lang="en-GB" dirty="0"/>
              <a:t> FLOOR/SHIELDING/CRANE</a:t>
            </a:r>
          </a:p>
        </p:txBody>
      </p:sp>
      <p:pic>
        <p:nvPicPr>
          <p:cNvPr id="4" name="Content Placeholder 3"/>
          <p:cNvPicPr>
            <a:picLocks noGrp="1" noChangeAspect="1"/>
          </p:cNvPicPr>
          <p:nvPr>
            <p:ph idx="1"/>
          </p:nvPr>
        </p:nvPicPr>
        <p:blipFill>
          <a:blip r:embed="rId2"/>
          <a:stretch>
            <a:fillRect/>
          </a:stretch>
        </p:blipFill>
        <p:spPr>
          <a:xfrm>
            <a:off x="1873509" y="1825625"/>
            <a:ext cx="8444982" cy="4351338"/>
          </a:xfrm>
          <a:prstGeom prst="rect">
            <a:avLst/>
          </a:prstGeom>
        </p:spPr>
      </p:pic>
    </p:spTree>
    <p:extLst>
      <p:ext uri="{BB962C8B-B14F-4D97-AF65-F5344CB8AC3E}">
        <p14:creationId xmlns:p14="http://schemas.microsoft.com/office/powerpoint/2010/main" val="3347186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NO SHIELDING</a:t>
            </a:r>
          </a:p>
        </p:txBody>
      </p:sp>
      <p:pic>
        <p:nvPicPr>
          <p:cNvPr id="4" name="Content Placeholder 3"/>
          <p:cNvPicPr>
            <a:picLocks noGrp="1" noChangeAspect="1"/>
          </p:cNvPicPr>
          <p:nvPr>
            <p:ph idx="1"/>
          </p:nvPr>
        </p:nvPicPr>
        <p:blipFill>
          <a:blip r:embed="rId2"/>
          <a:stretch>
            <a:fillRect/>
          </a:stretch>
        </p:blipFill>
        <p:spPr>
          <a:xfrm>
            <a:off x="2037904" y="1825625"/>
            <a:ext cx="8116191" cy="4351338"/>
          </a:xfrm>
          <a:prstGeom prst="rect">
            <a:avLst/>
          </a:prstGeom>
        </p:spPr>
      </p:pic>
    </p:spTree>
    <p:extLst>
      <p:ext uri="{BB962C8B-B14F-4D97-AF65-F5344CB8AC3E}">
        <p14:creationId xmlns:p14="http://schemas.microsoft.com/office/powerpoint/2010/main" val="4076133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WITH SHIELDING</a:t>
            </a:r>
          </a:p>
        </p:txBody>
      </p:sp>
      <p:pic>
        <p:nvPicPr>
          <p:cNvPr id="4" name="Content Placeholder 3"/>
          <p:cNvPicPr>
            <a:picLocks noGrp="1" noChangeAspect="1"/>
          </p:cNvPicPr>
          <p:nvPr>
            <p:ph idx="1"/>
          </p:nvPr>
        </p:nvPicPr>
        <p:blipFill>
          <a:blip r:embed="rId2"/>
          <a:stretch>
            <a:fillRect/>
          </a:stretch>
        </p:blipFill>
        <p:spPr>
          <a:xfrm>
            <a:off x="1820810" y="1825625"/>
            <a:ext cx="8550379" cy="4351338"/>
          </a:xfrm>
          <a:prstGeom prst="rect">
            <a:avLst/>
          </a:prstGeom>
        </p:spPr>
      </p:pic>
    </p:spTree>
    <p:extLst>
      <p:ext uri="{BB962C8B-B14F-4D97-AF65-F5344CB8AC3E}">
        <p14:creationId xmlns:p14="http://schemas.microsoft.com/office/powerpoint/2010/main" val="31320393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94</Words>
  <Application>Microsoft Macintosh PowerPoint</Application>
  <PresentationFormat>Widescreen</PresentationFormat>
  <Paragraphs>10</Paragraphs>
  <Slides>6</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LhARA – CAD SCHEME</vt:lpstr>
      <vt:lpstr>IN-VITRO BEAMLINE</vt:lpstr>
      <vt:lpstr>IN-VITRO &amp; IN-VIVO LINES</vt:lpstr>
      <vt:lpstr>IN-VITRO, 1ST FLOOR/SHIELDING/CRANE</vt:lpstr>
      <vt:lpstr>NO SHIELDING</vt:lpstr>
      <vt:lpstr>WITH SHIELDING</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LhARA – CAD SCHEME</dc:title>
  <dc:creator>Clarke, Lester (STFC,RAL,TECH)</dc:creator>
  <cp:lastModifiedBy>Microsoft Office User</cp:lastModifiedBy>
  <cp:revision>5</cp:revision>
  <dcterms:created xsi:type="dcterms:W3CDTF">2019-07-17T12:08:32Z</dcterms:created>
  <dcterms:modified xsi:type="dcterms:W3CDTF">2019-07-23T13:38:21Z</dcterms:modified>
</cp:coreProperties>
</file>