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22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98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322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8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3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86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717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3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91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9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64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1BB3B-E4F9-47E7-B672-1E5440DE3CA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51FA0-A906-4526-B35E-36AFA62B27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97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717" t="33651" r="16320" b="15646"/>
          <a:stretch/>
        </p:blipFill>
        <p:spPr>
          <a:xfrm>
            <a:off x="2811638" y="1418222"/>
            <a:ext cx="6969778" cy="404224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245895" y="4533490"/>
            <a:ext cx="649707" cy="704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3559" y="5053081"/>
            <a:ext cx="1652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Laser room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84821" y="4533490"/>
            <a:ext cx="364959" cy="1434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91263" y="5903495"/>
            <a:ext cx="141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Laser target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6477260" y="4732422"/>
            <a:ext cx="625382" cy="1604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87452" y="6336631"/>
            <a:ext cx="243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Stairs over beamline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181474" y="4371474"/>
            <a:ext cx="2077452" cy="505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258926" y="4732422"/>
            <a:ext cx="143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dump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595937" y="1098884"/>
            <a:ext cx="449179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33674" y="705671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Beamline into in-vitro station 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430379" y="3080084"/>
            <a:ext cx="906379" cy="2967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6568" y="2847474"/>
            <a:ext cx="2149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Racks and power supplies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359756" y="1530992"/>
            <a:ext cx="50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lift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752600" y="1843929"/>
            <a:ext cx="1129403" cy="269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646695" y="1394341"/>
            <a:ext cx="1347278" cy="307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028193" y="1095056"/>
            <a:ext cx="210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Labyrinth shielding for emergency exit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047874" y="569495"/>
            <a:ext cx="248653" cy="2658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97116" y="215841"/>
            <a:ext cx="223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Manipulation area</a:t>
            </a:r>
            <a:endParaRPr lang="en-GB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994484" y="1042751"/>
            <a:ext cx="687676" cy="1925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566737" y="250978"/>
            <a:ext cx="2261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Moveable shield block for easy access of equipment 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7649864" y="4499583"/>
            <a:ext cx="1106905" cy="1082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646695" y="5704382"/>
            <a:ext cx="2577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Chimney for vertical beamline section</a:t>
            </a:r>
            <a:endParaRPr lang="en-GB" dirty="0"/>
          </a:p>
        </p:txBody>
      </p:sp>
      <p:cxnSp>
        <p:nvCxnSpPr>
          <p:cNvPr id="34" name="Straight Arrow Connector 33"/>
          <p:cNvCxnSpPr>
            <a:stCxn id="36" idx="2"/>
          </p:cNvCxnSpPr>
          <p:nvPr/>
        </p:nvCxnSpPr>
        <p:spPr>
          <a:xfrm>
            <a:off x="2181597" y="1129118"/>
            <a:ext cx="1790700" cy="1084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2028" y="759786"/>
            <a:ext cx="271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Loading area 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1942782"/>
            <a:ext cx="1630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Stairs for emergency exit</a:t>
            </a:r>
            <a:endParaRPr lang="en-GB" dirty="0"/>
          </a:p>
        </p:txBody>
      </p:sp>
      <p:cxnSp>
        <p:nvCxnSpPr>
          <p:cNvPr id="39" name="Straight Arrow Connector 38"/>
          <p:cNvCxnSpPr>
            <a:stCxn id="37" idx="3"/>
          </p:cNvCxnSpPr>
          <p:nvPr/>
        </p:nvCxnSpPr>
        <p:spPr>
          <a:xfrm>
            <a:off x="1782679" y="2265948"/>
            <a:ext cx="1099324" cy="28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22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868" t="29808" r="11796" b="7555"/>
          <a:stretch/>
        </p:blipFill>
        <p:spPr>
          <a:xfrm>
            <a:off x="2518610" y="842210"/>
            <a:ext cx="7526227" cy="49810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47740" y="3962545"/>
            <a:ext cx="13314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Doors for laser and in-vivo room inside labyrinth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627716" y="4245179"/>
            <a:ext cx="2277688" cy="3171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5843848" y="4144401"/>
            <a:ext cx="2061556" cy="41797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345084" y="3690851"/>
            <a:ext cx="2560320" cy="8715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235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1163" t="21816" r="3177" b="6270"/>
          <a:stretch/>
        </p:blipFill>
        <p:spPr>
          <a:xfrm>
            <a:off x="1652337" y="898359"/>
            <a:ext cx="8552895" cy="492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86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80FD2021D9F84E87E95FE0D654EBA0" ma:contentTypeVersion="12" ma:contentTypeDescription="Create a new document." ma:contentTypeScope="" ma:versionID="780915b6efc80a679213bccf8ef2ac3d">
  <xsd:schema xmlns:xsd="http://www.w3.org/2001/XMLSchema" xmlns:xs="http://www.w3.org/2001/XMLSchema" xmlns:p="http://schemas.microsoft.com/office/2006/metadata/properties" xmlns:ns3="2701d2d5-2d84-4edf-8a1c-2d1c74678571" xmlns:ns4="8ffd0dc6-e878-41fd-9fb9-494a2d3479cd" targetNamespace="http://schemas.microsoft.com/office/2006/metadata/properties" ma:root="true" ma:fieldsID="dc76c8ab483df5daf483ab6ec520ea23" ns3:_="" ns4:_="">
    <xsd:import namespace="2701d2d5-2d84-4edf-8a1c-2d1c74678571"/>
    <xsd:import namespace="8ffd0dc6-e878-41fd-9fb9-494a2d3479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1d2d5-2d84-4edf-8a1c-2d1c74678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d0dc6-e878-41fd-9fb9-494a2d3479c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673556-5921-4601-ADD2-B763EC599F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01d2d5-2d84-4edf-8a1c-2d1c74678571"/>
    <ds:schemaRef ds:uri="8ffd0dc6-e878-41fd-9fb9-494a2d3479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E5C7E9-51D2-442B-85C5-5C421E3E2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D62EE8-CCD5-44FE-8466-BF406B6D054E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2701d2d5-2d84-4edf-8a1c-2d1c74678571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8ffd0dc6-e878-41fd-9fb9-494a2d3479c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52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Greenwood, Simeon (STFC,RAL,TECH)</dc:creator>
  <cp:lastModifiedBy>Aymar, Galen (STFC,RAL,ISIS)</cp:lastModifiedBy>
  <cp:revision>7</cp:revision>
  <dcterms:created xsi:type="dcterms:W3CDTF">2020-02-03T15:32:21Z</dcterms:created>
  <dcterms:modified xsi:type="dcterms:W3CDTF">2020-02-04T12:57:24Z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0x0101007280FD2021D9F84E87E95FE0D654EBA0</vt:lpwstr>
  </property>
</Properties>
</file>