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62" r:id="rId4"/>
    <p:sldId id="260" r:id="rId5"/>
    <p:sldId id="257" r:id="rId6"/>
    <p:sldId id="258" r:id="rId7"/>
    <p:sldId id="259" r:id="rId8"/>
    <p:sldId id="267" r:id="rId9"/>
    <p:sldId id="268" r:id="rId10"/>
    <p:sldId id="270" r:id="rId11"/>
    <p:sldId id="269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226798-F2D4-654A-A850-557D1C33E202}" v="40" dt="2021-06-10T09:49:36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0"/>
    <p:restoredTop sz="87977"/>
  </p:normalViewPr>
  <p:slideViewPr>
    <p:cSldViewPr snapToGrid="0" snapToObjects="1">
      <p:cViewPr>
        <p:scale>
          <a:sx n="84" d="100"/>
          <a:sy n="84" d="100"/>
        </p:scale>
        <p:origin x="-24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Garrigle, Josie" userId="319878f2-cc9e-462a-90cf-ae3a32bacf9a" providerId="ADAL" clId="{CA226798-F2D4-654A-A850-557D1C33E202}"/>
    <pc:docChg chg="undo custSel mod addSld delSld modSld sldOrd">
      <pc:chgData name="McGarrigle, Josie" userId="319878f2-cc9e-462a-90cf-ae3a32bacf9a" providerId="ADAL" clId="{CA226798-F2D4-654A-A850-557D1C33E202}" dt="2021-06-10T09:56:23.767" v="1374" actId="27636"/>
      <pc:docMkLst>
        <pc:docMk/>
      </pc:docMkLst>
      <pc:sldChg chg="addSp modSp">
        <pc:chgData name="McGarrigle, Josie" userId="319878f2-cc9e-462a-90cf-ae3a32bacf9a" providerId="ADAL" clId="{CA226798-F2D4-654A-A850-557D1C33E202}" dt="2021-06-10T08:20:05.112" v="694" actId="20577"/>
        <pc:sldMkLst>
          <pc:docMk/>
          <pc:sldMk cId="3703089929" sldId="256"/>
        </pc:sldMkLst>
        <pc:spChg chg="mod">
          <ac:chgData name="McGarrigle, Josie" userId="319878f2-cc9e-462a-90cf-ae3a32bacf9a" providerId="ADAL" clId="{CA226798-F2D4-654A-A850-557D1C33E202}" dt="2021-06-09T16:44:37.208" v="248" actId="20577"/>
          <ac:spMkLst>
            <pc:docMk/>
            <pc:sldMk cId="3703089929" sldId="256"/>
            <ac:spMk id="2" creationId="{C04E59C2-ED38-6F49-8C31-9E3A58E4D20C}"/>
          </ac:spMkLst>
        </pc:spChg>
        <pc:spChg chg="mod">
          <ac:chgData name="McGarrigle, Josie" userId="319878f2-cc9e-462a-90cf-ae3a32bacf9a" providerId="ADAL" clId="{CA226798-F2D4-654A-A850-557D1C33E202}" dt="2021-06-10T08:20:05.112" v="694" actId="20577"/>
          <ac:spMkLst>
            <pc:docMk/>
            <pc:sldMk cId="3703089929" sldId="256"/>
            <ac:spMk id="3" creationId="{43BAA024-C567-F441-A5A5-202FE524485D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3703089929" sldId="256"/>
            <ac:spMk id="4" creationId="{138924BC-B62D-1A42-A008-E927262EB124}"/>
          </ac:spMkLst>
        </pc:spChg>
      </pc:sldChg>
      <pc:sldChg chg="addSp modSp ord">
        <pc:chgData name="McGarrigle, Josie" userId="319878f2-cc9e-462a-90cf-ae3a32bacf9a" providerId="ADAL" clId="{CA226798-F2D4-654A-A850-557D1C33E202}" dt="2021-06-10T09:54:50.941" v="1361" actId="20577"/>
        <pc:sldMkLst>
          <pc:docMk/>
          <pc:sldMk cId="868758252" sldId="257"/>
        </pc:sldMkLst>
        <pc:spChg chg="mod">
          <ac:chgData name="McGarrigle, Josie" userId="319878f2-cc9e-462a-90cf-ae3a32bacf9a" providerId="ADAL" clId="{CA226798-F2D4-654A-A850-557D1C33E202}" dt="2021-06-09T16:54:16.084" v="458" actId="1035"/>
          <ac:spMkLst>
            <pc:docMk/>
            <pc:sldMk cId="868758252" sldId="257"/>
            <ac:spMk id="2" creationId="{693762F8-C1DE-1C42-B398-4F7223342791}"/>
          </ac:spMkLst>
        </pc:spChg>
        <pc:spChg chg="mod">
          <ac:chgData name="McGarrigle, Josie" userId="319878f2-cc9e-462a-90cf-ae3a32bacf9a" providerId="ADAL" clId="{CA226798-F2D4-654A-A850-557D1C33E202}" dt="2021-06-10T08:08:40.641" v="656" actId="20577"/>
          <ac:spMkLst>
            <pc:docMk/>
            <pc:sldMk cId="868758252" sldId="257"/>
            <ac:spMk id="3" creationId="{B08309DF-7C35-1249-A591-315C2BAC9851}"/>
          </ac:spMkLst>
        </pc:spChg>
        <pc:spChg chg="mod">
          <ac:chgData name="McGarrigle, Josie" userId="319878f2-cc9e-462a-90cf-ae3a32bacf9a" providerId="ADAL" clId="{CA226798-F2D4-654A-A850-557D1C33E202}" dt="2021-06-10T09:54:50.941" v="1361" actId="20577"/>
          <ac:spMkLst>
            <pc:docMk/>
            <pc:sldMk cId="868758252" sldId="257"/>
            <ac:spMk id="6" creationId="{79D17B5A-3012-7044-B1B5-37F8D294119C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868758252" sldId="257"/>
            <ac:spMk id="7" creationId="{8F3045C2-D926-DF49-B03C-7112DA0B3C2D}"/>
          </ac:spMkLst>
        </pc:spChg>
      </pc:sldChg>
      <pc:sldChg chg="addSp delSp modSp ord">
        <pc:chgData name="McGarrigle, Josie" userId="319878f2-cc9e-462a-90cf-ae3a32bacf9a" providerId="ADAL" clId="{CA226798-F2D4-654A-A850-557D1C33E202}" dt="2021-06-10T09:54:57.942" v="1365" actId="20577"/>
        <pc:sldMkLst>
          <pc:docMk/>
          <pc:sldMk cId="119588988" sldId="258"/>
        </pc:sldMkLst>
        <pc:spChg chg="mod">
          <ac:chgData name="McGarrigle, Josie" userId="319878f2-cc9e-462a-90cf-ae3a32bacf9a" providerId="ADAL" clId="{CA226798-F2D4-654A-A850-557D1C33E202}" dt="2021-06-09T20:52:31.347" v="595" actId="1076"/>
          <ac:spMkLst>
            <pc:docMk/>
            <pc:sldMk cId="119588988" sldId="258"/>
            <ac:spMk id="2" creationId="{F09B4837-B9EF-2740-9868-07EAE3885BF5}"/>
          </ac:spMkLst>
        </pc:spChg>
        <pc:spChg chg="mod">
          <ac:chgData name="McGarrigle, Josie" userId="319878f2-cc9e-462a-90cf-ae3a32bacf9a" providerId="ADAL" clId="{CA226798-F2D4-654A-A850-557D1C33E202}" dt="2021-06-10T09:40:26.857" v="818" actId="5793"/>
          <ac:spMkLst>
            <pc:docMk/>
            <pc:sldMk cId="119588988" sldId="258"/>
            <ac:spMk id="3" creationId="{43D496E6-8AFC-0A40-A276-DA0D91797832}"/>
          </ac:spMkLst>
        </pc:spChg>
        <pc:spChg chg="mod">
          <ac:chgData name="McGarrigle, Josie" userId="319878f2-cc9e-462a-90cf-ae3a32bacf9a" providerId="ADAL" clId="{CA226798-F2D4-654A-A850-557D1C33E202}" dt="2021-06-10T09:54:57.942" v="1365" actId="20577"/>
          <ac:spMkLst>
            <pc:docMk/>
            <pc:sldMk cId="119588988" sldId="258"/>
            <ac:spMk id="7" creationId="{E08249EC-E291-0E4C-8C34-88799A414A6E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119588988" sldId="258"/>
            <ac:spMk id="8" creationId="{E2BE5E2D-65A2-604D-B0C1-C64D38AD0E47}"/>
          </ac:spMkLst>
        </pc:spChg>
        <pc:spChg chg="del">
          <ac:chgData name="McGarrigle, Josie" userId="319878f2-cc9e-462a-90cf-ae3a32bacf9a" providerId="ADAL" clId="{CA226798-F2D4-654A-A850-557D1C33E202}" dt="2021-06-09T16:33:40.248" v="139" actId="26606"/>
          <ac:spMkLst>
            <pc:docMk/>
            <pc:sldMk cId="119588988" sldId="258"/>
            <ac:spMk id="20" creationId="{33CD251C-A887-4D2F-925B-FC097198538B}"/>
          </ac:spMkLst>
        </pc:spChg>
        <pc:spChg chg="del">
          <ac:chgData name="McGarrigle, Josie" userId="319878f2-cc9e-462a-90cf-ae3a32bacf9a" providerId="ADAL" clId="{CA226798-F2D4-654A-A850-557D1C33E202}" dt="2021-06-09T16:33:40.248" v="139" actId="26606"/>
          <ac:spMkLst>
            <pc:docMk/>
            <pc:sldMk cId="119588988" sldId="258"/>
            <ac:spMk id="22" creationId="{3B2069EE-A08E-44F0-B3F9-3CF8CC2DCAD5}"/>
          </ac:spMkLst>
        </pc:spChg>
        <pc:spChg chg="add mod">
          <ac:chgData name="McGarrigle, Josie" userId="319878f2-cc9e-462a-90cf-ae3a32bacf9a" providerId="ADAL" clId="{CA226798-F2D4-654A-A850-557D1C33E202}" dt="2021-06-10T09:54:55.742" v="1363" actId="20577"/>
          <ac:spMkLst>
            <pc:docMk/>
            <pc:sldMk cId="119588988" sldId="258"/>
            <ac:spMk id="23" creationId="{FEF6DCF3-B904-B34A-B559-704CF5FAE2BE}"/>
          </ac:spMkLst>
        </pc:spChg>
        <pc:spChg chg="add del">
          <ac:chgData name="McGarrigle, Josie" userId="319878f2-cc9e-462a-90cf-ae3a32bacf9a" providerId="ADAL" clId="{CA226798-F2D4-654A-A850-557D1C33E202}" dt="2021-06-09T20:51:33.468" v="583" actId="26606"/>
          <ac:spMkLst>
            <pc:docMk/>
            <pc:sldMk cId="119588988" sldId="258"/>
            <ac:spMk id="31" creationId="{33CD251C-A887-4D2F-925B-FC097198538B}"/>
          </ac:spMkLst>
        </pc:spChg>
        <pc:spChg chg="add del">
          <ac:chgData name="McGarrigle, Josie" userId="319878f2-cc9e-462a-90cf-ae3a32bacf9a" providerId="ADAL" clId="{CA226798-F2D4-654A-A850-557D1C33E202}" dt="2021-06-09T20:51:33.468" v="583" actId="26606"/>
          <ac:spMkLst>
            <pc:docMk/>
            <pc:sldMk cId="119588988" sldId="258"/>
            <ac:spMk id="33" creationId="{B19D093C-27FB-4032-B282-42C4563F257C}"/>
          </ac:spMkLst>
        </pc:spChg>
        <pc:spChg chg="add">
          <ac:chgData name="McGarrigle, Josie" userId="319878f2-cc9e-462a-90cf-ae3a32bacf9a" providerId="ADAL" clId="{CA226798-F2D4-654A-A850-557D1C33E202}" dt="2021-06-09T20:51:33.468" v="583" actId="26606"/>
          <ac:spMkLst>
            <pc:docMk/>
            <pc:sldMk cId="119588988" sldId="258"/>
            <ac:spMk id="42" creationId="{6EFFF4A2-EB01-4738-9824-8D9A72A51BB9}"/>
          </ac:spMkLst>
        </pc:spChg>
        <pc:spChg chg="add">
          <ac:chgData name="McGarrigle, Josie" userId="319878f2-cc9e-462a-90cf-ae3a32bacf9a" providerId="ADAL" clId="{CA226798-F2D4-654A-A850-557D1C33E202}" dt="2021-06-09T20:51:33.468" v="583" actId="26606"/>
          <ac:spMkLst>
            <pc:docMk/>
            <pc:sldMk cId="119588988" sldId="258"/>
            <ac:spMk id="44" creationId="{23D97D8B-CFC5-431A-AA32-93C4522A6EE6}"/>
          </ac:spMkLst>
        </pc:spChg>
        <pc:grpChg chg="del">
          <ac:chgData name="McGarrigle, Josie" userId="319878f2-cc9e-462a-90cf-ae3a32bacf9a" providerId="ADAL" clId="{CA226798-F2D4-654A-A850-557D1C33E202}" dt="2021-06-09T16:33:40.248" v="139" actId="26606"/>
          <ac:grpSpMkLst>
            <pc:docMk/>
            <pc:sldMk cId="119588988" sldId="258"/>
            <ac:grpSpMk id="24" creationId="{C9888C69-11CC-40BA-BABF-F9B7E11C9156}"/>
          </ac:grpSpMkLst>
        </pc:grpChg>
        <pc:grpChg chg="add del">
          <ac:chgData name="McGarrigle, Josie" userId="319878f2-cc9e-462a-90cf-ae3a32bacf9a" providerId="ADAL" clId="{CA226798-F2D4-654A-A850-557D1C33E202}" dt="2021-06-09T20:51:33.468" v="583" actId="26606"/>
          <ac:grpSpMkLst>
            <pc:docMk/>
            <pc:sldMk cId="119588988" sldId="258"/>
            <ac:grpSpMk id="35" creationId="{35EE815E-1BD3-4777-B652-6D98825BF66B}"/>
          </ac:grpSpMkLst>
        </pc:grpChg>
        <pc:grpChg chg="add">
          <ac:chgData name="McGarrigle, Josie" userId="319878f2-cc9e-462a-90cf-ae3a32bacf9a" providerId="ADAL" clId="{CA226798-F2D4-654A-A850-557D1C33E202}" dt="2021-06-09T20:51:33.468" v="583" actId="26606"/>
          <ac:grpSpMkLst>
            <pc:docMk/>
            <pc:sldMk cId="119588988" sldId="258"/>
            <ac:grpSpMk id="46" creationId="{F91EAA54-AC0A-4AEF-ACE5-B1DD3DC8173B}"/>
          </ac:grpSpMkLst>
        </pc:grpChg>
        <pc:picChg chg="del mod ord">
          <ac:chgData name="McGarrigle, Josie" userId="319878f2-cc9e-462a-90cf-ae3a32bacf9a" providerId="ADAL" clId="{CA226798-F2D4-654A-A850-557D1C33E202}" dt="2021-06-09T20:53:12.707" v="609" actId="478"/>
          <ac:picMkLst>
            <pc:docMk/>
            <pc:sldMk cId="119588988" sldId="258"/>
            <ac:picMk id="4" creationId="{E8125B96-E7A3-D24A-B49D-468464158F0F}"/>
          </ac:picMkLst>
        </pc:picChg>
        <pc:picChg chg="add mod ord">
          <ac:chgData name="McGarrigle, Josie" userId="319878f2-cc9e-462a-90cf-ae3a32bacf9a" providerId="ADAL" clId="{CA226798-F2D4-654A-A850-557D1C33E202}" dt="2021-06-09T20:52:11.101" v="590" actId="1076"/>
          <ac:picMkLst>
            <pc:docMk/>
            <pc:sldMk cId="119588988" sldId="258"/>
            <ac:picMk id="21" creationId="{BA3DE0B4-8B38-064C-8D8A-903EFC9D1DE0}"/>
          </ac:picMkLst>
        </pc:picChg>
        <pc:picChg chg="add mod">
          <ac:chgData name="McGarrigle, Josie" userId="319878f2-cc9e-462a-90cf-ae3a32bacf9a" providerId="ADAL" clId="{CA226798-F2D4-654A-A850-557D1C33E202}" dt="2021-06-09T20:53:10.272" v="608" actId="1076"/>
          <ac:picMkLst>
            <pc:docMk/>
            <pc:sldMk cId="119588988" sldId="258"/>
            <ac:picMk id="28" creationId="{8C87B4ED-C151-ED4F-BC73-B3CEFC7EFB31}"/>
          </ac:picMkLst>
        </pc:picChg>
      </pc:sldChg>
      <pc:sldChg chg="addSp delSp modSp">
        <pc:chgData name="McGarrigle, Josie" userId="319878f2-cc9e-462a-90cf-ae3a32bacf9a" providerId="ADAL" clId="{CA226798-F2D4-654A-A850-557D1C33E202}" dt="2021-06-10T09:36:46.261" v="751" actId="1036"/>
        <pc:sldMkLst>
          <pc:docMk/>
          <pc:sldMk cId="2658478163" sldId="259"/>
        </pc:sldMkLst>
        <pc:spChg chg="mod">
          <ac:chgData name="McGarrigle, Josie" userId="319878f2-cc9e-462a-90cf-ae3a32bacf9a" providerId="ADAL" clId="{CA226798-F2D4-654A-A850-557D1C33E202}" dt="2021-06-10T09:36:46.261" v="751" actId="1036"/>
          <ac:spMkLst>
            <pc:docMk/>
            <pc:sldMk cId="2658478163" sldId="259"/>
            <ac:spMk id="2" creationId="{7CC25B61-1143-EF44-B8CD-9055D237AA33}"/>
          </ac:spMkLst>
        </pc:spChg>
        <pc:spChg chg="mod">
          <ac:chgData name="McGarrigle, Josie" userId="319878f2-cc9e-462a-90cf-ae3a32bacf9a" providerId="ADAL" clId="{CA226798-F2D4-654A-A850-557D1C33E202}" dt="2021-06-10T09:36:42.305" v="742" actId="1076"/>
          <ac:spMkLst>
            <pc:docMk/>
            <pc:sldMk cId="2658478163" sldId="259"/>
            <ac:spMk id="3" creationId="{F9540E43-D946-DD45-9933-2D90B2AFDDE3}"/>
          </ac:spMkLst>
        </pc:spChg>
        <pc:spChg chg="del mod">
          <ac:chgData name="McGarrigle, Josie" userId="319878f2-cc9e-462a-90cf-ae3a32bacf9a" providerId="ADAL" clId="{CA226798-F2D4-654A-A850-557D1C33E202}" dt="2021-06-09T16:33:55.386" v="141" actId="478"/>
          <ac:spMkLst>
            <pc:docMk/>
            <pc:sldMk cId="2658478163" sldId="259"/>
            <ac:spMk id="10" creationId="{406E5E88-88CC-474A-96EA-8446F4929ECE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2658478163" sldId="259"/>
            <ac:spMk id="12" creationId="{3FC28C87-2488-8A45-B585-F946943BCE1C}"/>
          </ac:spMkLst>
        </pc:spChg>
        <pc:spChg chg="del">
          <ac:chgData name="McGarrigle, Josie" userId="319878f2-cc9e-462a-90cf-ae3a32bacf9a" providerId="ADAL" clId="{CA226798-F2D4-654A-A850-557D1C33E202}" dt="2021-06-09T16:33:57.550" v="142" actId="26606"/>
          <ac:spMkLst>
            <pc:docMk/>
            <pc:sldMk cId="2658478163" sldId="259"/>
            <ac:spMk id="21" creationId="{16F9E488-0718-4E1E-9D12-26779F606252}"/>
          </ac:spMkLst>
        </pc:spChg>
        <pc:spChg chg="del">
          <ac:chgData name="McGarrigle, Josie" userId="319878f2-cc9e-462a-90cf-ae3a32bacf9a" providerId="ADAL" clId="{CA226798-F2D4-654A-A850-557D1C33E202}" dt="2021-06-09T16:33:57.550" v="142" actId="26606"/>
          <ac:spMkLst>
            <pc:docMk/>
            <pc:sldMk cId="2658478163" sldId="259"/>
            <ac:spMk id="23" creationId="{CE708407-D01D-4E57-8998-FF799DBC3788}"/>
          </ac:spMkLst>
        </pc:spChg>
        <pc:spChg chg="add mod">
          <ac:chgData name="McGarrigle, Josie" userId="319878f2-cc9e-462a-90cf-ae3a32bacf9a" providerId="ADAL" clId="{CA226798-F2D4-654A-A850-557D1C33E202}" dt="2021-06-09T16:34:28.925" v="158" actId="1076"/>
          <ac:spMkLst>
            <pc:docMk/>
            <pc:sldMk cId="2658478163" sldId="259"/>
            <ac:spMk id="24" creationId="{435C37E6-7A4C-744E-A6EB-9432813937EF}"/>
          </ac:spMkLst>
        </pc:spChg>
        <pc:spChg chg="add">
          <ac:chgData name="McGarrigle, Josie" userId="319878f2-cc9e-462a-90cf-ae3a32bacf9a" providerId="ADAL" clId="{CA226798-F2D4-654A-A850-557D1C33E202}" dt="2021-06-09T16:33:57.550" v="142" actId="26606"/>
          <ac:spMkLst>
            <pc:docMk/>
            <pc:sldMk cId="2658478163" sldId="259"/>
            <ac:spMk id="32" creationId="{33CD251C-A887-4D2F-925B-FC097198538B}"/>
          </ac:spMkLst>
        </pc:spChg>
        <pc:spChg chg="add">
          <ac:chgData name="McGarrigle, Josie" userId="319878f2-cc9e-462a-90cf-ae3a32bacf9a" providerId="ADAL" clId="{CA226798-F2D4-654A-A850-557D1C33E202}" dt="2021-06-09T16:33:57.550" v="142" actId="26606"/>
          <ac:spMkLst>
            <pc:docMk/>
            <pc:sldMk cId="2658478163" sldId="259"/>
            <ac:spMk id="34" creationId="{3B2069EE-A08E-44F0-B3F9-3CF8CC2DCAD5}"/>
          </ac:spMkLst>
        </pc:spChg>
        <pc:grpChg chg="del">
          <ac:chgData name="McGarrigle, Josie" userId="319878f2-cc9e-462a-90cf-ae3a32bacf9a" providerId="ADAL" clId="{CA226798-F2D4-654A-A850-557D1C33E202}" dt="2021-06-09T16:33:57.550" v="142" actId="26606"/>
          <ac:grpSpMkLst>
            <pc:docMk/>
            <pc:sldMk cId="2658478163" sldId="259"/>
            <ac:grpSpMk id="25" creationId="{7F963B07-5C9E-478C-A53E-B6F5B4A78933}"/>
          </ac:grpSpMkLst>
        </pc:grpChg>
        <pc:grpChg chg="add">
          <ac:chgData name="McGarrigle, Josie" userId="319878f2-cc9e-462a-90cf-ae3a32bacf9a" providerId="ADAL" clId="{CA226798-F2D4-654A-A850-557D1C33E202}" dt="2021-06-09T16:33:57.550" v="142" actId="26606"/>
          <ac:grpSpMkLst>
            <pc:docMk/>
            <pc:sldMk cId="2658478163" sldId="259"/>
            <ac:grpSpMk id="36" creationId="{C9888C69-11CC-40BA-BABF-F9B7E11C9156}"/>
          </ac:grpSpMkLst>
        </pc:grpChg>
        <pc:picChg chg="mod">
          <ac:chgData name="McGarrigle, Josie" userId="319878f2-cc9e-462a-90cf-ae3a32bacf9a" providerId="ADAL" clId="{CA226798-F2D4-654A-A850-557D1C33E202}" dt="2021-06-09T16:34:22.261" v="155" actId="1076"/>
          <ac:picMkLst>
            <pc:docMk/>
            <pc:sldMk cId="2658478163" sldId="259"/>
            <ac:picMk id="8" creationId="{5EAD7AAA-CAD1-0744-8B42-9074D64137CD}"/>
          </ac:picMkLst>
        </pc:picChg>
      </pc:sldChg>
      <pc:sldChg chg="addSp modSp ord">
        <pc:chgData name="McGarrigle, Josie" userId="319878f2-cc9e-462a-90cf-ae3a32bacf9a" providerId="ADAL" clId="{CA226798-F2D4-654A-A850-557D1C33E202}" dt="2021-06-10T09:54:46.413" v="1359" actId="20577"/>
        <pc:sldMkLst>
          <pc:docMk/>
          <pc:sldMk cId="743913495" sldId="260"/>
        </pc:sldMkLst>
        <pc:spChg chg="mod">
          <ac:chgData name="McGarrigle, Josie" userId="319878f2-cc9e-462a-90cf-ae3a32bacf9a" providerId="ADAL" clId="{CA226798-F2D4-654A-A850-557D1C33E202}" dt="2021-06-10T08:07:04.148" v="636" actId="1035"/>
          <ac:spMkLst>
            <pc:docMk/>
            <pc:sldMk cId="743913495" sldId="260"/>
            <ac:spMk id="2" creationId="{8BB2B29E-ECC3-EE4E-9EF8-9DE9D47916D2}"/>
          </ac:spMkLst>
        </pc:spChg>
        <pc:spChg chg="mod">
          <ac:chgData name="McGarrigle, Josie" userId="319878f2-cc9e-462a-90cf-ae3a32bacf9a" providerId="ADAL" clId="{CA226798-F2D4-654A-A850-557D1C33E202}" dt="2021-06-10T09:52:25.560" v="1342" actId="1076"/>
          <ac:spMkLst>
            <pc:docMk/>
            <pc:sldMk cId="743913495" sldId="260"/>
            <ac:spMk id="3" creationId="{009B6EB3-5057-5444-B63D-CF6BE565434A}"/>
          </ac:spMkLst>
        </pc:spChg>
        <pc:spChg chg="mod">
          <ac:chgData name="McGarrigle, Josie" userId="319878f2-cc9e-462a-90cf-ae3a32bacf9a" providerId="ADAL" clId="{CA226798-F2D4-654A-A850-557D1C33E202}" dt="2021-06-10T09:54:46.413" v="1359" actId="20577"/>
          <ac:spMkLst>
            <pc:docMk/>
            <pc:sldMk cId="743913495" sldId="260"/>
            <ac:spMk id="6" creationId="{005BCA1B-3466-754C-9E60-494D253B3BD7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743913495" sldId="260"/>
            <ac:spMk id="7" creationId="{7AB7BECA-A079-0C44-8F11-129A295DECFB}"/>
          </ac:spMkLst>
        </pc:spChg>
      </pc:sldChg>
      <pc:sldChg chg="addSp modSp">
        <pc:chgData name="McGarrigle, Josie" userId="319878f2-cc9e-462a-90cf-ae3a32bacf9a" providerId="ADAL" clId="{CA226798-F2D4-654A-A850-557D1C33E202}" dt="2021-06-10T09:54:38.641" v="1355" actId="20577"/>
        <pc:sldMkLst>
          <pc:docMk/>
          <pc:sldMk cId="2576390055" sldId="261"/>
        </pc:sldMkLst>
        <pc:spChg chg="mod">
          <ac:chgData name="McGarrigle, Josie" userId="319878f2-cc9e-462a-90cf-ae3a32bacf9a" providerId="ADAL" clId="{CA226798-F2D4-654A-A850-557D1C33E202}" dt="2021-06-09T16:54:28.925" v="470" actId="1035"/>
          <ac:spMkLst>
            <pc:docMk/>
            <pc:sldMk cId="2576390055" sldId="261"/>
            <ac:spMk id="2" creationId="{721D3D90-8D44-B443-9F76-61F6A9326755}"/>
          </ac:spMkLst>
        </pc:spChg>
        <pc:spChg chg="mod">
          <ac:chgData name="McGarrigle, Josie" userId="319878f2-cc9e-462a-90cf-ae3a32bacf9a" providerId="ADAL" clId="{CA226798-F2D4-654A-A850-557D1C33E202}" dt="2021-06-10T08:06:20.120" v="615" actId="403"/>
          <ac:spMkLst>
            <pc:docMk/>
            <pc:sldMk cId="2576390055" sldId="261"/>
            <ac:spMk id="3" creationId="{F6B3E001-6944-A84F-9AC5-85DE39836BE3}"/>
          </ac:spMkLst>
        </pc:spChg>
        <pc:spChg chg="mod">
          <ac:chgData name="McGarrigle, Josie" userId="319878f2-cc9e-462a-90cf-ae3a32bacf9a" providerId="ADAL" clId="{CA226798-F2D4-654A-A850-557D1C33E202}" dt="2021-06-10T09:54:38.641" v="1355" actId="20577"/>
          <ac:spMkLst>
            <pc:docMk/>
            <pc:sldMk cId="2576390055" sldId="261"/>
            <ac:spMk id="7" creationId="{A4B80DCD-861C-7F42-93FE-62F3C2FAED15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2576390055" sldId="261"/>
            <ac:spMk id="8" creationId="{E66680AC-F16D-E743-9A06-C140E29E476E}"/>
          </ac:spMkLst>
        </pc:spChg>
      </pc:sldChg>
      <pc:sldChg chg="addSp modSp">
        <pc:chgData name="McGarrigle, Josie" userId="319878f2-cc9e-462a-90cf-ae3a32bacf9a" providerId="ADAL" clId="{CA226798-F2D4-654A-A850-557D1C33E202}" dt="2021-06-10T09:54:42.616" v="1357" actId="20577"/>
        <pc:sldMkLst>
          <pc:docMk/>
          <pc:sldMk cId="3367370992" sldId="262"/>
        </pc:sldMkLst>
        <pc:spChg chg="mod">
          <ac:chgData name="McGarrigle, Josie" userId="319878f2-cc9e-462a-90cf-ae3a32bacf9a" providerId="ADAL" clId="{CA226798-F2D4-654A-A850-557D1C33E202}" dt="2021-06-10T08:06:53.535" v="622" actId="27636"/>
          <ac:spMkLst>
            <pc:docMk/>
            <pc:sldMk cId="3367370992" sldId="262"/>
            <ac:spMk id="4" creationId="{4987AE43-F38B-C74E-A28A-5E3C26B9E2D7}"/>
          </ac:spMkLst>
        </pc:spChg>
        <pc:spChg chg="mod">
          <ac:chgData name="McGarrigle, Josie" userId="319878f2-cc9e-462a-90cf-ae3a32bacf9a" providerId="ADAL" clId="{CA226798-F2D4-654A-A850-557D1C33E202}" dt="2021-06-10T09:54:42.616" v="1357" actId="20577"/>
          <ac:spMkLst>
            <pc:docMk/>
            <pc:sldMk cId="3367370992" sldId="262"/>
            <ac:spMk id="5" creationId="{1F88012E-62C8-B54B-8E33-D51A31B712DD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3367370992" sldId="262"/>
            <ac:spMk id="6" creationId="{BB90342E-AF4C-5E42-BBD2-8692023E1C08}"/>
          </ac:spMkLst>
        </pc:spChg>
      </pc:sldChg>
      <pc:sldChg chg="addSp delSp modSp">
        <pc:chgData name="McGarrigle, Josie" userId="319878f2-cc9e-462a-90cf-ae3a32bacf9a" providerId="ADAL" clId="{CA226798-F2D4-654A-A850-557D1C33E202}" dt="2021-06-10T09:55:08.129" v="1367" actId="20577"/>
        <pc:sldMkLst>
          <pc:docMk/>
          <pc:sldMk cId="1559115409" sldId="267"/>
        </pc:sldMkLst>
        <pc:spChg chg="mod">
          <ac:chgData name="McGarrigle, Josie" userId="319878f2-cc9e-462a-90cf-ae3a32bacf9a" providerId="ADAL" clId="{CA226798-F2D4-654A-A850-557D1C33E202}" dt="2021-06-10T09:55:08.129" v="1367" actId="20577"/>
          <ac:spMkLst>
            <pc:docMk/>
            <pc:sldMk cId="1559115409" sldId="267"/>
            <ac:spMk id="15" creationId="{4053031F-DAA7-524D-8DE3-8E4123E602CB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1559115409" sldId="267"/>
            <ac:spMk id="18" creationId="{92296641-7D1F-474A-953A-5E20C8F6348F}"/>
          </ac:spMkLst>
        </pc:spChg>
        <pc:spChg chg="del">
          <ac:chgData name="McGarrigle, Josie" userId="319878f2-cc9e-462a-90cf-ae3a32bacf9a" providerId="ADAL" clId="{CA226798-F2D4-654A-A850-557D1C33E202}" dt="2021-06-09T16:30:32.469" v="88" actId="478"/>
          <ac:spMkLst>
            <pc:docMk/>
            <pc:sldMk cId="1559115409" sldId="267"/>
            <ac:spMk id="22" creationId="{AF09CBEE-194B-C741-9B88-165A78788B8C}"/>
          </ac:spMkLst>
        </pc:spChg>
        <pc:picChg chg="del">
          <ac:chgData name="McGarrigle, Josie" userId="319878f2-cc9e-462a-90cf-ae3a32bacf9a" providerId="ADAL" clId="{CA226798-F2D4-654A-A850-557D1C33E202}" dt="2021-06-09T20:20:26.258" v="571" actId="478"/>
          <ac:picMkLst>
            <pc:docMk/>
            <pc:sldMk cId="1559115409" sldId="267"/>
            <ac:picMk id="9" creationId="{93C391B3-B969-914A-80DB-934F4D5FD3FA}"/>
          </ac:picMkLst>
        </pc:picChg>
        <pc:picChg chg="add mod modCrop">
          <ac:chgData name="McGarrigle, Josie" userId="319878f2-cc9e-462a-90cf-ae3a32bacf9a" providerId="ADAL" clId="{CA226798-F2D4-654A-A850-557D1C33E202}" dt="2021-06-09T20:20:55.597" v="576" actId="1076"/>
          <ac:picMkLst>
            <pc:docMk/>
            <pc:sldMk cId="1559115409" sldId="267"/>
            <ac:picMk id="17" creationId="{D6A1D894-1C4B-094D-BC0D-F391B19062DC}"/>
          </ac:picMkLst>
        </pc:picChg>
      </pc:sldChg>
      <pc:sldChg chg="addSp delSp modSp">
        <pc:chgData name="McGarrigle, Josie" userId="319878f2-cc9e-462a-90cf-ae3a32bacf9a" providerId="ADAL" clId="{CA226798-F2D4-654A-A850-557D1C33E202}" dt="2021-06-10T09:55:11.865" v="1369" actId="20577"/>
        <pc:sldMkLst>
          <pc:docMk/>
          <pc:sldMk cId="851466537" sldId="268"/>
        </pc:sldMkLst>
        <pc:spChg chg="mod">
          <ac:chgData name="McGarrigle, Josie" userId="319878f2-cc9e-462a-90cf-ae3a32bacf9a" providerId="ADAL" clId="{CA226798-F2D4-654A-A850-557D1C33E202}" dt="2021-06-10T09:55:11.865" v="1369" actId="20577"/>
          <ac:spMkLst>
            <pc:docMk/>
            <pc:sldMk cId="851466537" sldId="268"/>
            <ac:spMk id="2" creationId="{D6C1446F-A61B-A441-B65F-0A02598E000E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851466537" sldId="268"/>
            <ac:spMk id="5" creationId="{5DD330F2-5271-964C-BF6D-73CCDFAE71D8}"/>
          </ac:spMkLst>
        </pc:spChg>
        <pc:picChg chg="add mod modCrop">
          <ac:chgData name="McGarrigle, Josie" userId="319878f2-cc9e-462a-90cf-ae3a32bacf9a" providerId="ADAL" clId="{CA226798-F2D4-654A-A850-557D1C33E202}" dt="2021-06-09T20:20:15.612" v="570" actId="14100"/>
          <ac:picMkLst>
            <pc:docMk/>
            <pc:sldMk cId="851466537" sldId="268"/>
            <ac:picMk id="4" creationId="{F7398736-785C-E843-A5CC-5B56F0824F68}"/>
          </ac:picMkLst>
        </pc:picChg>
        <pc:picChg chg="del">
          <ac:chgData name="McGarrigle, Josie" userId="319878f2-cc9e-462a-90cf-ae3a32bacf9a" providerId="ADAL" clId="{CA226798-F2D4-654A-A850-557D1C33E202}" dt="2021-06-09T20:19:35.642" v="561" actId="478"/>
          <ac:picMkLst>
            <pc:docMk/>
            <pc:sldMk cId="851466537" sldId="268"/>
            <ac:picMk id="8" creationId="{B0007F08-3E3A-6546-B90F-C0944115BF9F}"/>
          </ac:picMkLst>
        </pc:picChg>
      </pc:sldChg>
      <pc:sldChg chg="addSp delSp modSp ord">
        <pc:chgData name="McGarrigle, Josie" userId="319878f2-cc9e-462a-90cf-ae3a32bacf9a" providerId="ADAL" clId="{CA226798-F2D4-654A-A850-557D1C33E202}" dt="2021-06-10T09:56:23.767" v="1374" actId="27636"/>
        <pc:sldMkLst>
          <pc:docMk/>
          <pc:sldMk cId="3285246811" sldId="269"/>
        </pc:sldMkLst>
        <pc:spChg chg="mod">
          <ac:chgData name="McGarrigle, Josie" userId="319878f2-cc9e-462a-90cf-ae3a32bacf9a" providerId="ADAL" clId="{CA226798-F2D4-654A-A850-557D1C33E202}" dt="2021-06-09T16:33:20.029" v="134" actId="26606"/>
          <ac:spMkLst>
            <pc:docMk/>
            <pc:sldMk cId="3285246811" sldId="269"/>
            <ac:spMk id="2" creationId="{7CC25B61-1143-EF44-B8CD-9055D237AA33}"/>
          </ac:spMkLst>
        </pc:spChg>
        <pc:spChg chg="mod ord">
          <ac:chgData name="McGarrigle, Josie" userId="319878f2-cc9e-462a-90cf-ae3a32bacf9a" providerId="ADAL" clId="{CA226798-F2D4-654A-A850-557D1C33E202}" dt="2021-06-10T09:56:23.767" v="1374" actId="27636"/>
          <ac:spMkLst>
            <pc:docMk/>
            <pc:sldMk cId="3285246811" sldId="269"/>
            <ac:spMk id="3" creationId="{F9540E43-D946-DD45-9933-2D90B2AFDDE3}"/>
          </ac:spMkLst>
        </pc:spChg>
        <pc:spChg chg="del mod">
          <ac:chgData name="McGarrigle, Josie" userId="319878f2-cc9e-462a-90cf-ae3a32bacf9a" providerId="ADAL" clId="{CA226798-F2D4-654A-A850-557D1C33E202}" dt="2021-06-09T20:50:43.173" v="577" actId="478"/>
          <ac:spMkLst>
            <pc:docMk/>
            <pc:sldMk cId="3285246811" sldId="269"/>
            <ac:spMk id="4" creationId="{C47A4EF6-F973-E54C-B623-D284B2EFEF30}"/>
          </ac:spMkLst>
        </pc:spChg>
        <pc:spChg chg="mod">
          <ac:chgData name="McGarrigle, Josie" userId="319878f2-cc9e-462a-90cf-ae3a32bacf9a" providerId="ADAL" clId="{CA226798-F2D4-654A-A850-557D1C33E202}" dt="2021-06-10T09:48:26.253" v="1174" actId="20577"/>
          <ac:spMkLst>
            <pc:docMk/>
            <pc:sldMk cId="3285246811" sldId="269"/>
            <ac:spMk id="5" creationId="{328F3FFF-E5F5-1643-A4F4-BA6E45CA4639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3285246811" sldId="269"/>
            <ac:spMk id="6" creationId="{50173F90-E7F3-F64D-971F-F6C4FF7668DA}"/>
          </ac:spMkLst>
        </pc:spChg>
        <pc:spChg chg="del">
          <ac:chgData name="McGarrigle, Josie" userId="319878f2-cc9e-462a-90cf-ae3a32bacf9a" providerId="ADAL" clId="{CA226798-F2D4-654A-A850-557D1C33E202}" dt="2021-06-09T16:33:20.029" v="134" actId="26606"/>
          <ac:spMkLst>
            <pc:docMk/>
            <pc:sldMk cId="3285246811" sldId="269"/>
            <ac:spMk id="21" creationId="{16F9E488-0718-4E1E-9D12-26779F606252}"/>
          </ac:spMkLst>
        </pc:spChg>
        <pc:spChg chg="del">
          <ac:chgData name="McGarrigle, Josie" userId="319878f2-cc9e-462a-90cf-ae3a32bacf9a" providerId="ADAL" clId="{CA226798-F2D4-654A-A850-557D1C33E202}" dt="2021-06-09T16:33:20.029" v="134" actId="26606"/>
          <ac:spMkLst>
            <pc:docMk/>
            <pc:sldMk cId="3285246811" sldId="269"/>
            <ac:spMk id="23" creationId="{CE708407-D01D-4E57-8998-FF799DBC3788}"/>
          </ac:spMkLst>
        </pc:spChg>
        <pc:spChg chg="add">
          <ac:chgData name="McGarrigle, Josie" userId="319878f2-cc9e-462a-90cf-ae3a32bacf9a" providerId="ADAL" clId="{CA226798-F2D4-654A-A850-557D1C33E202}" dt="2021-06-09T16:33:20.029" v="134" actId="26606"/>
          <ac:spMkLst>
            <pc:docMk/>
            <pc:sldMk cId="3285246811" sldId="269"/>
            <ac:spMk id="32" creationId="{33CD251C-A887-4D2F-925B-FC097198538B}"/>
          </ac:spMkLst>
        </pc:spChg>
        <pc:spChg chg="add">
          <ac:chgData name="McGarrigle, Josie" userId="319878f2-cc9e-462a-90cf-ae3a32bacf9a" providerId="ADAL" clId="{CA226798-F2D4-654A-A850-557D1C33E202}" dt="2021-06-09T16:33:20.029" v="134" actId="26606"/>
          <ac:spMkLst>
            <pc:docMk/>
            <pc:sldMk cId="3285246811" sldId="269"/>
            <ac:spMk id="34" creationId="{3B2069EE-A08E-44F0-B3F9-3CF8CC2DCAD5}"/>
          </ac:spMkLst>
        </pc:spChg>
        <pc:grpChg chg="del">
          <ac:chgData name="McGarrigle, Josie" userId="319878f2-cc9e-462a-90cf-ae3a32bacf9a" providerId="ADAL" clId="{CA226798-F2D4-654A-A850-557D1C33E202}" dt="2021-06-09T16:33:20.029" v="134" actId="26606"/>
          <ac:grpSpMkLst>
            <pc:docMk/>
            <pc:sldMk cId="3285246811" sldId="269"/>
            <ac:grpSpMk id="25" creationId="{7F963B07-5C9E-478C-A53E-B6F5B4A78933}"/>
          </ac:grpSpMkLst>
        </pc:grpChg>
        <pc:grpChg chg="add">
          <ac:chgData name="McGarrigle, Josie" userId="319878f2-cc9e-462a-90cf-ae3a32bacf9a" providerId="ADAL" clId="{CA226798-F2D4-654A-A850-557D1C33E202}" dt="2021-06-09T16:33:20.029" v="134" actId="26606"/>
          <ac:grpSpMkLst>
            <pc:docMk/>
            <pc:sldMk cId="3285246811" sldId="269"/>
            <ac:grpSpMk id="36" creationId="{9C6E8597-0CCE-4A8A-9326-AA52691A1C81}"/>
          </ac:grpSpMkLst>
        </pc:grpChg>
        <pc:picChg chg="del mod">
          <ac:chgData name="McGarrigle, Josie" userId="319878f2-cc9e-462a-90cf-ae3a32bacf9a" providerId="ADAL" clId="{CA226798-F2D4-654A-A850-557D1C33E202}" dt="2021-06-09T20:50:43.173" v="577" actId="478"/>
          <ac:picMkLst>
            <pc:docMk/>
            <pc:sldMk cId="3285246811" sldId="269"/>
            <ac:picMk id="11" creationId="{30F77722-BAB4-5B41-BCEE-1F3F4C6C8D9A}"/>
          </ac:picMkLst>
        </pc:picChg>
        <pc:picChg chg="mod">
          <ac:chgData name="McGarrigle, Josie" userId="319878f2-cc9e-462a-90cf-ae3a32bacf9a" providerId="ADAL" clId="{CA226798-F2D4-654A-A850-557D1C33E202}" dt="2021-06-09T20:50:50.599" v="578" actId="1076"/>
          <ac:picMkLst>
            <pc:docMk/>
            <pc:sldMk cId="3285246811" sldId="269"/>
            <ac:picMk id="12" creationId="{D55F4E2C-A4FF-1A4F-BFBB-DC5B41959F20}"/>
          </ac:picMkLst>
        </pc:picChg>
      </pc:sldChg>
      <pc:sldChg chg="addSp delSp modSp add mod setBg">
        <pc:chgData name="McGarrigle, Josie" userId="319878f2-cc9e-462a-90cf-ae3a32bacf9a" providerId="ADAL" clId="{CA226798-F2D4-654A-A850-557D1C33E202}" dt="2021-06-10T09:47:16.166" v="1164" actId="1076"/>
        <pc:sldMkLst>
          <pc:docMk/>
          <pc:sldMk cId="2080895285" sldId="270"/>
        </pc:sldMkLst>
        <pc:spChg chg="mod">
          <ac:chgData name="McGarrigle, Josie" userId="319878f2-cc9e-462a-90cf-ae3a32bacf9a" providerId="ADAL" clId="{CA226798-F2D4-654A-A850-557D1C33E202}" dt="2021-06-09T16:33:06.463" v="133" actId="26606"/>
          <ac:spMkLst>
            <pc:docMk/>
            <pc:sldMk cId="2080895285" sldId="270"/>
            <ac:spMk id="2" creationId="{75C2F7C1-DBE9-5E46-A59C-E873AB21B082}"/>
          </ac:spMkLst>
        </pc:spChg>
        <pc:spChg chg="mod">
          <ac:chgData name="McGarrigle, Josie" userId="319878f2-cc9e-462a-90cf-ae3a32bacf9a" providerId="ADAL" clId="{CA226798-F2D4-654A-A850-557D1C33E202}" dt="2021-06-10T09:47:16.166" v="1164" actId="1076"/>
          <ac:spMkLst>
            <pc:docMk/>
            <pc:sldMk cId="2080895285" sldId="270"/>
            <ac:spMk id="3" creationId="{C218B6E7-E7B6-9F4C-B16C-67B5CF207ABF}"/>
          </ac:spMkLst>
        </pc:spChg>
        <pc:spChg chg="add del mod">
          <ac:chgData name="McGarrigle, Josie" userId="319878f2-cc9e-462a-90cf-ae3a32bacf9a" providerId="ADAL" clId="{CA226798-F2D4-654A-A850-557D1C33E202}" dt="2021-06-09T16:32:49.813" v="130"/>
          <ac:spMkLst>
            <pc:docMk/>
            <pc:sldMk cId="2080895285" sldId="270"/>
            <ac:spMk id="4" creationId="{6B37886C-BB64-4D42-A16F-D65333F4304A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2080895285" sldId="270"/>
            <ac:spMk id="7" creationId="{D666944C-F597-9343-9B1B-48D312C3366C}"/>
          </ac:spMkLst>
        </pc:spChg>
        <pc:spChg chg="add">
          <ac:chgData name="McGarrigle, Josie" userId="319878f2-cc9e-462a-90cf-ae3a32bacf9a" providerId="ADAL" clId="{CA226798-F2D4-654A-A850-557D1C33E202}" dt="2021-06-09T16:33:06.463" v="133" actId="26606"/>
          <ac:spMkLst>
            <pc:docMk/>
            <pc:sldMk cId="2080895285" sldId="270"/>
            <ac:spMk id="8" creationId="{33CD251C-A887-4D2F-925B-FC097198538B}"/>
          </ac:spMkLst>
        </pc:spChg>
        <pc:spChg chg="add">
          <ac:chgData name="McGarrigle, Josie" userId="319878f2-cc9e-462a-90cf-ae3a32bacf9a" providerId="ADAL" clId="{CA226798-F2D4-654A-A850-557D1C33E202}" dt="2021-06-09T16:33:06.463" v="133" actId="26606"/>
          <ac:spMkLst>
            <pc:docMk/>
            <pc:sldMk cId="2080895285" sldId="270"/>
            <ac:spMk id="10" creationId="{B19D093C-27FB-4032-B282-42C4563F257C}"/>
          </ac:spMkLst>
        </pc:spChg>
        <pc:grpChg chg="add">
          <ac:chgData name="McGarrigle, Josie" userId="319878f2-cc9e-462a-90cf-ae3a32bacf9a" providerId="ADAL" clId="{CA226798-F2D4-654A-A850-557D1C33E202}" dt="2021-06-09T16:33:06.463" v="133" actId="26606"/>
          <ac:grpSpMkLst>
            <pc:docMk/>
            <pc:sldMk cId="2080895285" sldId="270"/>
            <ac:grpSpMk id="12" creationId="{35EE815E-1BD3-4777-B652-6D98825BF66B}"/>
          </ac:grpSpMkLst>
        </pc:grpChg>
        <pc:picChg chg="add del mod">
          <ac:chgData name="McGarrigle, Josie" userId="319878f2-cc9e-462a-90cf-ae3a32bacf9a" providerId="ADAL" clId="{CA226798-F2D4-654A-A850-557D1C33E202}" dt="2021-06-09T16:32:59.511" v="132" actId="478"/>
          <ac:picMkLst>
            <pc:docMk/>
            <pc:sldMk cId="2080895285" sldId="270"/>
            <ac:picMk id="6" creationId="{C4970EFD-2887-8347-AE06-9F3213344F7F}"/>
          </ac:picMkLst>
        </pc:picChg>
      </pc:sldChg>
      <pc:sldChg chg="addSp delSp modSp add mod setBg">
        <pc:chgData name="McGarrigle, Josie" userId="319878f2-cc9e-462a-90cf-ae3a32bacf9a" providerId="ADAL" clId="{CA226798-F2D4-654A-A850-557D1C33E202}" dt="2021-06-10T08:18:09.809" v="657"/>
        <pc:sldMkLst>
          <pc:docMk/>
          <pc:sldMk cId="1706634877" sldId="271"/>
        </pc:sldMkLst>
        <pc:spChg chg="mod">
          <ac:chgData name="McGarrigle, Josie" userId="319878f2-cc9e-462a-90cf-ae3a32bacf9a" providerId="ADAL" clId="{CA226798-F2D4-654A-A850-557D1C33E202}" dt="2021-06-09T16:45:30.677" v="262" actId="1076"/>
          <ac:spMkLst>
            <pc:docMk/>
            <pc:sldMk cId="1706634877" sldId="271"/>
            <ac:spMk id="2" creationId="{990B3358-D90E-0441-8AC4-9181C091B1B7}"/>
          </ac:spMkLst>
        </pc:spChg>
        <pc:spChg chg="mod">
          <ac:chgData name="McGarrigle, Josie" userId="319878f2-cc9e-462a-90cf-ae3a32bacf9a" providerId="ADAL" clId="{CA226798-F2D4-654A-A850-557D1C33E202}" dt="2021-06-09T16:38:11.465" v="195" actId="1076"/>
          <ac:spMkLst>
            <pc:docMk/>
            <pc:sldMk cId="1706634877" sldId="271"/>
            <ac:spMk id="3" creationId="{4A4B4E11-67AF-4D42-91A4-550BE008270E}"/>
          </ac:spMkLst>
        </pc:spChg>
        <pc:spChg chg="del">
          <ac:chgData name="McGarrigle, Josie" userId="319878f2-cc9e-462a-90cf-ae3a32bacf9a" providerId="ADAL" clId="{CA226798-F2D4-654A-A850-557D1C33E202}" dt="2021-06-09T16:37:40.544" v="191"/>
          <ac:spMkLst>
            <pc:docMk/>
            <pc:sldMk cId="1706634877" sldId="271"/>
            <ac:spMk id="4" creationId="{2CDE1875-8767-D743-B3A8-13A2640F6C4F}"/>
          </ac:spMkLst>
        </pc:spChg>
        <pc:spChg chg="add mod">
          <ac:chgData name="McGarrigle, Josie" userId="319878f2-cc9e-462a-90cf-ae3a32bacf9a" providerId="ADAL" clId="{CA226798-F2D4-654A-A850-557D1C33E202}" dt="2021-06-09T16:57:13.285" v="555" actId="20577"/>
          <ac:spMkLst>
            <pc:docMk/>
            <pc:sldMk cId="1706634877" sldId="271"/>
            <ac:spMk id="9" creationId="{8CE3BE72-4090-304C-8546-DAF71BEC3B53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1706634877" sldId="271"/>
            <ac:spMk id="10" creationId="{7B1548D4-8F94-5449-A5B8-45E8D8066FAF}"/>
          </ac:spMkLst>
        </pc:spChg>
        <pc:spChg chg="add">
          <ac:chgData name="McGarrigle, Josie" userId="319878f2-cc9e-462a-90cf-ae3a32bacf9a" providerId="ADAL" clId="{CA226798-F2D4-654A-A850-557D1C33E202}" dt="2021-06-09T16:37:57.193" v="192" actId="26606"/>
          <ac:spMkLst>
            <pc:docMk/>
            <pc:sldMk cId="1706634877" sldId="271"/>
            <ac:spMk id="11" creationId="{6EFFF4A2-EB01-4738-9824-8D9A72A51BB9}"/>
          </ac:spMkLst>
        </pc:spChg>
        <pc:spChg chg="add">
          <ac:chgData name="McGarrigle, Josie" userId="319878f2-cc9e-462a-90cf-ae3a32bacf9a" providerId="ADAL" clId="{CA226798-F2D4-654A-A850-557D1C33E202}" dt="2021-06-09T16:37:57.193" v="192" actId="26606"/>
          <ac:spMkLst>
            <pc:docMk/>
            <pc:sldMk cId="1706634877" sldId="271"/>
            <ac:spMk id="13" creationId="{23D97D8B-CFC5-431A-AA32-93C4522A6EE6}"/>
          </ac:spMkLst>
        </pc:spChg>
        <pc:spChg chg="add mod">
          <ac:chgData name="McGarrigle, Josie" userId="319878f2-cc9e-462a-90cf-ae3a32bacf9a" providerId="ADAL" clId="{CA226798-F2D4-654A-A850-557D1C33E202}" dt="2021-06-09T16:57:16.182" v="558" actId="20577"/>
          <ac:spMkLst>
            <pc:docMk/>
            <pc:sldMk cId="1706634877" sldId="271"/>
            <ac:spMk id="18" creationId="{2982BF36-ECA5-F54F-B7D3-5A18BE5B8B0A}"/>
          </ac:spMkLst>
        </pc:spChg>
        <pc:grpChg chg="add">
          <ac:chgData name="McGarrigle, Josie" userId="319878f2-cc9e-462a-90cf-ae3a32bacf9a" providerId="ADAL" clId="{CA226798-F2D4-654A-A850-557D1C33E202}" dt="2021-06-09T16:37:57.193" v="192" actId="26606"/>
          <ac:grpSpMkLst>
            <pc:docMk/>
            <pc:sldMk cId="1706634877" sldId="271"/>
            <ac:grpSpMk id="15" creationId="{F91EAA54-AC0A-4AEF-ACE5-B1DD3DC8173B}"/>
          </ac:grpSpMkLst>
        </pc:grpChg>
        <pc:picChg chg="add mod ord">
          <ac:chgData name="McGarrigle, Josie" userId="319878f2-cc9e-462a-90cf-ae3a32bacf9a" providerId="ADAL" clId="{CA226798-F2D4-654A-A850-557D1C33E202}" dt="2021-06-09T16:50:29.819" v="393" actId="1076"/>
          <ac:picMkLst>
            <pc:docMk/>
            <pc:sldMk cId="1706634877" sldId="271"/>
            <ac:picMk id="6" creationId="{A695CD3B-A251-C34F-B030-5E1F0039B032}"/>
          </ac:picMkLst>
        </pc:picChg>
        <pc:picChg chg="add mod">
          <ac:chgData name="McGarrigle, Josie" userId="319878f2-cc9e-462a-90cf-ae3a32bacf9a" providerId="ADAL" clId="{CA226798-F2D4-654A-A850-557D1C33E202}" dt="2021-06-09T16:50:25.867" v="391" actId="1076"/>
          <ac:picMkLst>
            <pc:docMk/>
            <pc:sldMk cId="1706634877" sldId="271"/>
            <ac:picMk id="8" creationId="{B264E04C-B19D-C446-84DB-B10C4E9BA8CE}"/>
          </ac:picMkLst>
        </pc:picChg>
      </pc:sldChg>
      <pc:sldChg chg="addSp delSp modSp add ord">
        <pc:chgData name="McGarrigle, Josie" userId="319878f2-cc9e-462a-90cf-ae3a32bacf9a" providerId="ADAL" clId="{CA226798-F2D4-654A-A850-557D1C33E202}" dt="2021-06-10T08:18:09.809" v="657"/>
        <pc:sldMkLst>
          <pc:docMk/>
          <pc:sldMk cId="1271447017" sldId="272"/>
        </pc:sldMkLst>
        <pc:spChg chg="mod">
          <ac:chgData name="McGarrigle, Josie" userId="319878f2-cc9e-462a-90cf-ae3a32bacf9a" providerId="ADAL" clId="{CA226798-F2D4-654A-A850-557D1C33E202}" dt="2021-06-09T16:40:46.632" v="236" actId="1076"/>
          <ac:spMkLst>
            <pc:docMk/>
            <pc:sldMk cId="1271447017" sldId="272"/>
            <ac:spMk id="2" creationId="{C04E59C2-ED38-6F49-8C31-9E3A58E4D20C}"/>
          </ac:spMkLst>
        </pc:spChg>
        <pc:spChg chg="del mod">
          <ac:chgData name="McGarrigle, Josie" userId="319878f2-cc9e-462a-90cf-ae3a32bacf9a" providerId="ADAL" clId="{CA226798-F2D4-654A-A850-557D1C33E202}" dt="2021-06-09T16:40:15.549" v="203" actId="478"/>
          <ac:spMkLst>
            <pc:docMk/>
            <pc:sldMk cId="1271447017" sldId="272"/>
            <ac:spMk id="3" creationId="{43BAA024-C567-F441-A5A5-202FE524485D}"/>
          </ac:spMkLst>
        </pc:spChg>
        <pc:spChg chg="add del mod">
          <ac:chgData name="McGarrigle, Josie" userId="319878f2-cc9e-462a-90cf-ae3a32bacf9a" providerId="ADAL" clId="{CA226798-F2D4-654A-A850-557D1C33E202}" dt="2021-06-09T16:40:20.904" v="205" actId="478"/>
          <ac:spMkLst>
            <pc:docMk/>
            <pc:sldMk cId="1271447017" sldId="272"/>
            <ac:spMk id="5" creationId="{C9175E12-49C3-2F47-B887-248B319C9208}"/>
          </ac:spMkLst>
        </pc:spChg>
        <pc:spChg chg="add mod">
          <ac:chgData name="McGarrigle, Josie" userId="319878f2-cc9e-462a-90cf-ae3a32bacf9a" providerId="ADAL" clId="{CA226798-F2D4-654A-A850-557D1C33E202}" dt="2021-06-10T08:18:09.809" v="657"/>
          <ac:spMkLst>
            <pc:docMk/>
            <pc:sldMk cId="1271447017" sldId="272"/>
            <ac:spMk id="6" creationId="{8DAA8257-351D-474F-84E3-ECBF74AEA33B}"/>
          </ac:spMkLst>
        </pc:spChg>
      </pc:sldChg>
      <pc:sldChg chg="delSp add del setBg delDesignElem">
        <pc:chgData name="McGarrigle, Josie" userId="319878f2-cc9e-462a-90cf-ae3a32bacf9a" providerId="ADAL" clId="{CA226798-F2D4-654A-A850-557D1C33E202}" dt="2021-06-09T16:38:21.856" v="199" actId="2696"/>
        <pc:sldMkLst>
          <pc:docMk/>
          <pc:sldMk cId="2353067589" sldId="272"/>
        </pc:sldMkLst>
        <pc:spChg chg="del">
          <ac:chgData name="McGarrigle, Josie" userId="319878f2-cc9e-462a-90cf-ae3a32bacf9a" providerId="ADAL" clId="{CA226798-F2D4-654A-A850-557D1C33E202}" dt="2021-06-09T16:38:19.263" v="198"/>
          <ac:spMkLst>
            <pc:docMk/>
            <pc:sldMk cId="2353067589" sldId="272"/>
            <ac:spMk id="8" creationId="{16F9E488-0718-4E1E-9D12-26779F606252}"/>
          </ac:spMkLst>
        </pc:spChg>
        <pc:spChg chg="del">
          <ac:chgData name="McGarrigle, Josie" userId="319878f2-cc9e-462a-90cf-ae3a32bacf9a" providerId="ADAL" clId="{CA226798-F2D4-654A-A850-557D1C33E202}" dt="2021-06-09T16:38:19.263" v="198"/>
          <ac:spMkLst>
            <pc:docMk/>
            <pc:sldMk cId="2353067589" sldId="272"/>
            <ac:spMk id="10" creationId="{D20AEB5B-DFC7-42B4-9FAA-6B95E01D0FCE}"/>
          </ac:spMkLst>
        </pc:spChg>
        <pc:grpChg chg="del">
          <ac:chgData name="McGarrigle, Josie" userId="319878f2-cc9e-462a-90cf-ae3a32bacf9a" providerId="ADAL" clId="{CA226798-F2D4-654A-A850-557D1C33E202}" dt="2021-06-09T16:38:19.263" v="198"/>
          <ac:grpSpMkLst>
            <pc:docMk/>
            <pc:sldMk cId="2353067589" sldId="272"/>
            <ac:grpSpMk id="12" creationId="{64B93721-934F-4F1E-A868-0B2BA110D3B5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0F2ED-4078-0148-923A-623500FDAB5E}" type="datetimeFigureOut">
              <a:rPr lang="en-US" smtClean="0"/>
              <a:t>6/9/21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66E19-E667-3344-B752-89C1A81E6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97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666E19-E667-3344-B752-89C1A81E64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40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666E19-E667-3344-B752-89C1A81E64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2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666E19-E667-3344-B752-89C1A81E64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76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666E19-E667-3344-B752-89C1A81E64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868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59C68-299C-F24F-B56B-D765512669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946781-E275-FF49-9E48-1D0B3D3E6A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DB5B1-E67B-284D-81A3-1B840EE70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92AD-A857-D047-8457-B88D8CECCFB8}" type="datetime1">
              <a:rPr lang="en-GB" smtClean="0"/>
              <a:t>10/06/2021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32306-081B-6C42-BF62-4E4771D4D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2B09E-9467-3344-974F-FF82093A5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1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24CE5-10D8-6241-AE96-3FB85F137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C47259-1970-5249-9FA1-51990B0162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84D6C-2840-344F-8D62-0BFF9BD9C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E1C6-B65A-2D4F-92DF-F5144E990436}" type="datetime1">
              <a:rPr lang="en-GB" smtClean="0"/>
              <a:t>10/06/2021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1F665-D81D-A54C-A0A3-7F302945E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57C44-A4FB-0641-B0D8-A57F8A244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4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8C7200-195F-754F-A3CA-66F0970576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59316C-BBFB-AA4C-814B-BA3C10297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39FDF-24F9-C642-821D-5EAC7B213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2107B-7328-BB42-B7FE-DB446BB79F40}" type="datetime1">
              <a:rPr lang="en-GB" smtClean="0"/>
              <a:t>10/06/2021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2427C-017D-B74E-BE77-621254F1C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60CF0-9D44-4F4D-8776-122E150E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4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FA71-3F7B-B749-BC47-504DA59A2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2E0B7-C57C-B641-BCEE-B94D20229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D3421-3EDA-FB4D-A828-8E73CAC55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92463-DA54-CB47-8977-D1A910C51D08}" type="datetime1">
              <a:rPr lang="en-GB" smtClean="0"/>
              <a:t>10/06/2021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C8338-4951-C649-A2B2-4AA475779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204ED-6ECE-A74C-9352-2A761BF8F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6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1DC78-EC34-1A4D-8106-9D584F87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A9255A-907D-5045-A700-1C227A5B3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8A056-DC8C-B24A-A51B-B42B45CA1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51C-F8FD-2146-987C-19B4B4365696}" type="datetime1">
              <a:rPr lang="en-GB" smtClean="0"/>
              <a:t>10/06/2021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84D1E-9683-B04D-B22E-E877BE392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4CB67-8205-A04E-817F-6EDF18C40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72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1E49C-923C-9842-982C-FF276F531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CAA3E-CA89-5A49-979F-AFC8795092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C22705-3860-F941-A9E1-664F0B416F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D64240-7811-B747-B012-69EC1DD9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12C65-770B-2E49-B6B3-C9E40BFBA619}" type="datetime1">
              <a:rPr lang="en-GB" smtClean="0"/>
              <a:t>10/06/2021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94B238-72CD-2C44-A09B-08703CBA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9F6A0D-F0D3-7941-8CF5-660369593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4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388B1-46F3-4145-B60E-0101050C8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12AAF9-D34E-D74C-B4BD-A744ABA0C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641F1C-811B-0846-B0CA-68B9584CE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E08055-59AE-5449-80FC-C4BD751CFD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1E7D78-9D17-DD4D-9C1A-36B41B51D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60D659-8942-4D4D-BEE1-7049EEF54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6401-CCD3-0047-A394-4D6A03DD822D}" type="datetime1">
              <a:rPr lang="en-GB" smtClean="0"/>
              <a:t>10/06/2021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C52C5D-D1B7-D348-9620-BABC91956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7A3C9D-D1E0-9F43-A059-1D42FC2D7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798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BBA1E-A733-0A46-AF4B-4E13F06FD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EE8D12-3A86-1640-AA4C-18D087A98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59223-8E29-3C44-B870-BE509F291DB6}" type="datetime1">
              <a:rPr lang="en-GB" smtClean="0"/>
              <a:t>10/06/2021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4B429-2B81-C64D-A77F-C6320B120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2A188C-E249-5542-AB68-EAEBA8E53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4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52B9B-0694-594F-9725-921CE7EE2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89CA-9E7D-CD4B-B0DB-74452A380D2A}" type="datetime1">
              <a:rPr lang="en-GB" smtClean="0"/>
              <a:t>10/06/2021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6A2794-D940-6940-B685-1C8D20259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7557DE-C2AB-AC41-B940-97649C782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98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F3DAB-43F0-8C40-898B-139ED37B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5FCFA-1970-B544-8287-66D97938C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FC6C4-1BF6-FC41-B2D8-270DB80A24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C68DB3-0E1A-F94C-9CC9-58EBD9BCD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0430-DEE7-AB4A-ADA0-1295054602B8}" type="datetime1">
              <a:rPr lang="en-GB" smtClean="0"/>
              <a:t>10/06/2021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E8591-9055-6049-8CC6-5A9F4C035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5B23CA-9087-D043-B5E4-D45519860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16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1DF0-16F2-6047-8E70-D7811759F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9D6DFE-5F1A-7145-ABB6-B3284A2505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71FE68-4707-2A41-AC9F-A40BDABFD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C1C13F-69CF-834C-B1E4-69B6A59CA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E140-4C36-F344-93D2-D4C64686A918}" type="datetime1">
              <a:rPr lang="en-GB" smtClean="0"/>
              <a:t>10/06/2021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A14928-D082-BE4F-B12B-21CF8ECC0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BABAE-5CFD-9249-8199-FAB3DDB50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141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040282-D5E5-9B41-9E64-1E3C3AB5F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2E371-4C68-9A40-9F92-66C8BCAE6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4CA1A-0D76-8E47-BBDC-B36131ABAB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EBC8F-993A-9443-B150-6DC0148A5C9A}" type="datetime1">
              <a:rPr lang="en-GB" smtClean="0"/>
              <a:t>10/06/2021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53CF6-6125-634E-8867-05E739016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A70E4-6F62-5C40-968E-0A15B6D36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E7B0E-DF19-D04A-B07B-84A7905EA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8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https://www.mdpi.com/optics/optics-02-00001/article_deploy/html/images/optics-02-00001-g001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20AEB5B-DFC7-42B4-9FAA-6B95E01D0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15124" y="0"/>
            <a:ext cx="7476877" cy="6858000"/>
          </a:xfrm>
          <a:custGeom>
            <a:avLst/>
            <a:gdLst>
              <a:gd name="connsiteX0" fmla="*/ 637332 w 7476877"/>
              <a:gd name="connsiteY0" fmla="*/ 4332728 h 6858000"/>
              <a:gd name="connsiteX1" fmla="*/ 1576347 w 7476877"/>
              <a:gd name="connsiteY1" fmla="*/ 4332728 h 6858000"/>
              <a:gd name="connsiteX2" fmla="*/ 1720345 w 7476877"/>
              <a:gd name="connsiteY2" fmla="*/ 4419228 h 6858000"/>
              <a:gd name="connsiteX3" fmla="*/ 2190864 w 7476877"/>
              <a:gd name="connsiteY3" fmla="*/ 5245095 h 6858000"/>
              <a:gd name="connsiteX4" fmla="*/ 2190864 w 7476877"/>
              <a:gd name="connsiteY4" fmla="*/ 5413976 h 6858000"/>
              <a:gd name="connsiteX5" fmla="*/ 1720345 w 7476877"/>
              <a:gd name="connsiteY5" fmla="*/ 6239844 h 6858000"/>
              <a:gd name="connsiteX6" fmla="*/ 1576347 w 7476877"/>
              <a:gd name="connsiteY6" fmla="*/ 6326343 h 6858000"/>
              <a:gd name="connsiteX7" fmla="*/ 637332 w 7476877"/>
              <a:gd name="connsiteY7" fmla="*/ 6326343 h 6858000"/>
              <a:gd name="connsiteX8" fmla="*/ 491309 w 7476877"/>
              <a:gd name="connsiteY8" fmla="*/ 6239844 h 6858000"/>
              <a:gd name="connsiteX9" fmla="*/ 22817 w 7476877"/>
              <a:gd name="connsiteY9" fmla="*/ 5413976 h 6858000"/>
              <a:gd name="connsiteX10" fmla="*/ 22817 w 7476877"/>
              <a:gd name="connsiteY10" fmla="*/ 5245095 h 6858000"/>
              <a:gd name="connsiteX11" fmla="*/ 491309 w 7476877"/>
              <a:gd name="connsiteY11" fmla="*/ 4419228 h 6858000"/>
              <a:gd name="connsiteX12" fmla="*/ 637332 w 7476877"/>
              <a:gd name="connsiteY12" fmla="*/ 4332728 h 6858000"/>
              <a:gd name="connsiteX13" fmla="*/ 3853980 w 7476877"/>
              <a:gd name="connsiteY13" fmla="*/ 0 h 6858000"/>
              <a:gd name="connsiteX14" fmla="*/ 5043644 w 7476877"/>
              <a:gd name="connsiteY14" fmla="*/ 0 h 6858000"/>
              <a:gd name="connsiteX15" fmla="*/ 5083740 w 7476877"/>
              <a:gd name="connsiteY15" fmla="*/ 70378 h 6858000"/>
              <a:gd name="connsiteX16" fmla="*/ 5225307 w 7476877"/>
              <a:gd name="connsiteY16" fmla="*/ 318859 h 6858000"/>
              <a:gd name="connsiteX17" fmla="*/ 5225307 w 7476877"/>
              <a:gd name="connsiteY17" fmla="*/ 577503 h 6858000"/>
              <a:gd name="connsiteX18" fmla="*/ 4504695 w 7476877"/>
              <a:gd name="connsiteY18" fmla="*/ 1842337 h 6858000"/>
              <a:gd name="connsiteX19" fmla="*/ 4284162 w 7476877"/>
              <a:gd name="connsiteY19" fmla="*/ 1974811 h 6858000"/>
              <a:gd name="connsiteX20" fmla="*/ 2846045 w 7476877"/>
              <a:gd name="connsiteY20" fmla="*/ 1974811 h 6858000"/>
              <a:gd name="connsiteX21" fmla="*/ 2778342 w 7476877"/>
              <a:gd name="connsiteY21" fmla="*/ 1965645 h 6858000"/>
              <a:gd name="connsiteX22" fmla="*/ 2731777 w 7476877"/>
              <a:gd name="connsiteY22" fmla="*/ 1945746 h 6858000"/>
              <a:gd name="connsiteX23" fmla="*/ 2760233 w 7476877"/>
              <a:gd name="connsiteY23" fmla="*/ 1895581 h 6858000"/>
              <a:gd name="connsiteX24" fmla="*/ 3768459 w 7476877"/>
              <a:gd name="connsiteY24" fmla="*/ 118263 h 6858000"/>
              <a:gd name="connsiteX25" fmla="*/ 3819932 w 7476877"/>
              <a:gd name="connsiteY25" fmla="*/ 39732 h 6858000"/>
              <a:gd name="connsiteX26" fmla="*/ 1880237 w 7476877"/>
              <a:gd name="connsiteY26" fmla="*/ 0 h 6858000"/>
              <a:gd name="connsiteX27" fmla="*/ 2102124 w 7476877"/>
              <a:gd name="connsiteY27" fmla="*/ 0 h 6858000"/>
              <a:gd name="connsiteX28" fmla="*/ 2086946 w 7476877"/>
              <a:gd name="connsiteY28" fmla="*/ 26756 h 6858000"/>
              <a:gd name="connsiteX29" fmla="*/ 1911773 w 7476877"/>
              <a:gd name="connsiteY29" fmla="*/ 335552 h 6858000"/>
              <a:gd name="connsiteX30" fmla="*/ 1911773 w 7476877"/>
              <a:gd name="connsiteY30" fmla="*/ 594199 h 6858000"/>
              <a:gd name="connsiteX31" fmla="*/ 2629280 w 7476877"/>
              <a:gd name="connsiteY31" fmla="*/ 1859030 h 6858000"/>
              <a:gd name="connsiteX32" fmla="*/ 2723627 w 7476877"/>
              <a:gd name="connsiteY32" fmla="*/ 1956020 h 6858000"/>
              <a:gd name="connsiteX33" fmla="*/ 2734544 w 7476877"/>
              <a:gd name="connsiteY33" fmla="*/ 1960685 h 6858000"/>
              <a:gd name="connsiteX34" fmla="*/ 2676021 w 7476877"/>
              <a:gd name="connsiteY34" fmla="*/ 2063851 h 6858000"/>
              <a:gd name="connsiteX35" fmla="*/ 2632495 w 7476877"/>
              <a:gd name="connsiteY35" fmla="*/ 2140578 h 6858000"/>
              <a:gd name="connsiteX36" fmla="*/ 2677641 w 7476877"/>
              <a:gd name="connsiteY36" fmla="*/ 2159871 h 6858000"/>
              <a:gd name="connsiteX37" fmla="*/ 2754009 w 7476877"/>
              <a:gd name="connsiteY37" fmla="*/ 2170210 h 6858000"/>
              <a:gd name="connsiteX38" fmla="*/ 4376198 w 7476877"/>
              <a:gd name="connsiteY38" fmla="*/ 2170210 h 6858000"/>
              <a:gd name="connsiteX39" fmla="*/ 4624956 w 7476877"/>
              <a:gd name="connsiteY39" fmla="*/ 2020780 h 6858000"/>
              <a:gd name="connsiteX40" fmla="*/ 5437803 w 7476877"/>
              <a:gd name="connsiteY40" fmla="*/ 594055 h 6858000"/>
              <a:gd name="connsiteX41" fmla="*/ 5437803 w 7476877"/>
              <a:gd name="connsiteY41" fmla="*/ 302307 h 6858000"/>
              <a:gd name="connsiteX42" fmla="*/ 5294722 w 7476877"/>
              <a:gd name="connsiteY42" fmla="*/ 51168 h 6858000"/>
              <a:gd name="connsiteX43" fmla="*/ 5265570 w 7476877"/>
              <a:gd name="connsiteY43" fmla="*/ 0 h 6858000"/>
              <a:gd name="connsiteX44" fmla="*/ 7476877 w 7476877"/>
              <a:gd name="connsiteY44" fmla="*/ 0 h 6858000"/>
              <a:gd name="connsiteX45" fmla="*/ 7476877 w 7476877"/>
              <a:gd name="connsiteY45" fmla="*/ 6858000 h 6858000"/>
              <a:gd name="connsiteX46" fmla="*/ 3343303 w 7476877"/>
              <a:gd name="connsiteY46" fmla="*/ 6858000 h 6858000"/>
              <a:gd name="connsiteX47" fmla="*/ 3297958 w 7476877"/>
              <a:gd name="connsiteY47" fmla="*/ 6778065 h 6858000"/>
              <a:gd name="connsiteX48" fmla="*/ 1841286 w 7476877"/>
              <a:gd name="connsiteY48" fmla="*/ 4210218 h 6858000"/>
              <a:gd name="connsiteX49" fmla="*/ 1841286 w 7476877"/>
              <a:gd name="connsiteY49" fmla="*/ 3515516 h 6858000"/>
              <a:gd name="connsiteX50" fmla="*/ 2556859 w 7476877"/>
              <a:gd name="connsiteY50" fmla="*/ 2254092 h 6858000"/>
              <a:gd name="connsiteX51" fmla="*/ 2617166 w 7476877"/>
              <a:gd name="connsiteY51" fmla="*/ 2147787 h 6858000"/>
              <a:gd name="connsiteX52" fmla="*/ 2615044 w 7476877"/>
              <a:gd name="connsiteY52" fmla="*/ 2146880 h 6858000"/>
              <a:gd name="connsiteX53" fmla="*/ 2508620 w 7476877"/>
              <a:gd name="connsiteY53" fmla="*/ 2037473 h 6858000"/>
              <a:gd name="connsiteX54" fmla="*/ 1699276 w 7476877"/>
              <a:gd name="connsiteY54" fmla="*/ 610749 h 6858000"/>
              <a:gd name="connsiteX55" fmla="*/ 1699276 w 7476877"/>
              <a:gd name="connsiteY55" fmla="*/ 319000 h 6858000"/>
              <a:gd name="connsiteX56" fmla="*/ 1843322 w 7476877"/>
              <a:gd name="connsiteY56" fmla="*/ 650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7476877" h="6858000">
                <a:moveTo>
                  <a:pt x="637332" y="4332728"/>
                </a:moveTo>
                <a:cubicBezTo>
                  <a:pt x="637332" y="4332728"/>
                  <a:pt x="637332" y="4332728"/>
                  <a:pt x="1576347" y="4332728"/>
                </a:cubicBezTo>
                <a:cubicBezTo>
                  <a:pt x="1635163" y="4332728"/>
                  <a:pt x="1691949" y="4365681"/>
                  <a:pt x="1720345" y="4419228"/>
                </a:cubicBezTo>
                <a:cubicBezTo>
                  <a:pt x="1720345" y="4419228"/>
                  <a:pt x="1720345" y="4419228"/>
                  <a:pt x="2190864" y="5245095"/>
                </a:cubicBezTo>
                <a:cubicBezTo>
                  <a:pt x="2221287" y="5296583"/>
                  <a:pt x="2221287" y="5362488"/>
                  <a:pt x="2190864" y="5413976"/>
                </a:cubicBezTo>
                <a:cubicBezTo>
                  <a:pt x="2190864" y="5413976"/>
                  <a:pt x="2190864" y="5413976"/>
                  <a:pt x="1720345" y="6239844"/>
                </a:cubicBezTo>
                <a:cubicBezTo>
                  <a:pt x="1691949" y="6293391"/>
                  <a:pt x="1635163" y="6326343"/>
                  <a:pt x="1576347" y="6326343"/>
                </a:cubicBezTo>
                <a:cubicBezTo>
                  <a:pt x="1576347" y="6326343"/>
                  <a:pt x="1576347" y="6326343"/>
                  <a:pt x="637332" y="6326343"/>
                </a:cubicBezTo>
                <a:cubicBezTo>
                  <a:pt x="576490" y="6326343"/>
                  <a:pt x="521732" y="6293391"/>
                  <a:pt x="491309" y="6239844"/>
                </a:cubicBezTo>
                <a:cubicBezTo>
                  <a:pt x="491309" y="6239844"/>
                  <a:pt x="491309" y="6239844"/>
                  <a:pt x="22817" y="5413976"/>
                </a:cubicBezTo>
                <a:cubicBezTo>
                  <a:pt x="-7605" y="5362488"/>
                  <a:pt x="-7605" y="5296583"/>
                  <a:pt x="22817" y="5245095"/>
                </a:cubicBezTo>
                <a:cubicBezTo>
                  <a:pt x="22817" y="5245095"/>
                  <a:pt x="22817" y="5245095"/>
                  <a:pt x="491309" y="4419228"/>
                </a:cubicBezTo>
                <a:cubicBezTo>
                  <a:pt x="521732" y="4365681"/>
                  <a:pt x="576490" y="4332728"/>
                  <a:pt x="637332" y="4332728"/>
                </a:cubicBezTo>
                <a:close/>
                <a:moveTo>
                  <a:pt x="3853980" y="0"/>
                </a:moveTo>
                <a:lnTo>
                  <a:pt x="5043644" y="0"/>
                </a:lnTo>
                <a:lnTo>
                  <a:pt x="5083740" y="70378"/>
                </a:lnTo>
                <a:cubicBezTo>
                  <a:pt x="5127533" y="147245"/>
                  <a:pt x="5174639" y="229925"/>
                  <a:pt x="5225307" y="318859"/>
                </a:cubicBezTo>
                <a:cubicBezTo>
                  <a:pt x="5271897" y="397715"/>
                  <a:pt x="5271897" y="498649"/>
                  <a:pt x="5225307" y="577503"/>
                </a:cubicBezTo>
                <a:cubicBezTo>
                  <a:pt x="5225307" y="577503"/>
                  <a:pt x="5225307" y="577503"/>
                  <a:pt x="4504695" y="1842337"/>
                </a:cubicBezTo>
                <a:cubicBezTo>
                  <a:pt x="4461209" y="1924345"/>
                  <a:pt x="4374239" y="1974811"/>
                  <a:pt x="4284162" y="1974811"/>
                </a:cubicBezTo>
                <a:cubicBezTo>
                  <a:pt x="4284162" y="1974811"/>
                  <a:pt x="4284162" y="1974811"/>
                  <a:pt x="2846045" y="1974811"/>
                </a:cubicBezTo>
                <a:cubicBezTo>
                  <a:pt x="2822750" y="1974811"/>
                  <a:pt x="2800035" y="1971656"/>
                  <a:pt x="2778342" y="1965645"/>
                </a:cubicBezTo>
                <a:lnTo>
                  <a:pt x="2731777" y="1945746"/>
                </a:lnTo>
                <a:lnTo>
                  <a:pt x="2760233" y="1895581"/>
                </a:lnTo>
                <a:cubicBezTo>
                  <a:pt x="3017539" y="1441999"/>
                  <a:pt x="3346890" y="861413"/>
                  <a:pt x="3768459" y="118263"/>
                </a:cubicBezTo>
                <a:cubicBezTo>
                  <a:pt x="3784101" y="90729"/>
                  <a:pt x="3801308" y="64519"/>
                  <a:pt x="3819932" y="39732"/>
                </a:cubicBezTo>
                <a:close/>
                <a:moveTo>
                  <a:pt x="1880237" y="0"/>
                </a:moveTo>
                <a:lnTo>
                  <a:pt x="2102124" y="0"/>
                </a:lnTo>
                <a:lnTo>
                  <a:pt x="2086946" y="26756"/>
                </a:lnTo>
                <a:cubicBezTo>
                  <a:pt x="1911773" y="335552"/>
                  <a:pt x="1911773" y="335552"/>
                  <a:pt x="1911773" y="335552"/>
                </a:cubicBezTo>
                <a:cubicBezTo>
                  <a:pt x="1865182" y="414408"/>
                  <a:pt x="1865182" y="515344"/>
                  <a:pt x="1911773" y="594199"/>
                </a:cubicBezTo>
                <a:cubicBezTo>
                  <a:pt x="2629280" y="1859030"/>
                  <a:pt x="2629280" y="1859030"/>
                  <a:pt x="2629280" y="1859030"/>
                </a:cubicBezTo>
                <a:cubicBezTo>
                  <a:pt x="2652576" y="1900035"/>
                  <a:pt x="2685189" y="1933154"/>
                  <a:pt x="2723627" y="1956020"/>
                </a:cubicBezTo>
                <a:lnTo>
                  <a:pt x="2734544" y="1960685"/>
                </a:lnTo>
                <a:lnTo>
                  <a:pt x="2676021" y="2063851"/>
                </a:lnTo>
                <a:lnTo>
                  <a:pt x="2632495" y="2140578"/>
                </a:lnTo>
                <a:lnTo>
                  <a:pt x="2677641" y="2159871"/>
                </a:lnTo>
                <a:cubicBezTo>
                  <a:pt x="2702113" y="2166652"/>
                  <a:pt x="2727732" y="2170210"/>
                  <a:pt x="2754009" y="2170210"/>
                </a:cubicBezTo>
                <a:cubicBezTo>
                  <a:pt x="4376198" y="2170210"/>
                  <a:pt x="4376198" y="2170210"/>
                  <a:pt x="4376198" y="2170210"/>
                </a:cubicBezTo>
                <a:cubicBezTo>
                  <a:pt x="4477805" y="2170210"/>
                  <a:pt x="4575904" y="2113286"/>
                  <a:pt x="4624956" y="2020780"/>
                </a:cubicBezTo>
                <a:cubicBezTo>
                  <a:pt x="5437803" y="594055"/>
                  <a:pt x="5437803" y="594055"/>
                  <a:pt x="5437803" y="594055"/>
                </a:cubicBezTo>
                <a:cubicBezTo>
                  <a:pt x="5490358" y="505109"/>
                  <a:pt x="5490358" y="391256"/>
                  <a:pt x="5437803" y="302307"/>
                </a:cubicBezTo>
                <a:cubicBezTo>
                  <a:pt x="5387000" y="213137"/>
                  <a:pt x="5339373" y="129540"/>
                  <a:pt x="5294722" y="51168"/>
                </a:cubicBezTo>
                <a:lnTo>
                  <a:pt x="5265570" y="0"/>
                </a:lnTo>
                <a:lnTo>
                  <a:pt x="7476877" y="0"/>
                </a:lnTo>
                <a:lnTo>
                  <a:pt x="7476877" y="6858000"/>
                </a:lnTo>
                <a:lnTo>
                  <a:pt x="3343303" y="6858000"/>
                </a:lnTo>
                <a:lnTo>
                  <a:pt x="3297958" y="6778065"/>
                </a:lnTo>
                <a:cubicBezTo>
                  <a:pt x="3015657" y="6280421"/>
                  <a:pt x="2563976" y="5484189"/>
                  <a:pt x="1841286" y="4210218"/>
                </a:cubicBezTo>
                <a:cubicBezTo>
                  <a:pt x="1716144" y="3998418"/>
                  <a:pt x="1716144" y="3727316"/>
                  <a:pt x="1841286" y="3515516"/>
                </a:cubicBezTo>
                <a:cubicBezTo>
                  <a:pt x="1841286" y="3515516"/>
                  <a:pt x="1841286" y="3515516"/>
                  <a:pt x="2556859" y="2254092"/>
                </a:cubicBezTo>
                <a:lnTo>
                  <a:pt x="2617166" y="2147787"/>
                </a:lnTo>
                <a:lnTo>
                  <a:pt x="2615044" y="2146880"/>
                </a:lnTo>
                <a:cubicBezTo>
                  <a:pt x="2571686" y="2121084"/>
                  <a:pt x="2534897" y="2083728"/>
                  <a:pt x="2508620" y="2037473"/>
                </a:cubicBezTo>
                <a:cubicBezTo>
                  <a:pt x="2508620" y="2037473"/>
                  <a:pt x="2508620" y="2037473"/>
                  <a:pt x="1699276" y="610749"/>
                </a:cubicBezTo>
                <a:cubicBezTo>
                  <a:pt x="1646720" y="521803"/>
                  <a:pt x="1646720" y="407950"/>
                  <a:pt x="1699276" y="319000"/>
                </a:cubicBezTo>
                <a:cubicBezTo>
                  <a:pt x="1699276" y="319000"/>
                  <a:pt x="1699276" y="319000"/>
                  <a:pt x="1843322" y="650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4E59C2-ED38-6F49-8C31-9E3A58E4D2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6919" y="2945524"/>
            <a:ext cx="6457183" cy="2274388"/>
          </a:xfrm>
        </p:spPr>
        <p:txBody>
          <a:bodyPr anchor="t">
            <a:normAutofit/>
          </a:bodyPr>
          <a:lstStyle/>
          <a:p>
            <a:pPr algn="l"/>
            <a:r>
              <a:rPr lang="en-GB" sz="4000" b="1" dirty="0"/>
              <a:t>Simulation to prove the use of Photoacoustic Imaging for Bragg peak reconstruction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AA024-C567-F441-A5A5-202FE5244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480" y="1234285"/>
            <a:ext cx="5013661" cy="1683292"/>
          </a:xfrm>
        </p:spPr>
        <p:txBody>
          <a:bodyPr anchor="b">
            <a:normAutofit/>
          </a:bodyPr>
          <a:lstStyle/>
          <a:p>
            <a:pPr algn="l"/>
            <a:r>
              <a:rPr lang="en-US" dirty="0"/>
              <a:t>J McGarrigle, K Long, B Cox, J Bamber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B93721-934F-4F1E-A868-0B2BA110D3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1960" y="561256"/>
            <a:ext cx="1128382" cy="847206"/>
            <a:chOff x="7393391" y="1075612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9494AF8-52DE-4016-B1B9-5D16974BAE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93391" y="1327438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C27115E3-8DBD-460F-8EAD-44E1261741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971281" y="1075612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8924BC-B62D-1A42-A008-E927262EB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089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5C2F7C1-DBE9-5E46-A59C-E873AB21B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166932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Conclusions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8B6E7-E7B6-9F4C-B16C-67B5CF207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3693" y="136525"/>
            <a:ext cx="7385426" cy="6858000"/>
          </a:xfrm>
        </p:spPr>
        <p:txBody>
          <a:bodyPr anchor="ctr">
            <a:normAutofit/>
          </a:bodyPr>
          <a:lstStyle/>
          <a:p>
            <a:r>
              <a:rPr lang="en-GB" sz="2400" dirty="0"/>
              <a:t>Overcome usual limitations in imaging by using photoacoustic imaging, eliminating limitations such as optical scattering. </a:t>
            </a:r>
          </a:p>
          <a:p>
            <a:endParaRPr lang="en-GB" sz="2400" dirty="0"/>
          </a:p>
          <a:p>
            <a:r>
              <a:rPr lang="en-GB" sz="2400" dirty="0"/>
              <a:t>Geant4 computer programming on a simulated </a:t>
            </a:r>
            <a:r>
              <a:rPr lang="en-GB" sz="2400" dirty="0" err="1"/>
              <a:t>SmartPhantom</a:t>
            </a:r>
            <a:r>
              <a:rPr lang="en-GB" sz="2400" dirty="0"/>
              <a:t>, to show that it is possible to map an energy deposition profile, a Bragg peak and derive beam parameters by using photoacoustic imaging in order to overcome issues of mapping beam profiles in current methods such as optical scattering.</a:t>
            </a:r>
          </a:p>
          <a:p>
            <a:endParaRPr lang="en-GB" sz="2400" dirty="0"/>
          </a:p>
          <a:p>
            <a:r>
              <a:rPr lang="en-GB" sz="2400" dirty="0"/>
              <a:t>So far a Bragg Peak reconstruction using cartesian coordinates appears to be possible as an output of the k-wave simulation, still awaiting cylindrical results.</a:t>
            </a:r>
            <a:endParaRPr lang="en-US" sz="24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66944C-F597-9343-9B1B-48D312C33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895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26740" cy="6857542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C25B61-1143-EF44-B8CD-9055D237A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89" y="1296537"/>
            <a:ext cx="4220967" cy="19078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Experiment plans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C6E8597-0CCE-4A8A-9326-AA52691A1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0080" y="640080"/>
            <a:ext cx="1128382" cy="847206"/>
            <a:chOff x="5307830" y="325570"/>
            <a:chExt cx="1128382" cy="847206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E78FE76E-DF1D-420B-957F-8ECE93C0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CF2F61F0-9758-4DEF-AC08-7B00F04A4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40E43-D946-DD45-9933-2D90B2AFD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290" y="3428999"/>
            <a:ext cx="4075054" cy="35996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Experiment includes a water phantom to measure radiation in a controlled environment, as a substitute for human muscle and soft tissue. </a:t>
            </a:r>
          </a:p>
          <a:p>
            <a:r>
              <a:rPr lang="en-GB" sz="1600" dirty="0">
                <a:solidFill>
                  <a:schemeClr val="bg1"/>
                </a:solidFill>
              </a:rPr>
              <a:t>This will be a real experiment to hopefully replicated the results from the proof of principle simulation.</a:t>
            </a:r>
          </a:p>
          <a:p>
            <a:r>
              <a:rPr lang="en-GB" sz="1600" dirty="0">
                <a:solidFill>
                  <a:schemeClr val="bg1"/>
                </a:solidFill>
              </a:rPr>
              <a:t>As shown in figure 9, it is a transparent water tank with a window for the beam to travel through and an ionisation chamber which can be moved around in order to measure the dose rate at different coordinates. </a:t>
            </a:r>
          </a:p>
          <a:p>
            <a:endParaRPr lang="en-US" sz="10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55F4E2C-A4FF-1A4F-BFBB-DC5B41959F2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945" y="2475581"/>
            <a:ext cx="2485697" cy="226207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8F3FFF-E5F5-1643-A4F4-BA6E45CA4639}"/>
              </a:ext>
            </a:extLst>
          </p:cNvPr>
          <p:cNvSpPr/>
          <p:nvPr/>
        </p:nvSpPr>
        <p:spPr>
          <a:xfrm>
            <a:off x="8940916" y="2475581"/>
            <a:ext cx="3105878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ea typeface="Times New Roman" panose="02020603050405020304" pitchFamily="18" charset="0"/>
              </a:rPr>
              <a:t>Figure 9. A representation</a:t>
            </a:r>
            <a:r>
              <a:rPr lang="en-GB" dirty="0">
                <a:effectLst/>
              </a:rPr>
              <a:t> </a:t>
            </a:r>
            <a:r>
              <a:rPr lang="en-GB" dirty="0"/>
              <a:t>of a water phantom, the basis 30cm^3 water of the simulation, showing the tank in green</a:t>
            </a:r>
            <a:r>
              <a:rPr lang="en-GB" dirty="0">
                <a:effectLst/>
              </a:rPr>
              <a:t> </a:t>
            </a:r>
            <a:r>
              <a:rPr lang="en-GB" dirty="0"/>
              <a:t>and the scintillating optical fibre in red.</a:t>
            </a:r>
            <a:r>
              <a:rPr lang="en-GB" dirty="0">
                <a:effectLst/>
              </a:rPr>
              <a:t> </a:t>
            </a:r>
            <a:r>
              <a:rPr lang="en-GB" dirty="0"/>
              <a:t>(Barber et al., 2018)</a:t>
            </a:r>
          </a:p>
          <a:p>
            <a:pPr>
              <a:spcAft>
                <a:spcPts val="600"/>
              </a:spcAft>
            </a:pPr>
            <a:r>
              <a:rPr lang="en-GB" dirty="0">
                <a:effectLst/>
              </a:rPr>
              <a:t>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73F90-E7F3-F64D-971F-F6C4FF766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46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EFFF4A2-EB01-4738-9824-8D9A72A51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695CD3B-A251-C34F-B030-5E1F0039B03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01244" y="809093"/>
            <a:ext cx="4800231" cy="292814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3D97D8B-CFC5-431A-AA32-93C4522A6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233674"/>
            <a:ext cx="12192000" cy="26243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0B3358-D90E-0441-8AC4-9181C091B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55" y="5073265"/>
            <a:ext cx="4695122" cy="15861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Further experiments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B4E11-67AF-4D42-91A4-550BE00827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22577" y="4790358"/>
            <a:ext cx="4930626" cy="15861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Future experiments would be useful in order to explore the benefits of using this method with different types of ions that might produce a sharper Bragg peak.</a:t>
            </a:r>
            <a:r>
              <a:rPr lang="en-US" sz="2000" dirty="0">
                <a:solidFill>
                  <a:schemeClr val="bg1"/>
                </a:solidFill>
                <a:effectLst/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91EAA54-AC0A-4AEF-ACE5-B1DD3DC81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08171" y="4821439"/>
            <a:ext cx="1128382" cy="847206"/>
            <a:chOff x="8183879" y="1000124"/>
            <a:chExt cx="1562267" cy="1172973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7EE6F04-B543-44E1-BA29-3DD44C5AED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83879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D5559A4F-CFAC-4ECC-B04A-670D559B96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83979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B264E04C-B19D-C446-84DB-B10C4E9BA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60" y="500721"/>
            <a:ext cx="3299459" cy="32365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E3BE72-4090-304C-8546-DAF71BEC3B53}"/>
              </a:ext>
            </a:extLst>
          </p:cNvPr>
          <p:cNvSpPr txBox="1"/>
          <p:nvPr/>
        </p:nvSpPr>
        <p:spPr>
          <a:xfrm>
            <a:off x="3521979" y="1120676"/>
            <a:ext cx="17882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10. Illustration of difference between carbon ions and protons, showing contents and mass radio.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82BF36-ECA5-F54F-B7D3-5A18BE5B8B0A}"/>
              </a:ext>
            </a:extLst>
          </p:cNvPr>
          <p:cNvSpPr txBox="1"/>
          <p:nvPr/>
        </p:nvSpPr>
        <p:spPr>
          <a:xfrm>
            <a:off x="10302599" y="1551255"/>
            <a:ext cx="1788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11. Bragg peak comparison for proton and carbon ions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B1548D4-8F94-5449-A5B8-45E8D8066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34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20AEB5B-DFC7-42B4-9FAA-6B95E01D0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15124" y="0"/>
            <a:ext cx="7476877" cy="6858000"/>
          </a:xfrm>
          <a:custGeom>
            <a:avLst/>
            <a:gdLst>
              <a:gd name="connsiteX0" fmla="*/ 637332 w 7476877"/>
              <a:gd name="connsiteY0" fmla="*/ 4332728 h 6858000"/>
              <a:gd name="connsiteX1" fmla="*/ 1576347 w 7476877"/>
              <a:gd name="connsiteY1" fmla="*/ 4332728 h 6858000"/>
              <a:gd name="connsiteX2" fmla="*/ 1720345 w 7476877"/>
              <a:gd name="connsiteY2" fmla="*/ 4419228 h 6858000"/>
              <a:gd name="connsiteX3" fmla="*/ 2190864 w 7476877"/>
              <a:gd name="connsiteY3" fmla="*/ 5245095 h 6858000"/>
              <a:gd name="connsiteX4" fmla="*/ 2190864 w 7476877"/>
              <a:gd name="connsiteY4" fmla="*/ 5413976 h 6858000"/>
              <a:gd name="connsiteX5" fmla="*/ 1720345 w 7476877"/>
              <a:gd name="connsiteY5" fmla="*/ 6239844 h 6858000"/>
              <a:gd name="connsiteX6" fmla="*/ 1576347 w 7476877"/>
              <a:gd name="connsiteY6" fmla="*/ 6326343 h 6858000"/>
              <a:gd name="connsiteX7" fmla="*/ 637332 w 7476877"/>
              <a:gd name="connsiteY7" fmla="*/ 6326343 h 6858000"/>
              <a:gd name="connsiteX8" fmla="*/ 491309 w 7476877"/>
              <a:gd name="connsiteY8" fmla="*/ 6239844 h 6858000"/>
              <a:gd name="connsiteX9" fmla="*/ 22817 w 7476877"/>
              <a:gd name="connsiteY9" fmla="*/ 5413976 h 6858000"/>
              <a:gd name="connsiteX10" fmla="*/ 22817 w 7476877"/>
              <a:gd name="connsiteY10" fmla="*/ 5245095 h 6858000"/>
              <a:gd name="connsiteX11" fmla="*/ 491309 w 7476877"/>
              <a:gd name="connsiteY11" fmla="*/ 4419228 h 6858000"/>
              <a:gd name="connsiteX12" fmla="*/ 637332 w 7476877"/>
              <a:gd name="connsiteY12" fmla="*/ 4332728 h 6858000"/>
              <a:gd name="connsiteX13" fmla="*/ 3853980 w 7476877"/>
              <a:gd name="connsiteY13" fmla="*/ 0 h 6858000"/>
              <a:gd name="connsiteX14" fmla="*/ 5043644 w 7476877"/>
              <a:gd name="connsiteY14" fmla="*/ 0 h 6858000"/>
              <a:gd name="connsiteX15" fmla="*/ 5083740 w 7476877"/>
              <a:gd name="connsiteY15" fmla="*/ 70378 h 6858000"/>
              <a:gd name="connsiteX16" fmla="*/ 5225307 w 7476877"/>
              <a:gd name="connsiteY16" fmla="*/ 318859 h 6858000"/>
              <a:gd name="connsiteX17" fmla="*/ 5225307 w 7476877"/>
              <a:gd name="connsiteY17" fmla="*/ 577503 h 6858000"/>
              <a:gd name="connsiteX18" fmla="*/ 4504695 w 7476877"/>
              <a:gd name="connsiteY18" fmla="*/ 1842337 h 6858000"/>
              <a:gd name="connsiteX19" fmla="*/ 4284162 w 7476877"/>
              <a:gd name="connsiteY19" fmla="*/ 1974811 h 6858000"/>
              <a:gd name="connsiteX20" fmla="*/ 2846045 w 7476877"/>
              <a:gd name="connsiteY20" fmla="*/ 1974811 h 6858000"/>
              <a:gd name="connsiteX21" fmla="*/ 2778342 w 7476877"/>
              <a:gd name="connsiteY21" fmla="*/ 1965645 h 6858000"/>
              <a:gd name="connsiteX22" fmla="*/ 2731777 w 7476877"/>
              <a:gd name="connsiteY22" fmla="*/ 1945746 h 6858000"/>
              <a:gd name="connsiteX23" fmla="*/ 2760233 w 7476877"/>
              <a:gd name="connsiteY23" fmla="*/ 1895581 h 6858000"/>
              <a:gd name="connsiteX24" fmla="*/ 3768459 w 7476877"/>
              <a:gd name="connsiteY24" fmla="*/ 118263 h 6858000"/>
              <a:gd name="connsiteX25" fmla="*/ 3819932 w 7476877"/>
              <a:gd name="connsiteY25" fmla="*/ 39732 h 6858000"/>
              <a:gd name="connsiteX26" fmla="*/ 1880237 w 7476877"/>
              <a:gd name="connsiteY26" fmla="*/ 0 h 6858000"/>
              <a:gd name="connsiteX27" fmla="*/ 2102124 w 7476877"/>
              <a:gd name="connsiteY27" fmla="*/ 0 h 6858000"/>
              <a:gd name="connsiteX28" fmla="*/ 2086946 w 7476877"/>
              <a:gd name="connsiteY28" fmla="*/ 26756 h 6858000"/>
              <a:gd name="connsiteX29" fmla="*/ 1911773 w 7476877"/>
              <a:gd name="connsiteY29" fmla="*/ 335552 h 6858000"/>
              <a:gd name="connsiteX30" fmla="*/ 1911773 w 7476877"/>
              <a:gd name="connsiteY30" fmla="*/ 594199 h 6858000"/>
              <a:gd name="connsiteX31" fmla="*/ 2629280 w 7476877"/>
              <a:gd name="connsiteY31" fmla="*/ 1859030 h 6858000"/>
              <a:gd name="connsiteX32" fmla="*/ 2723627 w 7476877"/>
              <a:gd name="connsiteY32" fmla="*/ 1956020 h 6858000"/>
              <a:gd name="connsiteX33" fmla="*/ 2734544 w 7476877"/>
              <a:gd name="connsiteY33" fmla="*/ 1960685 h 6858000"/>
              <a:gd name="connsiteX34" fmla="*/ 2676021 w 7476877"/>
              <a:gd name="connsiteY34" fmla="*/ 2063851 h 6858000"/>
              <a:gd name="connsiteX35" fmla="*/ 2632495 w 7476877"/>
              <a:gd name="connsiteY35" fmla="*/ 2140578 h 6858000"/>
              <a:gd name="connsiteX36" fmla="*/ 2677641 w 7476877"/>
              <a:gd name="connsiteY36" fmla="*/ 2159871 h 6858000"/>
              <a:gd name="connsiteX37" fmla="*/ 2754009 w 7476877"/>
              <a:gd name="connsiteY37" fmla="*/ 2170210 h 6858000"/>
              <a:gd name="connsiteX38" fmla="*/ 4376198 w 7476877"/>
              <a:gd name="connsiteY38" fmla="*/ 2170210 h 6858000"/>
              <a:gd name="connsiteX39" fmla="*/ 4624956 w 7476877"/>
              <a:gd name="connsiteY39" fmla="*/ 2020780 h 6858000"/>
              <a:gd name="connsiteX40" fmla="*/ 5437803 w 7476877"/>
              <a:gd name="connsiteY40" fmla="*/ 594055 h 6858000"/>
              <a:gd name="connsiteX41" fmla="*/ 5437803 w 7476877"/>
              <a:gd name="connsiteY41" fmla="*/ 302307 h 6858000"/>
              <a:gd name="connsiteX42" fmla="*/ 5294722 w 7476877"/>
              <a:gd name="connsiteY42" fmla="*/ 51168 h 6858000"/>
              <a:gd name="connsiteX43" fmla="*/ 5265570 w 7476877"/>
              <a:gd name="connsiteY43" fmla="*/ 0 h 6858000"/>
              <a:gd name="connsiteX44" fmla="*/ 7476877 w 7476877"/>
              <a:gd name="connsiteY44" fmla="*/ 0 h 6858000"/>
              <a:gd name="connsiteX45" fmla="*/ 7476877 w 7476877"/>
              <a:gd name="connsiteY45" fmla="*/ 6858000 h 6858000"/>
              <a:gd name="connsiteX46" fmla="*/ 3343303 w 7476877"/>
              <a:gd name="connsiteY46" fmla="*/ 6858000 h 6858000"/>
              <a:gd name="connsiteX47" fmla="*/ 3297958 w 7476877"/>
              <a:gd name="connsiteY47" fmla="*/ 6778065 h 6858000"/>
              <a:gd name="connsiteX48" fmla="*/ 1841286 w 7476877"/>
              <a:gd name="connsiteY48" fmla="*/ 4210218 h 6858000"/>
              <a:gd name="connsiteX49" fmla="*/ 1841286 w 7476877"/>
              <a:gd name="connsiteY49" fmla="*/ 3515516 h 6858000"/>
              <a:gd name="connsiteX50" fmla="*/ 2556859 w 7476877"/>
              <a:gd name="connsiteY50" fmla="*/ 2254092 h 6858000"/>
              <a:gd name="connsiteX51" fmla="*/ 2617166 w 7476877"/>
              <a:gd name="connsiteY51" fmla="*/ 2147787 h 6858000"/>
              <a:gd name="connsiteX52" fmla="*/ 2615044 w 7476877"/>
              <a:gd name="connsiteY52" fmla="*/ 2146880 h 6858000"/>
              <a:gd name="connsiteX53" fmla="*/ 2508620 w 7476877"/>
              <a:gd name="connsiteY53" fmla="*/ 2037473 h 6858000"/>
              <a:gd name="connsiteX54" fmla="*/ 1699276 w 7476877"/>
              <a:gd name="connsiteY54" fmla="*/ 610749 h 6858000"/>
              <a:gd name="connsiteX55" fmla="*/ 1699276 w 7476877"/>
              <a:gd name="connsiteY55" fmla="*/ 319000 h 6858000"/>
              <a:gd name="connsiteX56" fmla="*/ 1843322 w 7476877"/>
              <a:gd name="connsiteY56" fmla="*/ 650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7476877" h="6858000">
                <a:moveTo>
                  <a:pt x="637332" y="4332728"/>
                </a:moveTo>
                <a:cubicBezTo>
                  <a:pt x="637332" y="4332728"/>
                  <a:pt x="637332" y="4332728"/>
                  <a:pt x="1576347" y="4332728"/>
                </a:cubicBezTo>
                <a:cubicBezTo>
                  <a:pt x="1635163" y="4332728"/>
                  <a:pt x="1691949" y="4365681"/>
                  <a:pt x="1720345" y="4419228"/>
                </a:cubicBezTo>
                <a:cubicBezTo>
                  <a:pt x="1720345" y="4419228"/>
                  <a:pt x="1720345" y="4419228"/>
                  <a:pt x="2190864" y="5245095"/>
                </a:cubicBezTo>
                <a:cubicBezTo>
                  <a:pt x="2221287" y="5296583"/>
                  <a:pt x="2221287" y="5362488"/>
                  <a:pt x="2190864" y="5413976"/>
                </a:cubicBezTo>
                <a:cubicBezTo>
                  <a:pt x="2190864" y="5413976"/>
                  <a:pt x="2190864" y="5413976"/>
                  <a:pt x="1720345" y="6239844"/>
                </a:cubicBezTo>
                <a:cubicBezTo>
                  <a:pt x="1691949" y="6293391"/>
                  <a:pt x="1635163" y="6326343"/>
                  <a:pt x="1576347" y="6326343"/>
                </a:cubicBezTo>
                <a:cubicBezTo>
                  <a:pt x="1576347" y="6326343"/>
                  <a:pt x="1576347" y="6326343"/>
                  <a:pt x="637332" y="6326343"/>
                </a:cubicBezTo>
                <a:cubicBezTo>
                  <a:pt x="576490" y="6326343"/>
                  <a:pt x="521732" y="6293391"/>
                  <a:pt x="491309" y="6239844"/>
                </a:cubicBezTo>
                <a:cubicBezTo>
                  <a:pt x="491309" y="6239844"/>
                  <a:pt x="491309" y="6239844"/>
                  <a:pt x="22817" y="5413976"/>
                </a:cubicBezTo>
                <a:cubicBezTo>
                  <a:pt x="-7605" y="5362488"/>
                  <a:pt x="-7605" y="5296583"/>
                  <a:pt x="22817" y="5245095"/>
                </a:cubicBezTo>
                <a:cubicBezTo>
                  <a:pt x="22817" y="5245095"/>
                  <a:pt x="22817" y="5245095"/>
                  <a:pt x="491309" y="4419228"/>
                </a:cubicBezTo>
                <a:cubicBezTo>
                  <a:pt x="521732" y="4365681"/>
                  <a:pt x="576490" y="4332728"/>
                  <a:pt x="637332" y="4332728"/>
                </a:cubicBezTo>
                <a:close/>
                <a:moveTo>
                  <a:pt x="3853980" y="0"/>
                </a:moveTo>
                <a:lnTo>
                  <a:pt x="5043644" y="0"/>
                </a:lnTo>
                <a:lnTo>
                  <a:pt x="5083740" y="70378"/>
                </a:lnTo>
                <a:cubicBezTo>
                  <a:pt x="5127533" y="147245"/>
                  <a:pt x="5174639" y="229925"/>
                  <a:pt x="5225307" y="318859"/>
                </a:cubicBezTo>
                <a:cubicBezTo>
                  <a:pt x="5271897" y="397715"/>
                  <a:pt x="5271897" y="498649"/>
                  <a:pt x="5225307" y="577503"/>
                </a:cubicBezTo>
                <a:cubicBezTo>
                  <a:pt x="5225307" y="577503"/>
                  <a:pt x="5225307" y="577503"/>
                  <a:pt x="4504695" y="1842337"/>
                </a:cubicBezTo>
                <a:cubicBezTo>
                  <a:pt x="4461209" y="1924345"/>
                  <a:pt x="4374239" y="1974811"/>
                  <a:pt x="4284162" y="1974811"/>
                </a:cubicBezTo>
                <a:cubicBezTo>
                  <a:pt x="4284162" y="1974811"/>
                  <a:pt x="4284162" y="1974811"/>
                  <a:pt x="2846045" y="1974811"/>
                </a:cubicBezTo>
                <a:cubicBezTo>
                  <a:pt x="2822750" y="1974811"/>
                  <a:pt x="2800035" y="1971656"/>
                  <a:pt x="2778342" y="1965645"/>
                </a:cubicBezTo>
                <a:lnTo>
                  <a:pt x="2731777" y="1945746"/>
                </a:lnTo>
                <a:lnTo>
                  <a:pt x="2760233" y="1895581"/>
                </a:lnTo>
                <a:cubicBezTo>
                  <a:pt x="3017539" y="1441999"/>
                  <a:pt x="3346890" y="861413"/>
                  <a:pt x="3768459" y="118263"/>
                </a:cubicBezTo>
                <a:cubicBezTo>
                  <a:pt x="3784101" y="90729"/>
                  <a:pt x="3801308" y="64519"/>
                  <a:pt x="3819932" y="39732"/>
                </a:cubicBezTo>
                <a:close/>
                <a:moveTo>
                  <a:pt x="1880237" y="0"/>
                </a:moveTo>
                <a:lnTo>
                  <a:pt x="2102124" y="0"/>
                </a:lnTo>
                <a:lnTo>
                  <a:pt x="2086946" y="26756"/>
                </a:lnTo>
                <a:cubicBezTo>
                  <a:pt x="1911773" y="335552"/>
                  <a:pt x="1911773" y="335552"/>
                  <a:pt x="1911773" y="335552"/>
                </a:cubicBezTo>
                <a:cubicBezTo>
                  <a:pt x="1865182" y="414408"/>
                  <a:pt x="1865182" y="515344"/>
                  <a:pt x="1911773" y="594199"/>
                </a:cubicBezTo>
                <a:cubicBezTo>
                  <a:pt x="2629280" y="1859030"/>
                  <a:pt x="2629280" y="1859030"/>
                  <a:pt x="2629280" y="1859030"/>
                </a:cubicBezTo>
                <a:cubicBezTo>
                  <a:pt x="2652576" y="1900035"/>
                  <a:pt x="2685189" y="1933154"/>
                  <a:pt x="2723627" y="1956020"/>
                </a:cubicBezTo>
                <a:lnTo>
                  <a:pt x="2734544" y="1960685"/>
                </a:lnTo>
                <a:lnTo>
                  <a:pt x="2676021" y="2063851"/>
                </a:lnTo>
                <a:lnTo>
                  <a:pt x="2632495" y="2140578"/>
                </a:lnTo>
                <a:lnTo>
                  <a:pt x="2677641" y="2159871"/>
                </a:lnTo>
                <a:cubicBezTo>
                  <a:pt x="2702113" y="2166652"/>
                  <a:pt x="2727732" y="2170210"/>
                  <a:pt x="2754009" y="2170210"/>
                </a:cubicBezTo>
                <a:cubicBezTo>
                  <a:pt x="4376198" y="2170210"/>
                  <a:pt x="4376198" y="2170210"/>
                  <a:pt x="4376198" y="2170210"/>
                </a:cubicBezTo>
                <a:cubicBezTo>
                  <a:pt x="4477805" y="2170210"/>
                  <a:pt x="4575904" y="2113286"/>
                  <a:pt x="4624956" y="2020780"/>
                </a:cubicBezTo>
                <a:cubicBezTo>
                  <a:pt x="5437803" y="594055"/>
                  <a:pt x="5437803" y="594055"/>
                  <a:pt x="5437803" y="594055"/>
                </a:cubicBezTo>
                <a:cubicBezTo>
                  <a:pt x="5490358" y="505109"/>
                  <a:pt x="5490358" y="391256"/>
                  <a:pt x="5437803" y="302307"/>
                </a:cubicBezTo>
                <a:cubicBezTo>
                  <a:pt x="5387000" y="213137"/>
                  <a:pt x="5339373" y="129540"/>
                  <a:pt x="5294722" y="51168"/>
                </a:cubicBezTo>
                <a:lnTo>
                  <a:pt x="5265570" y="0"/>
                </a:lnTo>
                <a:lnTo>
                  <a:pt x="7476877" y="0"/>
                </a:lnTo>
                <a:lnTo>
                  <a:pt x="7476877" y="6858000"/>
                </a:lnTo>
                <a:lnTo>
                  <a:pt x="3343303" y="6858000"/>
                </a:lnTo>
                <a:lnTo>
                  <a:pt x="3297958" y="6778065"/>
                </a:lnTo>
                <a:cubicBezTo>
                  <a:pt x="3015657" y="6280421"/>
                  <a:pt x="2563976" y="5484189"/>
                  <a:pt x="1841286" y="4210218"/>
                </a:cubicBezTo>
                <a:cubicBezTo>
                  <a:pt x="1716144" y="3998418"/>
                  <a:pt x="1716144" y="3727316"/>
                  <a:pt x="1841286" y="3515516"/>
                </a:cubicBezTo>
                <a:cubicBezTo>
                  <a:pt x="1841286" y="3515516"/>
                  <a:pt x="1841286" y="3515516"/>
                  <a:pt x="2556859" y="2254092"/>
                </a:cubicBezTo>
                <a:lnTo>
                  <a:pt x="2617166" y="2147787"/>
                </a:lnTo>
                <a:lnTo>
                  <a:pt x="2615044" y="2146880"/>
                </a:lnTo>
                <a:cubicBezTo>
                  <a:pt x="2571686" y="2121084"/>
                  <a:pt x="2534897" y="2083728"/>
                  <a:pt x="2508620" y="2037473"/>
                </a:cubicBezTo>
                <a:cubicBezTo>
                  <a:pt x="2508620" y="2037473"/>
                  <a:pt x="2508620" y="2037473"/>
                  <a:pt x="1699276" y="610749"/>
                </a:cubicBezTo>
                <a:cubicBezTo>
                  <a:pt x="1646720" y="521803"/>
                  <a:pt x="1646720" y="407950"/>
                  <a:pt x="1699276" y="319000"/>
                </a:cubicBezTo>
                <a:cubicBezTo>
                  <a:pt x="1699276" y="319000"/>
                  <a:pt x="1699276" y="319000"/>
                  <a:pt x="1843322" y="650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4E59C2-ED38-6F49-8C31-9E3A58E4D2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7561" y="2624682"/>
            <a:ext cx="7476877" cy="2274388"/>
          </a:xfrm>
        </p:spPr>
        <p:txBody>
          <a:bodyPr anchor="t">
            <a:normAutofit/>
          </a:bodyPr>
          <a:lstStyle/>
          <a:p>
            <a:pPr algn="l"/>
            <a:r>
              <a:rPr lang="en-GB" sz="12500" b="1" dirty="0"/>
              <a:t>Questions?</a:t>
            </a:r>
            <a:endParaRPr lang="en-US" sz="12500" b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B93721-934F-4F1E-A868-0B2BA110D3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1960" y="561256"/>
            <a:ext cx="1128382" cy="847206"/>
            <a:chOff x="7393391" y="1075612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9494AF8-52DE-4016-B1B9-5D16974BAE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93391" y="1327438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C27115E3-8DBD-460F-8EAD-44E1261741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971281" y="1075612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A8257-351D-474F-84E3-ECBF74AEA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47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26740" cy="6857542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1D3D90-8D44-B443-9F76-61F6A9326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837782"/>
            <a:ext cx="4153626" cy="217409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Photoacoustic Imaging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9888C69-11CC-40BA-BABF-F9B7E11C9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0080" y="640080"/>
            <a:ext cx="1128382" cy="847206"/>
            <a:chOff x="5307830" y="325570"/>
            <a:chExt cx="1128382" cy="84720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37D08C8-52AD-4B7E-A217-E28E1AF00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ED11528-93DA-433F-9B3C-21106EFDB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3E001-6944-A84F-9AC5-85DE39836B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7290" y="3065997"/>
            <a:ext cx="4075054" cy="34631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Biomedical imaging modality that uses ultrasound pulses generated by light beams incident on a surface. </a:t>
            </a:r>
          </a:p>
          <a:p>
            <a:r>
              <a:rPr lang="en-GB" sz="2000" dirty="0">
                <a:solidFill>
                  <a:schemeClr val="bg1"/>
                </a:solidFill>
              </a:rPr>
              <a:t>It is a hybrid modality combining the high contrast and spectroscopic based specificity of optical imaging with the high-speed resolution of ultrasound imaging with the high special resolution of ultrasound imaging. 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942BC6-FF47-3F47-9E17-9ED67E3FE41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613" y="1538608"/>
            <a:ext cx="4957805" cy="378032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4B80DCD-861C-7F42-93FE-62F3C2FAED15}"/>
              </a:ext>
            </a:extLst>
          </p:cNvPr>
          <p:cNvSpPr/>
          <p:nvPr/>
        </p:nvSpPr>
        <p:spPr>
          <a:xfrm>
            <a:off x="6377937" y="5523881"/>
            <a:ext cx="54864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600" dirty="0"/>
              <a:t>Figure 1. Examples of acoustic pulse graphs and their corresponding dose deposition profiles. (</a:t>
            </a:r>
            <a:r>
              <a:rPr lang="en-GB" sz="1600" dirty="0" err="1"/>
              <a:t>Yousefi</a:t>
            </a:r>
            <a:r>
              <a:rPr lang="en-GB" sz="1600" dirty="0"/>
              <a:t>, 2015)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6680AC-F16D-E743-9A06-C140E29E4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390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E4EE9E-8787-A942-8A08-381A48261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780661"/>
            <a:ext cx="3582073" cy="146347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Photoacoustic Imaging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78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987AE43-F38B-C74E-A28A-5E3C26B9E2D7}"/>
              </a:ext>
            </a:extLst>
          </p:cNvPr>
          <p:cNvSpPr/>
          <p:nvPr/>
        </p:nvSpPr>
        <p:spPr>
          <a:xfrm>
            <a:off x="432816" y="3244133"/>
            <a:ext cx="3916546" cy="315666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 Uninterrupted pulsed beam of electromagnetic radiation incident on a material, creating a temperature increase that triggers thermoelastic expansion and the build-up of a differential pressure distribution.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 This pressure distribution creates acoustic pressure waves. </a:t>
            </a:r>
            <a:endParaRPr lang="en-US" sz="2400" dirty="0">
              <a:solidFill>
                <a:schemeClr val="bg1"/>
              </a:solidFill>
              <a:effectLst/>
            </a:endParaRPr>
          </a:p>
        </p:txBody>
      </p:sp>
      <p:pic>
        <p:nvPicPr>
          <p:cNvPr id="1027" name="Picture 36" descr="Optics 02 00001 g001">
            <a:extLst>
              <a:ext uri="{FF2B5EF4-FFF2-40B4-BE49-F238E27FC236}">
                <a16:creationId xmlns:a16="http://schemas.microsoft.com/office/drawing/2014/main" id="{F0DCBD2D-571E-8543-90A5-85B24C7D9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16652" y="1661920"/>
            <a:ext cx="6642532" cy="295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Rectangle 2">
            <a:extLst>
              <a:ext uri="{FF2B5EF4-FFF2-40B4-BE49-F238E27FC236}">
                <a16:creationId xmlns:a16="http://schemas.microsoft.com/office/drawing/2014/main" id="{E285B652-FA9E-0B4F-9AC2-2B57132A0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88012E-62C8-B54B-8E33-D51A31B712DD}"/>
              </a:ext>
            </a:extLst>
          </p:cNvPr>
          <p:cNvSpPr/>
          <p:nvPr/>
        </p:nvSpPr>
        <p:spPr>
          <a:xfrm>
            <a:off x="5289334" y="4980793"/>
            <a:ext cx="664253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/>
              <a:t>Figure 2. A schematic of how acoustic waves are generated from a pulsed laser and how the acoustic images are generated from the resulting signals (</a:t>
            </a:r>
            <a:r>
              <a:rPr lang="en-US" sz="1600" dirty="0" err="1"/>
              <a:t>Manwar</a:t>
            </a:r>
            <a:r>
              <a:rPr lang="en-US" sz="1600" dirty="0"/>
              <a:t>, Zafar and Xu, 2020)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0342E-AF4C-5E42-BBD2-8692023E1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370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26740" cy="6857542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B2B29E-ECC3-EE4E-9EF8-9DE9D4791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816926"/>
            <a:ext cx="4153626" cy="2174091"/>
          </a:xfrm>
        </p:spPr>
        <p:txBody>
          <a:bodyPr anchor="b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Existing experiments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9888C69-11CC-40BA-BABF-F9B7E11C9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0080" y="640080"/>
            <a:ext cx="1128382" cy="847206"/>
            <a:chOff x="5307830" y="325570"/>
            <a:chExt cx="1128382" cy="84720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737D08C8-52AD-4B7E-A217-E28E1AF00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0ED11528-93DA-433F-9B3C-21106EFDB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B6EB3-5057-5444-B63D-CF6BE5654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054" y="2991017"/>
            <a:ext cx="4728411" cy="4293245"/>
          </a:xfrm>
        </p:spPr>
        <p:txBody>
          <a:bodyPr anchor="t">
            <a:normAutofit/>
          </a:bodyPr>
          <a:lstStyle/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chemeClr val="bg1"/>
                </a:solidFill>
              </a:rPr>
              <a:t>(a) Schematic of the 2D water phantom using a acoustic wave sensor to characterize the proton dose distribution. </a:t>
            </a: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endParaRPr lang="en-GB" sz="2000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chemeClr val="bg1"/>
                </a:solidFill>
              </a:rPr>
              <a:t>(b) Resulting proton beam scan intensity. (Arrows mark the position of the maximum). </a:t>
            </a: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endParaRPr lang="en-GB" sz="2000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chemeClr val="bg1"/>
                </a:solidFill>
              </a:rPr>
              <a:t>(c) Line profile of the Bragg peak in x and y direction.</a:t>
            </a: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endParaRPr lang="en-GB" sz="2000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chemeClr val="bg1"/>
                </a:solidFill>
              </a:rPr>
              <a:t>(d) Bragg beak characterization with Al absorber. (Arrows mark the maximum of the Bragg peak).</a:t>
            </a: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endParaRPr lang="en-GB" sz="2000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chemeClr val="bg1"/>
                </a:solidFill>
              </a:rPr>
              <a:t>(e) Line profile of the Bragg peak in x and y direction.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8899F0-FBA3-7447-AFB7-8E34042DCCE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740" y="2101516"/>
            <a:ext cx="5872755" cy="24330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05BCA1B-3466-754C-9E60-494D253B3BD7}"/>
              </a:ext>
            </a:extLst>
          </p:cNvPr>
          <p:cNvSpPr/>
          <p:nvPr/>
        </p:nvSpPr>
        <p:spPr>
          <a:xfrm>
            <a:off x="5934235" y="4985887"/>
            <a:ext cx="5872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600" dirty="0"/>
              <a:t>Figure 3. Shows the experimental setup for 2D </a:t>
            </a:r>
            <a:r>
              <a:rPr lang="en-GB" sz="1600" dirty="0" err="1"/>
              <a:t>ionoacoustic</a:t>
            </a:r>
            <a:r>
              <a:rPr lang="en-GB" sz="1600" dirty="0"/>
              <a:t> imaging of proton beams. </a:t>
            </a:r>
            <a:endParaRPr lang="en-US" sz="16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B7BECA-A079-0C44-8F11-129A295D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13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3762F8-C1DE-1C42-B398-4F7223342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716493"/>
            <a:ext cx="3582073" cy="1463472"/>
          </a:xfrm>
        </p:spPr>
        <p:txBody>
          <a:bodyPr anchor="t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Key ideas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309DF-7C35-1249-A591-315C2BAC9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816" y="2598821"/>
            <a:ext cx="3916546" cy="4259179"/>
          </a:xfrm>
        </p:spPr>
        <p:txBody>
          <a:bodyPr anchor="t">
            <a:norm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Create a computer simulated ‘Smart Phantom’. </a:t>
            </a:r>
          </a:p>
          <a:p>
            <a:r>
              <a:rPr lang="en-GB" sz="1400" dirty="0">
                <a:solidFill>
                  <a:schemeClr val="bg1"/>
                </a:solidFill>
              </a:rPr>
              <a:t>Examine thermoacoustic signals that are generated due to localised energy loss of ion beams in tissue.</a:t>
            </a:r>
            <a:endParaRPr lang="en-GB" sz="1400" dirty="0">
              <a:solidFill>
                <a:schemeClr val="bg1"/>
              </a:solidFill>
              <a:effectLst/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Present a way to determine the exact parameters needed to deliver a focused beam of radiation to a tumour in which the energy flux of the radiation deposited can be quantitatively imaged</a:t>
            </a:r>
            <a:r>
              <a:rPr lang="en-GB" sz="1400" dirty="0">
                <a:solidFill>
                  <a:schemeClr val="bg1"/>
                </a:solidFill>
                <a:effectLst/>
              </a:rPr>
              <a:t> </a:t>
            </a:r>
          </a:p>
          <a:p>
            <a:r>
              <a:rPr lang="en-GB" sz="1400" dirty="0">
                <a:solidFill>
                  <a:schemeClr val="bg1"/>
                </a:solidFill>
              </a:rPr>
              <a:t>Use Geant4 simulations to create a dose profile.</a:t>
            </a:r>
          </a:p>
          <a:p>
            <a:r>
              <a:rPr lang="en-GB" sz="1400" dirty="0">
                <a:solidFill>
                  <a:schemeClr val="bg1"/>
                </a:solidFill>
              </a:rPr>
              <a:t>Use k-wave to examine the thermoacoustic signals.</a:t>
            </a:r>
          </a:p>
          <a:p>
            <a:r>
              <a:rPr lang="en-GB" sz="1400" dirty="0">
                <a:solidFill>
                  <a:schemeClr val="bg1"/>
                </a:solidFill>
              </a:rPr>
              <a:t>Show that acoustic imaging is a viable alternative method of parameterising a beam that could localise the Bragg peak and measure deposited dose </a:t>
            </a:r>
            <a:r>
              <a:rPr lang="en-GB" sz="1400" i="1" dirty="0">
                <a:solidFill>
                  <a:schemeClr val="bg1"/>
                </a:solidFill>
              </a:rPr>
              <a:t>in vivo.</a:t>
            </a:r>
            <a:endParaRPr lang="en-GB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6C16FF-691F-F146-A7ED-40F6E1D43CE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652" y="939545"/>
            <a:ext cx="6642532" cy="44006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9D17B5A-3012-7044-B1B5-37F8D294119C}"/>
              </a:ext>
            </a:extLst>
          </p:cNvPr>
          <p:cNvSpPr/>
          <p:nvPr/>
        </p:nvSpPr>
        <p:spPr>
          <a:xfrm>
            <a:off x="5663184" y="534022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600" dirty="0"/>
              <a:t>Figure 4. Graph to show the Bragg-Peak of protons overlapping the tumour for efficient radiotherapy, without an exit slope, compared to x-ray-based radiotherapy. (Proton therapy dosimetry, 2021)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3045C2-D926-DF49-B03C-7112DA0B3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58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6EFFF4A2-EB01-4738-9824-8D9A72A51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A3DE0B4-8B38-064C-8D8A-903EFC9D1DE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21" y="719690"/>
            <a:ext cx="3172824" cy="328021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23D97D8B-CFC5-431A-AA32-93C4522A6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233674"/>
            <a:ext cx="12192000" cy="26243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9B4837-B9EF-2740-9868-07EAE3885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387" y="4721729"/>
            <a:ext cx="3685032" cy="1586162"/>
          </a:xfrm>
        </p:spPr>
        <p:txBody>
          <a:bodyPr anchor="t">
            <a:norm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Geant4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496E6-8AFC-0A40-A276-DA0D91797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4920" y="4535423"/>
            <a:ext cx="4930626" cy="232257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</a:rPr>
              <a:t>Geant4 hadron therapy simulation package is a coding software that allows the ‘tracking’ of particles through mediums while recording the time-frame. </a:t>
            </a:r>
          </a:p>
          <a:p>
            <a:pPr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</a:rPr>
              <a:t>Monte Carlo methods to calculate the energy deposited in the water due to the Bragg peak</a:t>
            </a:r>
          </a:p>
          <a:p>
            <a:pPr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</a:rPr>
              <a:t>Follow a particle through a medium and record the energy deposition profile to see how much energy is deposited in a certain volume in a time-resolved state. This will indicate the energy that corresponds to a certain volume of water. </a:t>
            </a:r>
            <a:endParaRPr lang="en-GB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91EAA54-AC0A-4AEF-ACE5-B1DD3DC81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08171" y="4821439"/>
            <a:ext cx="1128382" cy="847206"/>
            <a:chOff x="8183879" y="1000124"/>
            <a:chExt cx="1562267" cy="1172973"/>
          </a:xfrm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57EE6F04-B543-44E1-BA29-3DD44C5AED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83879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D5559A4F-CFAC-4ECC-B04A-670D559B96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83979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E08249EC-E291-0E4C-8C34-88799A414A6E}"/>
              </a:ext>
            </a:extLst>
          </p:cNvPr>
          <p:cNvSpPr/>
          <p:nvPr/>
        </p:nvSpPr>
        <p:spPr>
          <a:xfrm>
            <a:off x="10017785" y="1264890"/>
            <a:ext cx="209099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>
                <a:ea typeface="Times New Roman" panose="02020603050405020304" pitchFamily="18" charset="0"/>
              </a:rPr>
              <a:t>Figure 6. A flow chart to show the process of Geant4 </a:t>
            </a:r>
            <a:r>
              <a:rPr lang="en-GB" sz="1600" dirty="0" err="1">
                <a:ea typeface="Times New Roman" panose="02020603050405020304" pitchFamily="18" charset="0"/>
              </a:rPr>
              <a:t>traking</a:t>
            </a:r>
            <a:r>
              <a:rPr lang="en-GB" sz="1600" dirty="0">
                <a:ea typeface="Times New Roman" panose="02020603050405020304" pitchFamily="18" charset="0"/>
              </a:rPr>
              <a:t> particles through a medium, detailing the stages of energy deposition and the creation of new particles. (</a:t>
            </a:r>
            <a:r>
              <a:rPr lang="en-GB" sz="1600" dirty="0" err="1">
                <a:ea typeface="Times New Roman" panose="02020603050405020304" pitchFamily="18" charset="0"/>
              </a:rPr>
              <a:t>Pokorski</a:t>
            </a:r>
            <a:r>
              <a:rPr lang="en-GB" sz="1600" dirty="0">
                <a:ea typeface="Times New Roman" panose="02020603050405020304" pitchFamily="18" charset="0"/>
              </a:rPr>
              <a:t> and </a:t>
            </a:r>
            <a:r>
              <a:rPr lang="en-GB" sz="1600" dirty="0" err="1">
                <a:ea typeface="Times New Roman" panose="02020603050405020304" pitchFamily="18" charset="0"/>
              </a:rPr>
              <a:t>Ribon</a:t>
            </a:r>
            <a:r>
              <a:rPr lang="en-GB" sz="1600" dirty="0">
                <a:ea typeface="Times New Roman" panose="02020603050405020304" pitchFamily="18" charset="0"/>
              </a:rPr>
              <a:t>, 2014)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EF6DCF3-B904-B34A-B559-704CF5FAE2BE}"/>
              </a:ext>
            </a:extLst>
          </p:cNvPr>
          <p:cNvSpPr/>
          <p:nvPr/>
        </p:nvSpPr>
        <p:spPr>
          <a:xfrm>
            <a:off x="3138826" y="1205634"/>
            <a:ext cx="209067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>
                <a:ea typeface="Times New Roman" panose="02020603050405020304" pitchFamily="18" charset="0"/>
              </a:rPr>
              <a:t>Figure 5. A diagram to show </a:t>
            </a:r>
            <a:r>
              <a:rPr lang="en-GB" sz="1600" dirty="0"/>
              <a:t>the experimental set up of a phantom tank with a 17cm^2 with a 17cm^2 beam window</a:t>
            </a:r>
            <a:r>
              <a:rPr lang="en-GB" sz="1600" dirty="0">
                <a:effectLst/>
              </a:rPr>
              <a:t> </a:t>
            </a:r>
            <a:r>
              <a:rPr lang="en-GB" sz="1600" dirty="0"/>
              <a:t>(Barber et al., 2018)	</a:t>
            </a:r>
            <a:r>
              <a:rPr lang="en-GB" sz="1600" dirty="0">
                <a:effectLst/>
              </a:rPr>
              <a:t>  </a:t>
            </a:r>
            <a:endParaRPr lang="en-US" sz="16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C87B4ED-C151-ED4F-BC73-B3CEFC7EFB3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505" y="593604"/>
            <a:ext cx="4568285" cy="3280212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BE5E2D-65A2-604D-B0C1-C64D38AD0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8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26740" cy="6857542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C25B61-1143-EF44-B8CD-9055D237A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22898"/>
            <a:ext cx="4153626" cy="217409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K-wave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9888C69-11CC-40BA-BABF-F9B7E11C9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0080" y="640080"/>
            <a:ext cx="1128382" cy="847206"/>
            <a:chOff x="5307830" y="325570"/>
            <a:chExt cx="1128382" cy="847206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737D08C8-52AD-4B7E-A217-E28E1AF00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0ED11528-93DA-433F-9B3C-21106EFDB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40E43-D946-DD45-9933-2D90B2AFD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038" y="2511853"/>
            <a:ext cx="4493668" cy="384449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Used to simulate the entire </a:t>
            </a:r>
            <a:r>
              <a:rPr lang="en-GB" sz="2000" dirty="0" err="1">
                <a:solidFill>
                  <a:schemeClr val="bg1"/>
                </a:solidFill>
              </a:rPr>
              <a:t>ionoacoustic</a:t>
            </a:r>
            <a:r>
              <a:rPr lang="en-GB" sz="2000" dirty="0">
                <a:solidFill>
                  <a:schemeClr val="bg1"/>
                </a:solidFill>
              </a:rPr>
              <a:t> propagation and detection model, including proton energy transfer to the medium, generation of acoustic waves and the propagation of acoustic waves until detection.</a:t>
            </a:r>
            <a:r>
              <a:rPr lang="en-GB" sz="2000" dirty="0">
                <a:solidFill>
                  <a:schemeClr val="bg1"/>
                </a:solidFill>
                <a:effectLst/>
              </a:rPr>
              <a:t> </a:t>
            </a:r>
          </a:p>
          <a:p>
            <a:r>
              <a:rPr lang="en-US" sz="2000" dirty="0">
                <a:solidFill>
                  <a:schemeClr val="bg1"/>
                </a:solidFill>
              </a:rPr>
              <a:t>Use the time-varying power density in each voxel from Geant4 as the acoustic input</a:t>
            </a:r>
          </a:p>
          <a:p>
            <a:r>
              <a:rPr lang="en-US" sz="2000" dirty="0">
                <a:solidFill>
                  <a:schemeClr val="bg1"/>
                </a:solidFill>
              </a:rPr>
              <a:t>The resulting acoustic pressure fields can then be computed, a maximum output found, positions detected, and dose deposition image simulated. </a:t>
            </a:r>
            <a:endParaRPr lang="en-US" sz="20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AD7AAA-CAD1-0744-8B42-9074D6413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3852" y="2425935"/>
            <a:ext cx="3571035" cy="378032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35C37E6-7A4C-744E-A6EB-9432813937EF}"/>
              </a:ext>
            </a:extLst>
          </p:cNvPr>
          <p:cNvSpPr/>
          <p:nvPr/>
        </p:nvSpPr>
        <p:spPr>
          <a:xfrm>
            <a:off x="6272126" y="1451031"/>
            <a:ext cx="5774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Equations of motion, continuity, and state assuming a lossless medium: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FC28C87-2488-8A45-B585-F946943BC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78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Freeform: Shape 20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053031F-DAA7-524D-8DE3-8E4123E602CB}"/>
              </a:ext>
            </a:extLst>
          </p:cNvPr>
          <p:cNvSpPr/>
          <p:nvPr/>
        </p:nvSpPr>
        <p:spPr>
          <a:xfrm>
            <a:off x="407653" y="5349445"/>
            <a:ext cx="77417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>
                <a:ea typeface="Times New Roman" panose="02020603050405020304" pitchFamily="18" charset="0"/>
              </a:rPr>
              <a:t>Figure 7. Three ‘binned’ power deposition histograms in x, y and z, with 1mm bins.</a:t>
            </a:r>
            <a:endParaRPr lang="en-GB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72D7D69E-9D34-4C41-8326-C6BF6C9708EF}"/>
              </a:ext>
            </a:extLst>
          </p:cNvPr>
          <p:cNvSpPr txBox="1">
            <a:spLocks/>
          </p:cNvSpPr>
          <p:nvPr/>
        </p:nvSpPr>
        <p:spPr>
          <a:xfrm>
            <a:off x="8609927" y="5051076"/>
            <a:ext cx="3582073" cy="14634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Results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6A1D894-1C4B-094D-BC0D-F391B19062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26" t="9385" r="9250" b="8230"/>
          <a:stretch/>
        </p:blipFill>
        <p:spPr>
          <a:xfrm>
            <a:off x="8821" y="868885"/>
            <a:ext cx="8396344" cy="4480560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2296641-7D1F-474A-953A-5E20C8F63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15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Freeform: Shape 20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6C1446F-A61B-A441-B65F-0A02598E000E}"/>
              </a:ext>
            </a:extLst>
          </p:cNvPr>
          <p:cNvSpPr/>
          <p:nvPr/>
        </p:nvSpPr>
        <p:spPr>
          <a:xfrm>
            <a:off x="176463" y="5493955"/>
            <a:ext cx="80000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>
                <a:ea typeface="Times New Roman" panose="02020603050405020304" pitchFamily="18" charset="0"/>
              </a:rPr>
              <a:t>Figure 8. Three ‘binned’ energy and power histograms diagrams in r, phi and z, with bins of width 0.25mm in R, 0.95744681 </a:t>
            </a:r>
            <a:r>
              <a:rPr lang="en-GB" sz="1600" dirty="0" err="1">
                <a:ea typeface="Times New Roman" panose="02020603050405020304" pitchFamily="18" charset="0"/>
              </a:rPr>
              <a:t>rads</a:t>
            </a:r>
            <a:r>
              <a:rPr lang="en-GB" sz="1600" dirty="0">
                <a:ea typeface="Times New Roman" panose="02020603050405020304" pitchFamily="18" charset="0"/>
              </a:rPr>
              <a:t> in Phi and 1mm in Z.</a:t>
            </a:r>
            <a:endParaRPr lang="en-GB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D781D4-7010-F043-931C-7005BF14815F}"/>
              </a:ext>
            </a:extLst>
          </p:cNvPr>
          <p:cNvSpPr txBox="1">
            <a:spLocks/>
          </p:cNvSpPr>
          <p:nvPr/>
        </p:nvSpPr>
        <p:spPr>
          <a:xfrm>
            <a:off x="8609927" y="5051076"/>
            <a:ext cx="3582073" cy="14634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398736-785C-E843-A5CC-5B56F0824F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52" t="8620" r="9079" b="6418"/>
          <a:stretch/>
        </p:blipFill>
        <p:spPr>
          <a:xfrm>
            <a:off x="280709" y="791511"/>
            <a:ext cx="8057176" cy="464264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330F2-5271-964C-BF6D-73CCDFAE7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7B0E-DF19-D04A-B07B-84A7905EA5A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66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1008</Words>
  <Application>Microsoft Macintosh PowerPoint</Application>
  <PresentationFormat>Widescreen</PresentationFormat>
  <Paragraphs>78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Simulation to prove the use of Photoacoustic Imaging for Bragg peak reconstruction</vt:lpstr>
      <vt:lpstr>Photoacoustic Imaging</vt:lpstr>
      <vt:lpstr>Photoacoustic Imaging</vt:lpstr>
      <vt:lpstr>Existing experiments </vt:lpstr>
      <vt:lpstr>Key ideas </vt:lpstr>
      <vt:lpstr>Geant4</vt:lpstr>
      <vt:lpstr>K-wave</vt:lpstr>
      <vt:lpstr>PowerPoint Presentation</vt:lpstr>
      <vt:lpstr>PowerPoint Presentation</vt:lpstr>
      <vt:lpstr>Conclusions so far</vt:lpstr>
      <vt:lpstr>Experiment plans</vt:lpstr>
      <vt:lpstr>Further experiments 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to prove the use of Photoacoustic Imaging for Bragg peak reconstruction</dc:title>
  <dc:creator>McGarrigle, Josie</dc:creator>
  <cp:lastModifiedBy>McGarrigle, Josie</cp:lastModifiedBy>
  <cp:revision>1</cp:revision>
  <dcterms:created xsi:type="dcterms:W3CDTF">2021-06-09T20:51:33Z</dcterms:created>
  <dcterms:modified xsi:type="dcterms:W3CDTF">2021-06-10T09:56:29Z</dcterms:modified>
</cp:coreProperties>
</file>