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918"/>
    <p:restoredTop sz="94694"/>
  </p:normalViewPr>
  <p:slideViewPr>
    <p:cSldViewPr snapToGrid="0" snapToObjects="1">
      <p:cViewPr varScale="1">
        <p:scale>
          <a:sx n="124" d="100"/>
          <a:sy n="124" d="100"/>
        </p:scale>
        <p:origin x="736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B5725-3BBB-FC4D-83EF-96A6349A2A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r">
              <a:defRPr sz="6000" b="1">
                <a:solidFill>
                  <a:srgbClr val="00206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21587B-48A1-CD40-8B83-E328567942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r">
              <a:buNone/>
              <a:defRPr sz="28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7" name="Picture 6" descr="image001.png">
            <a:extLst>
              <a:ext uri="{FF2B5EF4-FFF2-40B4-BE49-F238E27FC236}">
                <a16:creationId xmlns:a16="http://schemas.microsoft.com/office/drawing/2014/main" id="{7C753095-58DF-1E47-9C0D-3CE3DFE4D7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11DAF38-58B9-814D-B265-B4CEB098D14D}"/>
              </a:ext>
            </a:extLst>
          </p:cNvPr>
          <p:cNvSpPr txBox="1"/>
          <p:nvPr userDrawn="1"/>
        </p:nvSpPr>
        <p:spPr>
          <a:xfrm>
            <a:off x="4797856" y="6519446"/>
            <a:ext cx="25962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b="1" dirty="0">
                <a:solidFill>
                  <a:schemeClr val="tx1"/>
                </a:solidFill>
              </a:rPr>
              <a:t>K. Long, </a:t>
            </a:r>
            <a:fld id="{B19FB069-7A70-CF49-A3CF-C9513262B04A}" type="datetime3">
              <a:rPr lang="en-GB" sz="1600" b="1" smtClean="0">
                <a:solidFill>
                  <a:schemeClr val="tx1"/>
                </a:solidFill>
              </a:rPr>
              <a:t>11 January, 2022</a:t>
            </a:fld>
            <a:endParaRPr lang="en-US" sz="1600" b="1" dirty="0">
              <a:solidFill>
                <a:schemeClr val="tx1"/>
              </a:solidFill>
            </a:endParaRPr>
          </a:p>
        </p:txBody>
      </p:sp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3623A61B-8043-9E43-99F2-D218C14E5C9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555302" y="6072572"/>
            <a:ext cx="1636698" cy="779380"/>
          </a:xfrm>
          <a:prstGeom prst="rect">
            <a:avLst/>
          </a:prstGeom>
        </p:spPr>
      </p:pic>
      <p:pic>
        <p:nvPicPr>
          <p:cNvPr id="5" name="Picture 4" descr="A picture containing icon&#10;&#10;Description automatically generated">
            <a:extLst>
              <a:ext uri="{FF2B5EF4-FFF2-40B4-BE49-F238E27FC236}">
                <a16:creationId xmlns:a16="http://schemas.microsoft.com/office/drawing/2014/main" id="{6D638904-28E6-6D4D-8E2F-98175B8EC10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01032" y="-17363"/>
            <a:ext cx="1466583" cy="377256"/>
          </a:xfrm>
          <a:prstGeom prst="rect">
            <a:avLst/>
          </a:prstGeom>
        </p:spPr>
      </p:pic>
      <p:pic>
        <p:nvPicPr>
          <p:cNvPr id="10" name="Picture 9" descr="Logo&#10;&#10;Description automatically generated with medium confidence">
            <a:extLst>
              <a:ext uri="{FF2B5EF4-FFF2-40B4-BE49-F238E27FC236}">
                <a16:creationId xmlns:a16="http://schemas.microsoft.com/office/drawing/2014/main" id="{7FB27F37-5029-264F-83A9-85FFD872F8F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6167120"/>
            <a:ext cx="2031428" cy="684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943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785B0-BE4E-CD49-A4DA-6AD90DEA5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9483BF-910A-054A-9FAC-0B27251F7C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AE9D18-4E71-7A41-AD75-6101BD6E0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1/11/22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D7E5A4-7C58-7448-B8B0-8B692D3AE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04ED69-253A-2C46-9FF9-2BBC61DF7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344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0D62473-7246-B545-9BC0-42B8540953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EB4A34-12F1-6B49-98C8-A5C712E400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F01029-BF4B-554E-9213-190417BBC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1/11/22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86C1C5-92E2-5D4D-9F4C-12114CF13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973916-8C01-E94A-BD99-D1D422EAA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098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1A76B9-B307-5547-9D41-EE174839CB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40079"/>
          </a:xfrm>
        </p:spPr>
        <p:txBody>
          <a:bodyPr>
            <a:noAutofit/>
          </a:bodyPr>
          <a:lstStyle>
            <a:lvl1pPr algn="r">
              <a:defRPr sz="40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7AF3D8-FCDB-8A48-A784-F89A834E20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40080"/>
            <a:ext cx="12192000" cy="6207760"/>
          </a:xfrm>
        </p:spPr>
        <p:txBody>
          <a:bodyPr/>
          <a:lstStyle>
            <a:lvl1pPr>
              <a:defRPr sz="3600" b="1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3200" b="1">
                <a:solidFill>
                  <a:schemeClr val="accent1"/>
                </a:solidFill>
              </a:defRPr>
            </a:lvl2pPr>
            <a:lvl3pPr>
              <a:defRPr sz="2800" b="1">
                <a:solidFill>
                  <a:schemeClr val="accent2"/>
                </a:solidFill>
              </a:defRPr>
            </a:lvl3pPr>
            <a:lvl4pPr>
              <a:defRPr sz="2400" b="1">
                <a:solidFill>
                  <a:schemeClr val="accent4"/>
                </a:solidFill>
              </a:defRPr>
            </a:lvl4pPr>
            <a:lvl5pPr>
              <a:defRPr sz="2000" b="1">
                <a:solidFill>
                  <a:schemeClr val="accent6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AB9E92-2D1E-6240-8373-27BDDD5B5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56894"/>
            <a:ext cx="2743200" cy="290195"/>
          </a:xfrm>
        </p:spPr>
        <p:txBody>
          <a:bodyPr/>
          <a:lstStyle>
            <a:lvl1pPr>
              <a:defRPr sz="11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7163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9A4A06-1A91-1943-B51A-D89D1D983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4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21FAA7-C043-354A-A358-5CFD35EED8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6376AA-06DB-4046-8C16-EC8D1649F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769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EFC03-EF36-714D-B45D-98DBE52BC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96194F-01C3-0A41-B5EE-CC458FDC04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DEDD8B-68A2-1645-9D26-2235D0A527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C23699-8D32-AE49-BA22-27F3AC082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1/11/22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1AC631-0972-F440-B2B3-215293F28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707CAF-F107-D74E-89ED-FEE245417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043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3C7B1-BBA9-184B-89C6-3DD51557F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F1DABB-21DD-E54F-AAFB-A6898BB7B7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0EBBFD-A6D6-904E-9B92-67C813C2B5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63A777-7C7D-DD40-BE58-DD1490308D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50B208D-AE21-F141-B476-10382A925E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5F8752-2A13-6B46-869B-9E6CB1911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1/11/22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BF5A9EE-2FF3-CD4A-B0C4-D6B104BED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67DB3A0-754C-E348-BAB3-FF4B744EE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136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CF0F02-EC1E-9A4A-9EEF-64B39356E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824AD6-0C3D-0E43-B870-D1CC0828A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1/11/22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B65CC9-FA18-294A-B371-A3F5B095C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C659D4-47A9-3F47-8024-B06237F61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99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8AE2210-2BCB-0041-96A8-224F79F1FA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1/11/22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C67F05-E7E1-8749-9491-A4E9D08BF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6B9F0D-7D99-084F-9553-87B4A1BFD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882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893B9C-67C3-9844-BF1B-476953FE8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FB53CC-7C9D-EF48-B305-3E1E4A1262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78FD12-DDD6-7846-B50B-364E220515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BE2823-FAE6-0943-914F-0E7001E76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1/11/22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E349B2-2E3A-6743-A29D-A95C11456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5BF894-F59E-EA41-AEBE-B41624A80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656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07BA3-2239-984F-B148-89F4A8747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F77758-9BA9-BF44-AEAE-915EE2E6FC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7A5466-F14B-4743-ACAE-3162C62918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FDA245-2A96-8248-B711-7D76E6E20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1/11/22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7A4554-968C-E446-9200-0D3A2C3FD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F2D0DE-ECD4-D348-9EF2-C75CA8541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255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E70A46D-8534-1941-896D-8E002B3D0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76DC3B-1027-5441-84BC-18C39DC3A2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9904AA-4F87-3F41-A276-1F8BB69E87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E5577-9D3A-5740-895E-D28D2517BFB7}" type="datetimeFigureOut">
              <a:rPr lang="en-US" smtClean="0"/>
              <a:t>1/11/22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F5271B-446B-EA4F-822F-CB42D41F16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2C8A42-D138-4942-89C5-84E4216646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276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ABBAA3-F784-1443-B57E-CB2B839CF3E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Intro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30E161-97AD-4143-99A8-BF40C40EBE8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082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2552F0-1ADB-BA40-AC1E-C7E234C3CC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Communication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16453A-A13F-E14D-B535-D01AFFF2BB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err="1"/>
              <a:t>LhARA</a:t>
            </a:r>
            <a:r>
              <a:rPr lang="en-US" dirty="0"/>
              <a:t> mailing lists:</a:t>
            </a:r>
          </a:p>
          <a:p>
            <a:pPr lvl="1"/>
            <a:r>
              <a:rPr lang="en-US" dirty="0"/>
              <a:t>General:</a:t>
            </a:r>
          </a:p>
          <a:p>
            <a:pPr lvl="2"/>
            <a:r>
              <a:rPr lang="en-US" dirty="0" err="1"/>
              <a:t>ccap-lhara</a:t>
            </a:r>
            <a:endParaRPr lang="en-US" dirty="0"/>
          </a:p>
          <a:p>
            <a:pPr lvl="1"/>
            <a:r>
              <a:rPr lang="en-US" dirty="0"/>
              <a:t>Source:</a:t>
            </a:r>
          </a:p>
          <a:p>
            <a:pPr lvl="2"/>
            <a:r>
              <a:rPr lang="en-US" dirty="0" err="1"/>
              <a:t>ccap</a:t>
            </a:r>
            <a:r>
              <a:rPr lang="en-US" dirty="0"/>
              <a:t>-</a:t>
            </a:r>
            <a:r>
              <a:rPr lang="en-US" dirty="0" err="1"/>
              <a:t>lhara</a:t>
            </a:r>
            <a:r>
              <a:rPr lang="en-US" dirty="0"/>
              <a:t>-source</a:t>
            </a:r>
          </a:p>
          <a:p>
            <a:pPr lvl="3"/>
            <a:r>
              <a:rPr lang="en-US" dirty="0"/>
              <a:t>Being created (request with ICT)</a:t>
            </a:r>
          </a:p>
          <a:p>
            <a:pPr lvl="1"/>
            <a:r>
              <a:rPr lang="en-US" dirty="0"/>
              <a:t>Capture:</a:t>
            </a:r>
          </a:p>
          <a:p>
            <a:pPr lvl="2"/>
            <a:r>
              <a:rPr lang="en-US" dirty="0" err="1"/>
              <a:t>ccap</a:t>
            </a:r>
            <a:r>
              <a:rPr lang="en-US" dirty="0"/>
              <a:t>-</a:t>
            </a:r>
            <a:r>
              <a:rPr lang="en-US" dirty="0" err="1"/>
              <a:t>lhara</a:t>
            </a:r>
            <a:r>
              <a:rPr lang="en-US" dirty="0"/>
              <a:t>-capture</a:t>
            </a:r>
          </a:p>
          <a:p>
            <a:pPr lvl="1"/>
            <a:r>
              <a:rPr lang="en-US" dirty="0"/>
              <a:t>Ion-acoustic imaging:</a:t>
            </a:r>
          </a:p>
          <a:p>
            <a:pPr lvl="2"/>
            <a:r>
              <a:rPr lang="en-US" dirty="0" err="1"/>
              <a:t>ccap-lhara-ionacoustic</a:t>
            </a:r>
            <a:endParaRPr lang="en-US" dirty="0"/>
          </a:p>
          <a:p>
            <a:pPr lvl="1"/>
            <a:r>
              <a:rPr lang="en-US" dirty="0"/>
              <a:t>Novel end station:</a:t>
            </a:r>
          </a:p>
          <a:p>
            <a:pPr lvl="2"/>
            <a:r>
              <a:rPr lang="en-US" dirty="0" err="1"/>
              <a:t>ccap-lhara-endstation</a:t>
            </a:r>
            <a:endParaRPr lang="en-US" dirty="0"/>
          </a:p>
          <a:p>
            <a:pPr lvl="3"/>
            <a:r>
              <a:rPr lang="en-US" dirty="0"/>
              <a:t>Being created (request with ICT)</a:t>
            </a:r>
          </a:p>
          <a:p>
            <a:pPr lvl="1"/>
            <a:r>
              <a:rPr lang="en-US" dirty="0"/>
              <a:t>Design and integration:</a:t>
            </a:r>
          </a:p>
          <a:p>
            <a:pPr lvl="2"/>
            <a:r>
              <a:rPr lang="en-GB" dirty="0" err="1"/>
              <a:t>ccap-lhara-DesignIntegration</a:t>
            </a:r>
            <a:endParaRPr lang="en-GB" dirty="0"/>
          </a:p>
          <a:p>
            <a:pPr lvl="3"/>
            <a:r>
              <a:rPr lang="en-GB" dirty="0"/>
              <a:t>Being created </a:t>
            </a:r>
            <a:r>
              <a:rPr lang="en-US" dirty="0"/>
              <a:t>(request with ICT)</a:t>
            </a:r>
            <a:endParaRPr lang="en-GB" dirty="0"/>
          </a:p>
          <a:p>
            <a:pPr lvl="1"/>
            <a:endParaRPr lang="en-US" dirty="0"/>
          </a:p>
          <a:p>
            <a:pPr lvl="1"/>
            <a:r>
              <a:rPr lang="en-US" dirty="0"/>
              <a:t>Institute Board:</a:t>
            </a:r>
          </a:p>
          <a:p>
            <a:pPr lvl="2"/>
            <a:r>
              <a:rPr lang="en-US" dirty="0" err="1"/>
              <a:t>ccap</a:t>
            </a:r>
            <a:r>
              <a:rPr lang="en-US" dirty="0"/>
              <a:t>-</a:t>
            </a:r>
            <a:r>
              <a:rPr lang="en-US" dirty="0" err="1"/>
              <a:t>lhara</a:t>
            </a:r>
            <a:r>
              <a:rPr lang="en-US" dirty="0"/>
              <a:t>-sg</a:t>
            </a:r>
          </a:p>
          <a:p>
            <a:pPr lvl="1"/>
            <a:r>
              <a:rPr lang="en-US" dirty="0"/>
              <a:t>Executive Board:</a:t>
            </a:r>
          </a:p>
          <a:p>
            <a:pPr lvl="2"/>
            <a:r>
              <a:rPr lang="en-US" dirty="0" err="1"/>
              <a:t>ccap</a:t>
            </a:r>
            <a:r>
              <a:rPr lang="en-US" dirty="0"/>
              <a:t>-</a:t>
            </a:r>
            <a:r>
              <a:rPr lang="en-US" dirty="0" err="1"/>
              <a:t>lhara</a:t>
            </a:r>
            <a:r>
              <a:rPr lang="en-US" dirty="0"/>
              <a:t>-po</a:t>
            </a:r>
          </a:p>
          <a:p>
            <a:pPr lvl="1"/>
            <a:r>
              <a:rPr lang="en-US" dirty="0" err="1"/>
              <a:t>LhARA</a:t>
            </a:r>
            <a:r>
              <a:rPr lang="en-US" dirty="0"/>
              <a:t> Project Management Office:</a:t>
            </a:r>
          </a:p>
          <a:p>
            <a:pPr lvl="2"/>
            <a:r>
              <a:rPr lang="en-US" dirty="0" err="1"/>
              <a:t>ccap</a:t>
            </a:r>
            <a:r>
              <a:rPr lang="en-US" dirty="0"/>
              <a:t>-</a:t>
            </a:r>
            <a:r>
              <a:rPr lang="en-US" dirty="0" err="1"/>
              <a:t>lhara</a:t>
            </a:r>
            <a:r>
              <a:rPr lang="en-US" dirty="0"/>
              <a:t>-wpm</a:t>
            </a:r>
          </a:p>
          <a:p>
            <a:pPr lvl="1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8ED27FC-93EA-5B40-98D8-595021AFD71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50" r="2802"/>
          <a:stretch/>
        </p:blipFill>
        <p:spPr>
          <a:xfrm>
            <a:off x="4896069" y="1280159"/>
            <a:ext cx="7047109" cy="544830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14B60F4-D0FE-494F-A2D9-1A1D02217E36}"/>
              </a:ext>
            </a:extLst>
          </p:cNvPr>
          <p:cNvSpPr txBox="1"/>
          <p:nvPr/>
        </p:nvSpPr>
        <p:spPr>
          <a:xfrm>
            <a:off x="5292356" y="775453"/>
            <a:ext cx="63793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Feel free to join w/g email lists!  Email Dion or me, we’ll add you </a:t>
            </a:r>
          </a:p>
        </p:txBody>
      </p:sp>
    </p:spTree>
    <p:extLst>
      <p:ext uri="{BB962C8B-B14F-4D97-AF65-F5344CB8AC3E}">
        <p14:creationId xmlns:p14="http://schemas.microsoft.com/office/powerpoint/2010/main" val="378608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7A91E3-9D20-DE43-9CF1-F8279695FD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LhARA</a:t>
            </a:r>
            <a:r>
              <a:rPr lang="en-US" dirty="0"/>
              <a:t> and the ITRF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556B93-3DDA-334C-8159-51D86E4168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8496" y="1839074"/>
            <a:ext cx="7644384" cy="5018924"/>
          </a:xfrm>
        </p:spPr>
        <p:txBody>
          <a:bodyPr>
            <a:normAutofit/>
          </a:bodyPr>
          <a:lstStyle/>
          <a:p>
            <a:r>
              <a:rPr lang="en-US" sz="2800" dirty="0"/>
              <a:t>Discussion of alignment began before Christmas</a:t>
            </a:r>
          </a:p>
          <a:p>
            <a:pPr lvl="1"/>
            <a:r>
              <a:rPr lang="en-US" sz="2400" dirty="0"/>
              <a:t>Gain momentum now</a:t>
            </a:r>
          </a:p>
          <a:p>
            <a:endParaRPr lang="en-US" sz="2800" dirty="0"/>
          </a:p>
          <a:p>
            <a:r>
              <a:rPr lang="en-US" sz="2800" dirty="0"/>
              <a:t>Important that we complete the proposal</a:t>
            </a:r>
          </a:p>
          <a:p>
            <a:endParaRPr lang="en-US" sz="2800" dirty="0"/>
          </a:p>
          <a:p>
            <a:r>
              <a:rPr lang="en-US" sz="2800" dirty="0"/>
              <a:t>Take stock of work done over the break today and at LPMO tomorrow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4DF7545-35F8-B140-81A7-0CCAF6B19E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02880" y="640079"/>
            <a:ext cx="4230624" cy="5986866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FA540C4-9227-F440-ADFC-B4DB4DDCFA3D}"/>
              </a:ext>
            </a:extLst>
          </p:cNvPr>
          <p:cNvSpPr txBox="1"/>
          <p:nvPr/>
        </p:nvSpPr>
        <p:spPr>
          <a:xfrm>
            <a:off x="8897419" y="6061750"/>
            <a:ext cx="19992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>
                <a:solidFill>
                  <a:srgbClr val="002060"/>
                </a:solidFill>
              </a:rPr>
              <a:t>Snip from proposal</a:t>
            </a:r>
          </a:p>
        </p:txBody>
      </p:sp>
    </p:spTree>
    <p:extLst>
      <p:ext uri="{BB962C8B-B14F-4D97-AF65-F5344CB8AC3E}">
        <p14:creationId xmlns:p14="http://schemas.microsoft.com/office/powerpoint/2010/main" val="19650433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2925E0-FA8C-EE4B-9283-45EF73C1BC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Stakeholder plan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74F235-DF3E-7B4E-8173-E476C6D369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315092"/>
            <a:ext cx="12192000" cy="5532748"/>
          </a:xfrm>
        </p:spPr>
        <p:txBody>
          <a:bodyPr/>
          <a:lstStyle/>
          <a:p>
            <a:r>
              <a:rPr lang="en-US" dirty="0"/>
              <a:t>Important aspect of our proposal</a:t>
            </a:r>
          </a:p>
          <a:p>
            <a:endParaRPr lang="en-US" dirty="0"/>
          </a:p>
          <a:p>
            <a:r>
              <a:rPr lang="en-US" dirty="0"/>
              <a:t>Led by Pat and Jason a small group is forming</a:t>
            </a:r>
          </a:p>
          <a:p>
            <a:endParaRPr lang="en-US" dirty="0"/>
          </a:p>
          <a:p>
            <a:r>
              <a:rPr lang="en-US" dirty="0"/>
              <a:t>Goals:</a:t>
            </a:r>
          </a:p>
          <a:p>
            <a:pPr lvl="1"/>
            <a:r>
              <a:rPr lang="en-US" dirty="0"/>
              <a:t>Excellent section for proposal</a:t>
            </a:r>
          </a:p>
          <a:p>
            <a:pPr lvl="1"/>
            <a:r>
              <a:rPr lang="en-US" dirty="0"/>
              <a:t>Late spring/early summer “4-nation” low-key PPI event …</a:t>
            </a:r>
          </a:p>
          <a:p>
            <a:pPr lvl="2"/>
            <a:r>
              <a:rPr lang="en-US" dirty="0"/>
              <a:t>… more in the future</a:t>
            </a:r>
          </a:p>
        </p:txBody>
      </p:sp>
    </p:spTree>
    <p:extLst>
      <p:ext uri="{BB962C8B-B14F-4D97-AF65-F5344CB8AC3E}">
        <p14:creationId xmlns:p14="http://schemas.microsoft.com/office/powerpoint/2010/main" val="25798496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9B499D-5C3F-A54F-AA33-69CD497223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74" y="1726058"/>
            <a:ext cx="2547384" cy="278429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800" dirty="0"/>
              <a:t>Please attend!</a:t>
            </a:r>
          </a:p>
          <a:p>
            <a:pPr marL="0" indent="0">
              <a:buNone/>
            </a:pPr>
            <a:endParaRPr lang="en-US" sz="2800" dirty="0"/>
          </a:p>
          <a:p>
            <a:pPr marL="0" indent="0" algn="ctr">
              <a:buNone/>
            </a:pPr>
            <a:r>
              <a:rPr lang="en-US" sz="2800" dirty="0">
                <a:solidFill>
                  <a:schemeClr val="accent4">
                    <a:lumMod val="50000"/>
                  </a:schemeClr>
                </a:solidFill>
              </a:rPr>
              <a:t>My draft slides</a:t>
            </a:r>
            <a:br>
              <a:rPr lang="en-US" sz="2800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en-US" sz="2800" dirty="0">
                <a:solidFill>
                  <a:schemeClr val="accent4">
                    <a:lumMod val="50000"/>
                  </a:schemeClr>
                </a:solidFill>
              </a:rPr>
              <a:t>will be posted</a:t>
            </a:r>
            <a:br>
              <a:rPr lang="en-US" sz="2800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en-US" sz="2800" dirty="0">
                <a:solidFill>
                  <a:schemeClr val="accent4">
                    <a:lumMod val="50000"/>
                  </a:schemeClr>
                </a:solidFill>
              </a:rPr>
              <a:t>later today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4E0F11C-CDEE-5642-A61A-8B28E1D584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8480" y="121920"/>
            <a:ext cx="4696140" cy="663448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7B69B78-CF79-EF4E-99C1-8C48674EDA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16752" y="121920"/>
            <a:ext cx="4696140" cy="6634480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7828182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8EC3852F-5332-BC40-B675-9761C7F1497A}" vid="{83EE5F88-8A1E-8B49-B1F9-687D03D81F6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</TotalTime>
  <Words>170</Words>
  <Application>Microsoft Macintosh PowerPoint</Application>
  <PresentationFormat>Widescreen</PresentationFormat>
  <Paragraphs>46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Intro</vt:lpstr>
      <vt:lpstr>Communication</vt:lpstr>
      <vt:lpstr>LhARA and the ITRF</vt:lpstr>
      <vt:lpstr>Stakeholder plan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</dc:title>
  <dc:creator>Long, Kenneth R</dc:creator>
  <cp:lastModifiedBy>Long, Kenneth R</cp:lastModifiedBy>
  <cp:revision>2</cp:revision>
  <dcterms:created xsi:type="dcterms:W3CDTF">2022-01-11T13:17:17Z</dcterms:created>
  <dcterms:modified xsi:type="dcterms:W3CDTF">2022-01-11T13:50:29Z</dcterms:modified>
</cp:coreProperties>
</file>