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8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22 February,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DBF51-8180-D24C-AF43-DFB5A35C4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FDABB-5AC2-9541-8878-644E72D14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CCAP’S International Advisory Board met 08Feb22</a:t>
            </a:r>
          </a:p>
          <a:p>
            <a:pPr lvl="1"/>
            <a:r>
              <a:rPr lang="en-US" dirty="0"/>
              <a:t>Agreed to look at review of our proposal</a:t>
            </a:r>
          </a:p>
          <a:p>
            <a:pPr lvl="1"/>
            <a:r>
              <a:rPr lang="en-US" dirty="0"/>
              <a:t>Timetable to be agreed, but:</a:t>
            </a:r>
          </a:p>
          <a:p>
            <a:pPr lvl="2"/>
            <a:r>
              <a:rPr lang="en-US" dirty="0"/>
              <a:t>Likely to be done in two parts:</a:t>
            </a:r>
          </a:p>
          <a:p>
            <a:pPr lvl="3"/>
            <a:r>
              <a:rPr lang="en-US" dirty="0"/>
              <a:t>Review of biological science (Baumann, Sorensen leads)</a:t>
            </a:r>
          </a:p>
          <a:p>
            <a:pPr lvl="3"/>
            <a:r>
              <a:rPr lang="en-US" dirty="0"/>
              <a:t>Review of </a:t>
            </a:r>
            <a:r>
              <a:rPr lang="en-US" dirty="0" err="1"/>
              <a:t>LhARA</a:t>
            </a:r>
            <a:r>
              <a:rPr lang="en-US" dirty="0"/>
              <a:t> technological proposal (Lamont, Bolton leads)</a:t>
            </a:r>
          </a:p>
          <a:p>
            <a:r>
              <a:rPr lang="en-US" dirty="0"/>
              <a:t>Need now to agree plan for completion of proposal, then</a:t>
            </a:r>
          </a:p>
          <a:p>
            <a:r>
              <a:rPr lang="en-US" dirty="0"/>
              <a:t>Communicate to Lamont et al</a:t>
            </a:r>
          </a:p>
          <a:p>
            <a:endParaRPr lang="en-US" dirty="0"/>
          </a:p>
          <a:p>
            <a:r>
              <a:rPr lang="en-US" dirty="0"/>
              <a:t>We’ll have to stick to it this time!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2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AA070-98D1-FC47-8CB9-661B5932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“Now”/ongoing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85D92-ED94-0D4A-8454-9EDB60C0A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Discussions with Hywel Owen ITRF PI: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ITRF alignment</a:t>
            </a:r>
          </a:p>
          <a:p>
            <a:pPr lvl="1"/>
            <a:r>
              <a:rPr lang="en-US" dirty="0"/>
              <a:t>Issues:</a:t>
            </a:r>
          </a:p>
          <a:p>
            <a:pPr lvl="2"/>
            <a:r>
              <a:rPr lang="en-US" dirty="0"/>
              <a:t>Budget</a:t>
            </a:r>
          </a:p>
          <a:p>
            <a:pPr lvl="2"/>
            <a:r>
              <a:rPr lang="en-US" dirty="0"/>
              <a:t>Organogram / Org chart</a:t>
            </a:r>
          </a:p>
          <a:p>
            <a:pPr lvl="1"/>
            <a:r>
              <a:rPr lang="en-US" dirty="0"/>
              <a:t>Agreed review above will be </a:t>
            </a:r>
            <a:r>
              <a:rPr lang="en-US" dirty="0" err="1"/>
              <a:t>LhARA</a:t>
            </a:r>
            <a:r>
              <a:rPr lang="en-US" dirty="0"/>
              <a:t> in context of ITRF (or phrase to be defined)</a:t>
            </a:r>
          </a:p>
          <a:p>
            <a:endParaRPr lang="en-US" dirty="0"/>
          </a:p>
          <a:p>
            <a:r>
              <a:rPr lang="en-US" dirty="0"/>
              <a:t>As part of convergence/alignment, Hywel Owen has been invited to </a:t>
            </a:r>
            <a:r>
              <a:rPr lang="en-US" dirty="0" err="1"/>
              <a:t>LhARA</a:t>
            </a:r>
            <a:r>
              <a:rPr lang="en-US" dirty="0"/>
              <a:t> Project Management Board</a:t>
            </a:r>
          </a:p>
          <a:p>
            <a:endParaRPr lang="en-US" dirty="0"/>
          </a:p>
          <a:p>
            <a:r>
              <a:rPr lang="en-US" dirty="0"/>
              <a:t>Preparing for next ITRF AC: 30Mar22</a:t>
            </a:r>
          </a:p>
        </p:txBody>
      </p:sp>
    </p:spTree>
    <p:extLst>
      <p:ext uri="{BB962C8B-B14F-4D97-AF65-F5344CB8AC3E}">
        <p14:creationId xmlns:p14="http://schemas.microsoft.com/office/powerpoint/2010/main" val="3634239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D45BF-F0C1-3747-9F35-7E384EC1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meeting: 27Apr22</a:t>
            </a:r>
          </a:p>
          <a:p>
            <a:pPr lvl="1"/>
            <a:r>
              <a:rPr lang="en-US" dirty="0"/>
              <a:t>Will soon begin to make agenda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One day workshop on</a:t>
            </a:r>
            <a:br>
              <a:rPr lang="en-US" dirty="0"/>
            </a:br>
            <a:r>
              <a:rPr lang="en-US" i="1" u="sng" dirty="0"/>
              <a:t>Future accelerators for biomedical applications</a:t>
            </a:r>
          </a:p>
          <a:p>
            <a:pPr lvl="1"/>
            <a:r>
              <a:rPr lang="en-US"/>
              <a:t>28Apr22</a:t>
            </a:r>
            <a:endParaRPr lang="en-US" dirty="0"/>
          </a:p>
          <a:p>
            <a:pPr lvl="1"/>
            <a:r>
              <a:rPr lang="en-US" dirty="0"/>
              <a:t>Rutherford Lecture on </a:t>
            </a:r>
            <a:r>
              <a:rPr lang="en-US" dirty="0" err="1"/>
              <a:t>LhARA</a:t>
            </a:r>
            <a:r>
              <a:rPr lang="en-US" dirty="0"/>
              <a:t> initiative at 14:00: KL and AG</a:t>
            </a:r>
          </a:p>
        </p:txBody>
      </p:sp>
    </p:spTree>
    <p:extLst>
      <p:ext uri="{BB962C8B-B14F-4D97-AF65-F5344CB8AC3E}">
        <p14:creationId xmlns:p14="http://schemas.microsoft.com/office/powerpoint/2010/main" val="353090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175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</vt:lpstr>
      <vt:lpstr>Recent past</vt:lpstr>
      <vt:lpstr>“Now”/ongoing</vt:lpstr>
      <vt:lpstr>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3</cp:revision>
  <dcterms:created xsi:type="dcterms:W3CDTF">2022-02-08T12:34:24Z</dcterms:created>
  <dcterms:modified xsi:type="dcterms:W3CDTF">2022-02-22T12:41:08Z</dcterms:modified>
</cp:coreProperties>
</file>