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27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797856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22 February,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2/22/22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Proposal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21AFD-976D-664C-A29F-F31C7B6AA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by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A3C662-83F4-D54A-B56E-F7BF3FB63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8752" y="640080"/>
            <a:ext cx="5493248" cy="6207760"/>
          </a:xfrm>
        </p:spPr>
        <p:txBody>
          <a:bodyPr/>
          <a:lstStyle/>
          <a:p>
            <a:r>
              <a:rPr lang="en-US" dirty="0"/>
              <a:t>To do:</a:t>
            </a:r>
          </a:p>
          <a:p>
            <a:pPr lvl="1"/>
            <a:r>
              <a:rPr lang="en-US" dirty="0"/>
              <a:t>1.2, 1.3</a:t>
            </a:r>
          </a:p>
          <a:p>
            <a:pPr lvl="1"/>
            <a:r>
              <a:rPr lang="en-US" dirty="0"/>
              <a:t>2.4</a:t>
            </a:r>
          </a:p>
          <a:p>
            <a:pPr lvl="1"/>
            <a:r>
              <a:rPr lang="en-US" dirty="0"/>
              <a:t>4</a:t>
            </a:r>
          </a:p>
          <a:p>
            <a:pPr lvl="1"/>
            <a:r>
              <a:rPr lang="en-US" dirty="0"/>
              <a:t>A.5, A.6, A.8.5, A.8.6, A.8.7</a:t>
            </a:r>
          </a:p>
          <a:p>
            <a:pPr lvl="1"/>
            <a:r>
              <a:rPr lang="en-US" dirty="0"/>
              <a:t>A.8.11, A.8.12</a:t>
            </a:r>
          </a:p>
          <a:p>
            <a:endParaRPr lang="en-US" dirty="0"/>
          </a:p>
          <a:p>
            <a:r>
              <a:rPr lang="en-US" dirty="0"/>
              <a:t>And, lots of tidying/proof reading 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466124-63AC-024C-BB64-2935D0948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40" y="134112"/>
            <a:ext cx="6468418" cy="658977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00801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48</Words>
  <Application>Microsoft Macintosh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Proposal update</vt:lpstr>
      <vt:lpstr>Status by section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Kenneth Long</cp:lastModifiedBy>
  <cp:revision>4</cp:revision>
  <dcterms:created xsi:type="dcterms:W3CDTF">2022-02-08T12:34:24Z</dcterms:created>
  <dcterms:modified xsi:type="dcterms:W3CDTF">2022-02-22T12:48:40Z</dcterms:modified>
</cp:coreProperties>
</file>