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March,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AA070-98D1-FC47-8CB9-661B5932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85D92-ED94-0D4A-8454-9EDB60C0A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Discussions with Hywel Owen ITRF PI: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ITRF alignment</a:t>
            </a:r>
          </a:p>
          <a:p>
            <a:pPr lvl="1"/>
            <a:r>
              <a:rPr lang="en-US" dirty="0"/>
              <a:t>Good progress on:</a:t>
            </a:r>
          </a:p>
          <a:p>
            <a:pPr lvl="2"/>
            <a:r>
              <a:rPr lang="en-US" dirty="0"/>
              <a:t>Budget:</a:t>
            </a:r>
          </a:p>
          <a:p>
            <a:pPr lvl="3"/>
            <a:r>
              <a:rPr lang="en-US" dirty="0"/>
              <a:t>Agreement that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funded @ ~90%—95% of allocation </a:t>
            </a:r>
          </a:p>
          <a:p>
            <a:pPr lvl="4"/>
            <a:r>
              <a:rPr lang="en-US" dirty="0"/>
              <a:t>Issue: overheads attracted on STFC staff; being addressed by </a:t>
            </a:r>
            <a:r>
              <a:rPr lang="en-US" dirty="0" err="1"/>
              <a:t>H.Owen</a:t>
            </a:r>
            <a:r>
              <a:rPr lang="en-US" dirty="0"/>
              <a:t> and J. Clarke</a:t>
            </a:r>
          </a:p>
          <a:p>
            <a:pPr lvl="2"/>
            <a:r>
              <a:rPr lang="en-US" dirty="0"/>
              <a:t>Organogram / Org chart:</a:t>
            </a:r>
          </a:p>
          <a:p>
            <a:pPr lvl="3"/>
            <a:r>
              <a:rPr lang="en-US" dirty="0"/>
              <a:t>Proposed organizational structure that respects both </a:t>
            </a:r>
            <a:r>
              <a:rPr lang="en-US" dirty="0" err="1"/>
              <a:t>LhARA</a:t>
            </a:r>
            <a:r>
              <a:rPr lang="en-US" dirty="0"/>
              <a:t> collaboration and STFC project-management requirements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Continued preparation for next ITRF AC: 30Mar22</a:t>
            </a:r>
          </a:p>
        </p:txBody>
      </p:sp>
    </p:spTree>
    <p:extLst>
      <p:ext uri="{BB962C8B-B14F-4D97-AF65-F5344CB8AC3E}">
        <p14:creationId xmlns:p14="http://schemas.microsoft.com/office/powerpoint/2010/main" val="363423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6CE93-668B-E944-B680-39B8E555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EC067-43B6-454F-8CB1-082481C40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Maurizio </a:t>
            </a:r>
            <a:r>
              <a:rPr lang="en-US" dirty="0" err="1"/>
              <a:t>Vretenar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“The collaboration agreement came out of the CERN Legal Service but is now stuck with the KT that has to stamp it. What a pain… I’ll shake them up.”</a:t>
            </a:r>
          </a:p>
          <a:p>
            <a:endParaRPr lang="en-US" dirty="0"/>
          </a:p>
          <a:p>
            <a:r>
              <a:rPr lang="en-US" dirty="0"/>
              <a:t>This is close now!</a:t>
            </a:r>
          </a:p>
        </p:txBody>
      </p:sp>
    </p:spTree>
    <p:extLst>
      <p:ext uri="{BB962C8B-B14F-4D97-AF65-F5344CB8AC3E}">
        <p14:creationId xmlns:p14="http://schemas.microsoft.com/office/powerpoint/2010/main" val="401227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7EBE-52B6-FC42-94DA-F883C38D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D45BF-F0C1-3747-9F35-7E384EC1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meeting: 27Apr22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One day workshop on</a:t>
            </a:r>
            <a:br>
              <a:rPr lang="en-US" dirty="0"/>
            </a:br>
            <a:r>
              <a:rPr lang="en-US" i="1" u="sng" dirty="0"/>
              <a:t>Future accelerators for biomedical applications</a:t>
            </a:r>
          </a:p>
          <a:p>
            <a:pPr lvl="1"/>
            <a:r>
              <a:rPr lang="en-US" dirty="0"/>
              <a:t>28Apr22</a:t>
            </a:r>
          </a:p>
          <a:p>
            <a:pPr lvl="1"/>
            <a:r>
              <a:rPr lang="en-US" dirty="0"/>
              <a:t>Rutherford Lecture on </a:t>
            </a:r>
            <a:r>
              <a:rPr lang="en-US" dirty="0" err="1"/>
              <a:t>LhARA</a:t>
            </a:r>
            <a:r>
              <a:rPr lang="en-US" dirty="0"/>
              <a:t> initiative at 14:00: KL and AG</a:t>
            </a: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CD73A63-8992-D242-B0A2-D4FFC398AB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8" t="3208" r="1463" b="2684"/>
          <a:stretch/>
        </p:blipFill>
        <p:spPr>
          <a:xfrm>
            <a:off x="1495233" y="1186955"/>
            <a:ext cx="8222339" cy="35096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4DBC4-0398-AD4C-B711-7E73D0C41A22}"/>
              </a:ext>
            </a:extLst>
          </p:cNvPr>
          <p:cNvSpPr txBox="1"/>
          <p:nvPr/>
        </p:nvSpPr>
        <p:spPr>
          <a:xfrm>
            <a:off x="7354422" y="3143058"/>
            <a:ext cx="212378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CR12/13 booked</a:t>
            </a:r>
          </a:p>
          <a:p>
            <a:endParaRPr lang="en-US" dirty="0"/>
          </a:p>
          <a:p>
            <a:r>
              <a:rPr lang="en-US" dirty="0"/>
              <a:t>Holding 10 rooms in </a:t>
            </a:r>
            <a:br>
              <a:rPr lang="en-US" dirty="0"/>
            </a:br>
            <a:r>
              <a:rPr lang="en-US" dirty="0"/>
              <a:t>Ridgeway House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CB924-ADD9-6E4B-9360-DEE7DEF2B1D5}"/>
              </a:ext>
            </a:extLst>
          </p:cNvPr>
          <p:cNvSpPr txBox="1"/>
          <p:nvPr/>
        </p:nvSpPr>
        <p:spPr>
          <a:xfrm>
            <a:off x="1761983" y="3420056"/>
            <a:ext cx="177523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Time to develop </a:t>
            </a:r>
          </a:p>
          <a:p>
            <a:r>
              <a:rPr lang="en-US" dirty="0"/>
              <a:t>the agenda now!</a:t>
            </a:r>
          </a:p>
        </p:txBody>
      </p:sp>
    </p:spTree>
    <p:extLst>
      <p:ext uri="{BB962C8B-B14F-4D97-AF65-F5344CB8AC3E}">
        <p14:creationId xmlns:p14="http://schemas.microsoft.com/office/powerpoint/2010/main" val="353090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161</Words>
  <Application>Microsoft Macintosh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</vt:lpstr>
      <vt:lpstr>Ongoing</vt:lpstr>
      <vt:lpstr>Breaking</vt:lpstr>
      <vt:lpstr>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5</cp:revision>
  <dcterms:created xsi:type="dcterms:W3CDTF">2022-02-08T12:34:24Z</dcterms:created>
  <dcterms:modified xsi:type="dcterms:W3CDTF">2022-03-08T13:59:25Z</dcterms:modified>
</cp:coreProperties>
</file>