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8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797856" y="6519446"/>
            <a:ext cx="2596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10 May,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Proposal document, planning and next steps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412960-132F-078B-B2F7-DC6A5D5BF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421" y="82193"/>
            <a:ext cx="4730048" cy="669361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51CE40-151A-59BD-C9FE-6B3B633CD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2533" y="82193"/>
            <a:ext cx="4730046" cy="669361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18C052-EB10-0A35-AA98-7C5751B4F5B5}"/>
              </a:ext>
            </a:extLst>
          </p:cNvPr>
          <p:cNvSpPr txBox="1"/>
          <p:nvPr/>
        </p:nvSpPr>
        <p:spPr>
          <a:xfrm>
            <a:off x="6750334" y="4048018"/>
            <a:ext cx="4054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Work in progress!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Not yet complete; Dion soliciting updates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and revisions</a:t>
            </a:r>
          </a:p>
        </p:txBody>
      </p:sp>
    </p:spTree>
    <p:extLst>
      <p:ext uri="{BB962C8B-B14F-4D97-AF65-F5344CB8AC3E}">
        <p14:creationId xmlns:p14="http://schemas.microsoft.com/office/powerpoint/2010/main" val="2666027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21AFD-976D-664C-A29F-F31C7B6AA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by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3C662-83F4-D54A-B56E-F7BF3FB63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3384" y="640080"/>
            <a:ext cx="6657654" cy="5904558"/>
          </a:xfrm>
        </p:spPr>
        <p:txBody>
          <a:bodyPr/>
          <a:lstStyle/>
          <a:p>
            <a:r>
              <a:rPr lang="en-US" dirty="0"/>
              <a:t>To do:</a:t>
            </a:r>
          </a:p>
          <a:p>
            <a:pPr lvl="1"/>
            <a:r>
              <a:rPr lang="en-US" dirty="0"/>
              <a:t>4 (!, me and Amato)</a:t>
            </a:r>
          </a:p>
          <a:p>
            <a:pPr lvl="1"/>
            <a:r>
              <a:rPr lang="en-US" dirty="0"/>
              <a:t>Summative PM sections:</a:t>
            </a:r>
          </a:p>
          <a:p>
            <a:pPr lvl="2"/>
            <a:r>
              <a:rPr lang="en-US" dirty="0"/>
              <a:t>A.8.5, A.8.6, A.8.7</a:t>
            </a:r>
          </a:p>
          <a:p>
            <a:endParaRPr lang="en-US" dirty="0"/>
          </a:p>
          <a:p>
            <a:r>
              <a:rPr lang="en-US" dirty="0"/>
              <a:t>Colin leading assembly of consistent set of:</a:t>
            </a:r>
          </a:p>
          <a:p>
            <a:pPr lvl="1"/>
            <a:r>
              <a:rPr lang="en-US" dirty="0"/>
              <a:t>Costings</a:t>
            </a:r>
          </a:p>
          <a:p>
            <a:pPr lvl="1"/>
            <a:r>
              <a:rPr lang="en-US" dirty="0"/>
              <a:t>Deliverables</a:t>
            </a:r>
          </a:p>
          <a:p>
            <a:pPr lvl="1"/>
            <a:r>
              <a:rPr lang="en-US" dirty="0"/>
              <a:t>Milestones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76E823-C3D3-1443-B2EA-519A700CA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65" y="95504"/>
            <a:ext cx="4711236" cy="666699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00801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636A0-5524-9F01-3E7E-8521B27A0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9429-8771-F272-3EB4-EB760BF4A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Goal:</a:t>
            </a:r>
          </a:p>
          <a:p>
            <a:pPr lvl="1"/>
            <a:r>
              <a:rPr lang="en-US" dirty="0"/>
              <a:t>New complete draft for comment by Friday this week</a:t>
            </a:r>
          </a:p>
          <a:p>
            <a:endParaRPr lang="en-US" dirty="0"/>
          </a:p>
          <a:p>
            <a:r>
              <a:rPr lang="en-US" dirty="0"/>
              <a:t>Timeline:</a:t>
            </a:r>
          </a:p>
          <a:p>
            <a:pPr lvl="1"/>
            <a:r>
              <a:rPr lang="en-US" dirty="0"/>
              <a:t>Complete document ready to initiate review by Lamont panel by Friday next week: </a:t>
            </a:r>
            <a:r>
              <a:rPr lang="en-US" i="1" u="sng" dirty="0">
                <a:solidFill>
                  <a:srgbClr val="FF0000"/>
                </a:solidFill>
              </a:rPr>
              <a:t>20May22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B11196-F118-5958-C8F4-4527E2E3EE29}"/>
              </a:ext>
            </a:extLst>
          </p:cNvPr>
          <p:cNvSpPr txBox="1"/>
          <p:nvPr/>
        </p:nvSpPr>
        <p:spPr>
          <a:xfrm>
            <a:off x="339359" y="4726112"/>
            <a:ext cx="11513281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7030A0"/>
                </a:solidFill>
              </a:rPr>
              <a:t>Tour de force from many people!  Document is getting into very good shape.</a:t>
            </a:r>
          </a:p>
          <a:p>
            <a:pPr algn="ctr"/>
            <a:endParaRPr lang="en-US" sz="2800" b="1" dirty="0">
              <a:solidFill>
                <a:srgbClr val="7030A0"/>
              </a:solidFill>
            </a:endParaRPr>
          </a:p>
          <a:p>
            <a:pPr algn="ctr"/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Still work to do, but, we need to push on completion for 20May22.</a:t>
            </a:r>
          </a:p>
        </p:txBody>
      </p:sp>
    </p:spTree>
    <p:extLst>
      <p:ext uri="{BB962C8B-B14F-4D97-AF65-F5344CB8AC3E}">
        <p14:creationId xmlns:p14="http://schemas.microsoft.com/office/powerpoint/2010/main" val="98223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63A5-D88E-0243-45EB-D539EEAB7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46FC02-B9B1-2CAD-8C81-2EC97572A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Two strands:</a:t>
            </a:r>
          </a:p>
          <a:p>
            <a:pPr marL="0" indent="0">
              <a:buNone/>
            </a:pPr>
            <a:r>
              <a:rPr lang="en-US" sz="300" dirty="0"/>
              <a:t>				</a:t>
            </a:r>
          </a:p>
          <a:p>
            <a:r>
              <a:rPr lang="en-US" dirty="0"/>
              <a:t>ITRF:</a:t>
            </a:r>
          </a:p>
          <a:p>
            <a:pPr lvl="1"/>
            <a:r>
              <a:rPr lang="en-US" dirty="0"/>
              <a:t>18May22: ITRF Advisory Committee meets:</a:t>
            </a:r>
          </a:p>
          <a:p>
            <a:pPr lvl="2"/>
            <a:r>
              <a:rPr lang="en-US" dirty="0"/>
              <a:t>Ideally need ITRF – </a:t>
            </a:r>
            <a:r>
              <a:rPr lang="en-US" dirty="0" err="1"/>
              <a:t>LhARA</a:t>
            </a:r>
            <a:r>
              <a:rPr lang="en-US" dirty="0"/>
              <a:t> working methods document agreed</a:t>
            </a:r>
          </a:p>
          <a:p>
            <a:pPr lvl="1"/>
            <a:r>
              <a:rPr lang="en-US" dirty="0"/>
              <a:t>25May22: STFC Internal “bid review”:</a:t>
            </a:r>
          </a:p>
          <a:p>
            <a:pPr lvl="2"/>
            <a:r>
              <a:rPr lang="en-US" dirty="0"/>
              <a:t>Need agreed deliverables</a:t>
            </a:r>
          </a:p>
          <a:p>
            <a:pPr lvl="2"/>
            <a:r>
              <a:rPr lang="en-US" dirty="0"/>
              <a:t>Caveat:</a:t>
            </a:r>
          </a:p>
          <a:p>
            <a:pPr lvl="3"/>
            <a:r>
              <a:rPr lang="en-US" dirty="0"/>
              <a:t>We may need to adjust our </a:t>
            </a:r>
            <a:r>
              <a:rPr lang="en-US" dirty="0" err="1"/>
              <a:t>programme</a:t>
            </a:r>
            <a:r>
              <a:rPr lang="en-US" dirty="0"/>
              <a:t>, and therefore our deliverables etc., in </a:t>
            </a:r>
            <a:r>
              <a:rPr lang="en-US" dirty="0" err="1"/>
              <a:t>resoponse</a:t>
            </a:r>
            <a:r>
              <a:rPr lang="en-US" dirty="0"/>
              <a:t> to the outcome of the independent, international review (Lamont panel)</a:t>
            </a:r>
          </a:p>
          <a:p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Pass completed proposal document to Lamont panel;</a:t>
            </a:r>
          </a:p>
          <a:p>
            <a:pPr lvl="1"/>
            <a:r>
              <a:rPr lang="en-US" dirty="0"/>
              <a:t>Work to support creation of </a:t>
            </a:r>
            <a:r>
              <a:rPr lang="en-US" dirty="0" err="1"/>
              <a:t>ToR</a:t>
            </a:r>
            <a:r>
              <a:rPr lang="en-US" dirty="0"/>
              <a:t>, date for review panel meeting, presentations, etc.</a:t>
            </a:r>
          </a:p>
          <a:p>
            <a:pPr lvl="1"/>
            <a:r>
              <a:rPr lang="en-US" dirty="0"/>
              <a:t>Target from our side, get it done in June 2022</a:t>
            </a:r>
          </a:p>
        </p:txBody>
      </p:sp>
    </p:spTree>
    <p:extLst>
      <p:ext uri="{BB962C8B-B14F-4D97-AF65-F5344CB8AC3E}">
        <p14:creationId xmlns:p14="http://schemas.microsoft.com/office/powerpoint/2010/main" val="2695061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2294E-7285-5DCA-8E81-F1EF8ABD9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17FFE-3C5E-1A7C-FD8C-E99B1C488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Disemination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Consider “glossy” printed version of proposal for the coffee table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Need “2-page” document defining “key parameters” and ”key outcomes”:</a:t>
            </a:r>
          </a:p>
          <a:p>
            <a:pPr lvl="2"/>
            <a:r>
              <a:rPr lang="en-US" dirty="0"/>
              <a:t>For ourselves; coordinating our communication</a:t>
            </a:r>
          </a:p>
          <a:p>
            <a:pPr lvl="2"/>
            <a:r>
              <a:rPr lang="en-US" dirty="0"/>
              <a:t>For busy people to whom we wish </a:t>
            </a:r>
            <a:r>
              <a:rPr lang="en-US"/>
              <a:t>to communicate our </a:t>
            </a:r>
            <a:r>
              <a:rPr lang="en-US" dirty="0"/>
              <a:t>pitch</a:t>
            </a:r>
          </a:p>
        </p:txBody>
      </p:sp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275</Words>
  <Application>Microsoft Macintosh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Proposal document, planning and next steps</vt:lpstr>
      <vt:lpstr>PowerPoint Presentation</vt:lpstr>
      <vt:lpstr>Status by section</vt:lpstr>
      <vt:lpstr>Planning</vt:lpstr>
      <vt:lpstr>Next steps</vt:lpstr>
      <vt:lpstr>Next steps continued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6</cp:revision>
  <dcterms:created xsi:type="dcterms:W3CDTF">2022-02-08T12:34:24Z</dcterms:created>
  <dcterms:modified xsi:type="dcterms:W3CDTF">2022-05-10T12:49:23Z</dcterms:modified>
</cp:coreProperties>
</file>