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2"/>
    <p:restoredTop sz="94694"/>
  </p:normalViewPr>
  <p:slideViewPr>
    <p:cSldViewPr snapToGrid="0" snapToObjects="1">
      <p:cViewPr varScale="1">
        <p:scale>
          <a:sx n="162" d="100"/>
          <a:sy n="162" d="100"/>
        </p:scale>
        <p:origin x="208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24 May,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5/24/22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Proposal document, planning and next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2B862D-04A3-5CE8-7887-9764A3249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73" y="109728"/>
            <a:ext cx="4691134" cy="66385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A38E77-7894-B691-52C7-102DB4422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539" y="109728"/>
            <a:ext cx="4691134" cy="66385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18C052-EB10-0A35-AA98-7C5751B4F5B5}"/>
              </a:ext>
            </a:extLst>
          </p:cNvPr>
          <p:cNvSpPr txBox="1"/>
          <p:nvPr/>
        </p:nvSpPr>
        <p:spPr>
          <a:xfrm>
            <a:off x="6750334" y="4048018"/>
            <a:ext cx="3551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Moving to finalise …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Updates and revisions to Dion asap!</a:t>
            </a:r>
          </a:p>
        </p:txBody>
      </p:sp>
    </p:spTree>
    <p:extLst>
      <p:ext uri="{BB962C8B-B14F-4D97-AF65-F5344CB8AC3E}">
        <p14:creationId xmlns:p14="http://schemas.microsoft.com/office/powerpoint/2010/main" val="2666027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7937B02-83C2-22AB-7563-2741E6D4B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89" y="103580"/>
            <a:ext cx="4699822" cy="66508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00801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512C63-DC17-F21A-17BB-F1253645A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93" y="146724"/>
            <a:ext cx="10936014" cy="656455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22FAE7-21BD-C72E-74C9-C7146F88E8DC}"/>
              </a:ext>
            </a:extLst>
          </p:cNvPr>
          <p:cNvSpPr txBox="1"/>
          <p:nvPr/>
        </p:nvSpPr>
        <p:spPr>
          <a:xfrm rot="20539020">
            <a:off x="8452087" y="3105834"/>
            <a:ext cx="28796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Critical point;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Colin updating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with WPMs now!</a:t>
            </a:r>
          </a:p>
        </p:txBody>
      </p:sp>
    </p:spTree>
    <p:extLst>
      <p:ext uri="{BB962C8B-B14F-4D97-AF65-F5344CB8AC3E}">
        <p14:creationId xmlns:p14="http://schemas.microsoft.com/office/powerpoint/2010/main" val="36244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636A0-5524-9F01-3E7E-8521B27A0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9429-8771-F272-3EB4-EB760BF4A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</a:t>
            </a:r>
          </a:p>
          <a:p>
            <a:pPr lvl="1"/>
            <a:r>
              <a:rPr lang="en-US" dirty="0"/>
              <a:t>New complete draft today/tomorrow …</a:t>
            </a:r>
          </a:p>
          <a:p>
            <a:endParaRPr lang="en-US" dirty="0"/>
          </a:p>
          <a:p>
            <a:r>
              <a:rPr lang="en-US" dirty="0"/>
              <a:t>Timeline:</a:t>
            </a:r>
          </a:p>
          <a:p>
            <a:pPr lvl="1"/>
            <a:r>
              <a:rPr lang="en-US" dirty="0"/>
              <a:t>Complete document ready Friday </a:t>
            </a:r>
            <a:r>
              <a:rPr lang="en-US" i="1" u="sng" dirty="0"/>
              <a:t>this </a:t>
            </a:r>
            <a:r>
              <a:rPr lang="en-US" dirty="0"/>
              <a:t>week: </a:t>
            </a:r>
            <a:r>
              <a:rPr lang="en-US" i="1" u="sng" dirty="0">
                <a:solidFill>
                  <a:srgbClr val="FF0000"/>
                </a:solidFill>
              </a:rPr>
              <a:t>27May22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B11196-F118-5958-C8F4-4527E2E3EE29}"/>
              </a:ext>
            </a:extLst>
          </p:cNvPr>
          <p:cNvSpPr txBox="1"/>
          <p:nvPr/>
        </p:nvSpPr>
        <p:spPr>
          <a:xfrm>
            <a:off x="339359" y="4726112"/>
            <a:ext cx="11513281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7030A0"/>
                </a:solidFill>
              </a:rPr>
              <a:t>Tour de force from many people!  Document is getting into very good shape.</a:t>
            </a:r>
          </a:p>
          <a:p>
            <a:pPr algn="ctr"/>
            <a:endParaRPr lang="en-US" sz="2800" b="1" dirty="0">
              <a:solidFill>
                <a:srgbClr val="7030A0"/>
              </a:solidFill>
            </a:endParaRPr>
          </a:p>
          <a:p>
            <a:pPr algn="ctr"/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Push for completion for 27May22.</a:t>
            </a:r>
          </a:p>
        </p:txBody>
      </p:sp>
    </p:spTree>
    <p:extLst>
      <p:ext uri="{BB962C8B-B14F-4D97-AF65-F5344CB8AC3E}">
        <p14:creationId xmlns:p14="http://schemas.microsoft.com/office/powerpoint/2010/main" val="98223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Dissemination; starting </a:t>
            </a:r>
            <a:r>
              <a:rPr lang="en-US" i="1" u="sng" dirty="0"/>
              <a:t>next</a:t>
            </a:r>
            <a:r>
              <a:rPr lang="en-US" dirty="0"/>
              <a:t> week:</a:t>
            </a:r>
          </a:p>
          <a:p>
            <a:pPr lvl="1"/>
            <a:r>
              <a:rPr lang="en-US" dirty="0"/>
              <a:t>Consider “glossy” printed version of proposal for the coffee table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 “2-page” document defining “key parameters” and ”key outcomes”:</a:t>
            </a:r>
          </a:p>
          <a:p>
            <a:pPr lvl="2"/>
            <a:r>
              <a:rPr lang="en-US" dirty="0"/>
              <a:t>For ourselves; coordinating our communication</a:t>
            </a:r>
          </a:p>
          <a:p>
            <a:pPr lvl="2"/>
            <a:r>
              <a:rPr lang="en-US" dirty="0"/>
              <a:t>For busy people to whom we wish to communicate our pitch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121</Words>
  <Application>Microsoft Macintosh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Proposal document, planning and next steps</vt:lpstr>
      <vt:lpstr>PowerPoint Presentation</vt:lpstr>
      <vt:lpstr>PowerPoint Presentation</vt:lpstr>
      <vt:lpstr>PowerPoint Presentation</vt:lpstr>
      <vt:lpstr>Planning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7</cp:revision>
  <dcterms:created xsi:type="dcterms:W3CDTF">2022-02-08T12:34:24Z</dcterms:created>
  <dcterms:modified xsi:type="dcterms:W3CDTF">2022-05-24T10:44:29Z</dcterms:modified>
</cp:coreProperties>
</file>