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62" r:id="rId5"/>
    <p:sldId id="27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88"/>
    <p:restoredTop sz="94694"/>
  </p:normalViewPr>
  <p:slideViewPr>
    <p:cSldViewPr snapToGrid="0" snapToObjects="1">
      <p:cViewPr varScale="1">
        <p:scale>
          <a:sx n="211" d="100"/>
          <a:sy n="211" d="100"/>
        </p:scale>
        <p:origin x="240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797856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7 June,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Proposal, next steps, summer 2022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431BFF-899B-B40C-69C7-769D1C4B2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831" y="64192"/>
            <a:ext cx="4755488" cy="672961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81B8DE-ACE7-9841-DF81-A8780A87C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8830" y="64192"/>
            <a:ext cx="4755488" cy="672961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66027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E190E8-8039-9151-BBF1-A91A252710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841" y="54864"/>
            <a:ext cx="4768672" cy="674827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E430EE-CA6B-B9F1-8B64-C3D83213E3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3616" y="54864"/>
            <a:ext cx="4768672" cy="674827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14CE4E-D8E8-8E7C-97A7-B408271CD6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7946"/>
          <a:stretch/>
        </p:blipFill>
        <p:spPr>
          <a:xfrm rot="20028116">
            <a:off x="28224" y="329586"/>
            <a:ext cx="1610038" cy="50249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00801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512C63-DC17-F21A-17BB-F1253645A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993" y="146724"/>
            <a:ext cx="10936014" cy="656455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26" name="Picture 2" descr="Baby steps Images, Stock Photos &amp; Vectors | Shutterstock">
            <a:extLst>
              <a:ext uri="{FF2B5EF4-FFF2-40B4-BE49-F238E27FC236}">
                <a16:creationId xmlns:a16="http://schemas.microsoft.com/office/drawing/2014/main" id="{88208955-30E3-22DC-7731-0E33D142E4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91"/>
          <a:stretch/>
        </p:blipFill>
        <p:spPr bwMode="auto">
          <a:xfrm rot="20149133">
            <a:off x="8706846" y="4269217"/>
            <a:ext cx="3050916" cy="200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8C040D-1FD9-0E54-9556-5BC00496E545}"/>
              </a:ext>
            </a:extLst>
          </p:cNvPr>
          <p:cNvSpPr txBox="1"/>
          <p:nvPr/>
        </p:nvSpPr>
        <p:spPr>
          <a:xfrm>
            <a:off x="8505721" y="2379861"/>
            <a:ext cx="291304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>
                <a:solidFill>
                  <a:schemeClr val="accent6">
                    <a:lumMod val="50000"/>
                  </a:schemeClr>
                </a:solidFill>
              </a:rPr>
              <a:t>Summer 2022:</a:t>
            </a:r>
          </a:p>
          <a:p>
            <a:r>
              <a:rPr lang="en-US" dirty="0"/>
              <a:t>    </a:t>
            </a:r>
            <a:r>
              <a:rPr lang="en-US" sz="1600" b="1" dirty="0">
                <a:solidFill>
                  <a:srgbClr val="00B050"/>
                </a:solidFill>
              </a:rPr>
              <a:t>Opportunities:</a:t>
            </a:r>
          </a:p>
          <a:p>
            <a:r>
              <a:rPr lang="en-US" sz="1600" b="1" dirty="0"/>
              <a:t>        </a:t>
            </a:r>
            <a:r>
              <a:rPr lang="en-US" sz="1600" b="1" dirty="0">
                <a:solidFill>
                  <a:srgbClr val="0070C0"/>
                </a:solidFill>
              </a:rPr>
              <a:t>Start technical </a:t>
            </a:r>
            <a:r>
              <a:rPr lang="en-US" sz="1600" b="1" dirty="0" err="1">
                <a:solidFill>
                  <a:srgbClr val="0070C0"/>
                </a:solidFill>
              </a:rPr>
              <a:t>programme</a:t>
            </a:r>
            <a:endParaRPr lang="en-US" sz="1600" b="1" dirty="0">
              <a:solidFill>
                <a:srgbClr val="0070C0"/>
              </a:solidFill>
            </a:endParaRPr>
          </a:p>
          <a:p>
            <a:r>
              <a:rPr lang="en-US" sz="1600" b="1" dirty="0"/>
              <a:t>        </a:t>
            </a:r>
            <a:r>
              <a:rPr lang="en-US" sz="1600" b="1" dirty="0">
                <a:solidFill>
                  <a:srgbClr val="0070C0"/>
                </a:solidFill>
              </a:rPr>
              <a:t>Push on search for resource</a:t>
            </a:r>
          </a:p>
        </p:txBody>
      </p:sp>
    </p:spTree>
    <p:extLst>
      <p:ext uri="{BB962C8B-B14F-4D97-AF65-F5344CB8AC3E}">
        <p14:creationId xmlns:p14="http://schemas.microsoft.com/office/powerpoint/2010/main" val="362443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FF5AE-A538-1B49-A225-E79426278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proposal by CCAP IAC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6646A-0F6E-3842-A7B6-58CA1DD3A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CCAP IAB have agreed to review the proposal:</a:t>
            </a:r>
          </a:p>
          <a:p>
            <a:pPr lvl="1"/>
            <a:r>
              <a:rPr lang="en-US" dirty="0"/>
              <a:t>CCAP IAB: </a:t>
            </a:r>
          </a:p>
          <a:p>
            <a:pPr lvl="2"/>
            <a:r>
              <a:rPr lang="en-US" dirty="0" err="1"/>
              <a:t>M.Lamont</a:t>
            </a:r>
            <a:r>
              <a:rPr lang="en-US" dirty="0"/>
              <a:t> (CERN, Chair)</a:t>
            </a:r>
          </a:p>
          <a:p>
            <a:pPr lvl="2"/>
            <a:r>
              <a:rPr lang="en-US" dirty="0" err="1"/>
              <a:t>P.Bolton</a:t>
            </a:r>
            <a:r>
              <a:rPr lang="en-US" dirty="0"/>
              <a:t> (LMU, retired)</a:t>
            </a:r>
          </a:p>
          <a:p>
            <a:pPr lvl="2"/>
            <a:r>
              <a:rPr lang="en-US" dirty="0" err="1"/>
              <a:t>M.Baumann</a:t>
            </a:r>
            <a:r>
              <a:rPr lang="en-US" dirty="0"/>
              <a:t> (DKFZ)</a:t>
            </a:r>
          </a:p>
          <a:p>
            <a:pPr lvl="2"/>
            <a:r>
              <a:rPr lang="en-US" dirty="0" err="1"/>
              <a:t>B.Sorensen</a:t>
            </a:r>
            <a:r>
              <a:rPr lang="en-US" dirty="0"/>
              <a:t> (</a:t>
            </a:r>
            <a:r>
              <a:rPr lang="en-US" dirty="0" err="1"/>
              <a:t>Arhuus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Split into two parts </a:t>
            </a:r>
            <a:r>
              <a:rPr lang="en-US"/>
              <a:t>focussing</a:t>
            </a:r>
            <a:r>
              <a:rPr lang="en-US" dirty="0"/>
              <a:t> on:</a:t>
            </a:r>
          </a:p>
          <a:p>
            <a:pPr lvl="1"/>
            <a:r>
              <a:rPr lang="en-US" dirty="0"/>
              <a:t>The machine and associated technology</a:t>
            </a:r>
          </a:p>
          <a:p>
            <a:pPr lvl="2"/>
            <a:r>
              <a:rPr lang="en-US" dirty="0"/>
              <a:t>Proposed chair: Gianluigi </a:t>
            </a:r>
            <a:r>
              <a:rPr lang="en-US" dirty="0" err="1"/>
              <a:t>Arduini</a:t>
            </a:r>
            <a:endParaRPr lang="en-US" dirty="0"/>
          </a:p>
          <a:p>
            <a:pPr lvl="2"/>
            <a:r>
              <a:rPr lang="en-US" dirty="0"/>
              <a:t>Proposed additional experts: Malek Haj Tahar (PSI), Christian Carli (CERN)</a:t>
            </a:r>
          </a:p>
          <a:p>
            <a:pPr lvl="1"/>
            <a:r>
              <a:rPr lang="en-US" dirty="0"/>
              <a:t>Radiobiology and longer-term ambitions</a:t>
            </a:r>
          </a:p>
          <a:p>
            <a:pPr lvl="2"/>
            <a:r>
              <a:rPr lang="en-US" dirty="0"/>
              <a:t>Chair/additional experts: to be confirmed</a:t>
            </a:r>
          </a:p>
          <a:p>
            <a:endParaRPr lang="en-US" dirty="0"/>
          </a:p>
          <a:p>
            <a:r>
              <a:rPr lang="en-US" dirty="0"/>
              <a:t>Timeline:</a:t>
            </a:r>
          </a:p>
          <a:p>
            <a:pPr lvl="1"/>
            <a:r>
              <a:rPr lang="en-US" dirty="0"/>
              <a:t>To be agreed, but, looking at July/August</a:t>
            </a:r>
          </a:p>
        </p:txBody>
      </p:sp>
    </p:spTree>
    <p:extLst>
      <p:ext uri="{BB962C8B-B14F-4D97-AF65-F5344CB8AC3E}">
        <p14:creationId xmlns:p14="http://schemas.microsoft.com/office/powerpoint/2010/main" val="1091237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2294E-7285-5DCA-8E81-F1EF8ABD9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17FFE-3C5E-1A7C-FD8C-E99B1C488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Dissemination; need to start now:</a:t>
            </a:r>
          </a:p>
          <a:p>
            <a:pPr lvl="1"/>
            <a:r>
              <a:rPr lang="en-US" dirty="0"/>
              <a:t>Consider “glossy” printed version of proposal for the coffee table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Need “2-page” document defining “key parameters” and ”key outcomes”:</a:t>
            </a:r>
          </a:p>
          <a:p>
            <a:pPr lvl="2"/>
            <a:r>
              <a:rPr lang="en-US" dirty="0"/>
              <a:t>For ourselves; coordinating our communication</a:t>
            </a:r>
          </a:p>
          <a:p>
            <a:pPr lvl="2"/>
            <a:r>
              <a:rPr lang="en-US" dirty="0"/>
              <a:t>For busy people to whom we wish to communicate our pitch</a:t>
            </a:r>
          </a:p>
          <a:p>
            <a:endParaRPr lang="en-US" dirty="0"/>
          </a:p>
          <a:p>
            <a:r>
              <a:rPr lang="en-US" dirty="0"/>
              <a:t>Agree </a:t>
            </a:r>
            <a:r>
              <a:rPr lang="en-US" dirty="0" err="1"/>
              <a:t>programme</a:t>
            </a:r>
            <a:r>
              <a:rPr lang="en-US" dirty="0"/>
              <a:t> funded by “ITRF line”</a:t>
            </a:r>
          </a:p>
          <a:p>
            <a:endParaRPr lang="en-US" dirty="0"/>
          </a:p>
          <a:p>
            <a:r>
              <a:rPr lang="en-US" dirty="0"/>
              <a:t>Agree goals </a:t>
            </a:r>
            <a:r>
              <a:rPr lang="en-US"/>
              <a:t>for summer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584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193</Words>
  <Application>Microsoft Macintosh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Proposal, next steps, summer 2022</vt:lpstr>
      <vt:lpstr>PowerPoint Presentation</vt:lpstr>
      <vt:lpstr>PowerPoint Presentation</vt:lpstr>
      <vt:lpstr>PowerPoint Presentation</vt:lpstr>
      <vt:lpstr>Review of proposal by CCAP IAC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Kenneth Long</cp:lastModifiedBy>
  <cp:revision>8</cp:revision>
  <dcterms:created xsi:type="dcterms:W3CDTF">2022-02-08T12:34:24Z</dcterms:created>
  <dcterms:modified xsi:type="dcterms:W3CDTF">2022-06-07T10:51:48Z</dcterms:modified>
</cp:coreProperties>
</file>