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71" r:id="rId4"/>
    <p:sldId id="272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8"/>
    <p:restoredTop sz="94694"/>
  </p:normalViewPr>
  <p:slideViewPr>
    <p:cSldViewPr snapToGrid="0" snapToObjects="1">
      <p:cViewPr varScale="1">
        <p:scale>
          <a:sx n="211" d="100"/>
          <a:sy n="211" d="100"/>
        </p:scale>
        <p:origin x="24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806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C. Whyte;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5 July,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7/5/22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started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F5AE-A538-1B49-A225-E7942627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Preparations underway for start-up in October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6646A-0F6E-3842-A7B6-58CA1DD3A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7254"/>
            <a:ext cx="12192000" cy="5950585"/>
          </a:xfrm>
        </p:spPr>
        <p:txBody>
          <a:bodyPr>
            <a:normAutofit/>
          </a:bodyPr>
          <a:lstStyle/>
          <a:p>
            <a:r>
              <a:rPr lang="en-US" dirty="0"/>
              <a:t>Assumption:</a:t>
            </a:r>
          </a:p>
          <a:p>
            <a:pPr lvl="1"/>
            <a:r>
              <a:rPr lang="en-US" dirty="0"/>
              <a:t>ITRF resource will become available Oct22</a:t>
            </a:r>
          </a:p>
          <a:p>
            <a:pPr lvl="2"/>
            <a:r>
              <a:rPr lang="en-US" dirty="0"/>
              <a:t>To be confirmed …</a:t>
            </a:r>
          </a:p>
          <a:p>
            <a:r>
              <a:rPr lang="en-US" dirty="0"/>
              <a:t>Consequence:</a:t>
            </a:r>
          </a:p>
          <a:p>
            <a:pPr lvl="1"/>
            <a:r>
              <a:rPr lang="en-US" dirty="0"/>
              <a:t>Planning now for </a:t>
            </a:r>
            <a:r>
              <a:rPr lang="en-US" dirty="0" err="1"/>
              <a:t>programme</a:t>
            </a:r>
            <a:r>
              <a:rPr lang="en-US" dirty="0"/>
              <a:t> that will be delivered funded from the ITRF Infrastructure Fund line</a:t>
            </a:r>
          </a:p>
          <a:p>
            <a:r>
              <a:rPr lang="en-US" dirty="0"/>
              <a:t>Implication:</a:t>
            </a:r>
          </a:p>
          <a:p>
            <a:pPr lvl="1"/>
            <a:r>
              <a:rPr lang="en-US" dirty="0"/>
              <a:t>Preparing Addendum to proposal that:</a:t>
            </a:r>
          </a:p>
          <a:p>
            <a:pPr lvl="2"/>
            <a:r>
              <a:rPr lang="en-US" dirty="0"/>
              <a:t>Defines “ITRF funding line” deliverables precisely</a:t>
            </a:r>
          </a:p>
          <a:p>
            <a:pPr lvl="2"/>
            <a:r>
              <a:rPr lang="en-US" dirty="0"/>
              <a:t>Presents the </a:t>
            </a:r>
            <a:r>
              <a:rPr lang="en-US" dirty="0" err="1"/>
              <a:t>fEC</a:t>
            </a:r>
            <a:r>
              <a:rPr lang="en-US" dirty="0"/>
              <a:t> of the project funded by the ITRF funding line</a:t>
            </a:r>
          </a:p>
        </p:txBody>
      </p:sp>
    </p:spTree>
    <p:extLst>
      <p:ext uri="{BB962C8B-B14F-4D97-AF65-F5344CB8AC3E}">
        <p14:creationId xmlns:p14="http://schemas.microsoft.com/office/powerpoint/2010/main" val="1091237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32729-B5F6-55E2-296D-221B5DAFE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in defining the deliverables</a:t>
            </a: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BEAD24C-C964-ED21-15EC-167169351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8" y="704706"/>
            <a:ext cx="11545824" cy="585092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22442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A447E-6EBA-9292-BBA7-ADFB82C2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ADDENDUM SKELETON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F2ED6F-5D86-E506-70F7-B4992A0D9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0" y="158496"/>
            <a:ext cx="4501592" cy="63703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C1F0A7-383D-42C1-CB7D-109D471C9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026" y="542543"/>
            <a:ext cx="4393896" cy="621791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F517D3-DCA2-50C3-FF1D-B9265BB32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6930" y="609599"/>
            <a:ext cx="4380974" cy="61996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31178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Addendum preparation, </a:t>
            </a:r>
            <a:r>
              <a:rPr lang="en-US" dirty="0" err="1"/>
              <a:t>JeS</a:t>
            </a:r>
            <a:r>
              <a:rPr lang="en-US" dirty="0"/>
              <a:t> forms etc.:</a:t>
            </a:r>
          </a:p>
          <a:p>
            <a:pPr lvl="1"/>
            <a:r>
              <a:rPr lang="en-US" dirty="0"/>
              <a:t>Now – goal to complete end July 2022</a:t>
            </a:r>
          </a:p>
          <a:p>
            <a:pPr lvl="4"/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your diaries:</a:t>
            </a:r>
          </a:p>
          <a:p>
            <a:pPr lvl="1"/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meeting; 14Oct22</a:t>
            </a:r>
          </a:p>
          <a:p>
            <a:pPr lvl="2"/>
            <a:r>
              <a:rPr lang="en-US" dirty="0"/>
              <a:t>Propose to meet in Liverpool</a:t>
            </a:r>
          </a:p>
          <a:p>
            <a:pPr lvl="1"/>
            <a:r>
              <a:rPr lang="en-US" dirty="0"/>
              <a:t>Subsequent collaboration meeting pattern:</a:t>
            </a:r>
          </a:p>
          <a:p>
            <a:pPr lvl="2"/>
            <a:r>
              <a:rPr lang="en-US" dirty="0"/>
              <a:t>Jan/Feb23</a:t>
            </a:r>
          </a:p>
          <a:p>
            <a:pPr lvl="2"/>
            <a:r>
              <a:rPr lang="en-US" dirty="0"/>
              <a:t>Then six monthly</a:t>
            </a:r>
          </a:p>
          <a:p>
            <a:pPr lvl="6"/>
            <a:endParaRPr lang="en-US" dirty="0"/>
          </a:p>
          <a:p>
            <a:r>
              <a:rPr lang="en-US" dirty="0"/>
              <a:t>Ca commence!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119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Getting started …</vt:lpstr>
      <vt:lpstr>Preparations underway for start-up in October</vt:lpstr>
      <vt:lpstr>Progress in defining the deliverables</vt:lpstr>
      <vt:lpstr>ADDENDUM SKELETON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9</cp:revision>
  <dcterms:created xsi:type="dcterms:W3CDTF">2022-02-08T12:34:24Z</dcterms:created>
  <dcterms:modified xsi:type="dcterms:W3CDTF">2022-07-05T12:55:51Z</dcterms:modified>
</cp:coreProperties>
</file>