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3" r:id="rId3"/>
    <p:sldId id="274" r:id="rId4"/>
    <p:sldId id="272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95"/>
    <p:restoredTop sz="94694"/>
  </p:normalViewPr>
  <p:slideViewPr>
    <p:cSldViewPr snapToGrid="0" snapToObjects="1">
      <p:cViewPr varScale="1">
        <p:scale>
          <a:sx n="166" d="100"/>
          <a:sy n="166" d="100"/>
        </p:scale>
        <p:origin x="2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806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C. Whyte;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19 July,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7/19/22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CHEP 2022">
            <a:extLst>
              <a:ext uri="{FF2B5EF4-FFF2-40B4-BE49-F238E27FC236}">
                <a16:creationId xmlns:a16="http://schemas.microsoft.com/office/drawing/2014/main" id="{110599F8-7910-1C76-BBF3-21B1CEBF48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" t="-4739" r="339" b="4739"/>
          <a:stretch/>
        </p:blipFill>
        <p:spPr bwMode="auto">
          <a:xfrm>
            <a:off x="4844326" y="-79920"/>
            <a:ext cx="7347674" cy="137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7B0B4D-EA63-28C5-2441-F44DB6C728AE}"/>
              </a:ext>
            </a:extLst>
          </p:cNvPr>
          <p:cNvSpPr txBox="1"/>
          <p:nvPr/>
        </p:nvSpPr>
        <p:spPr>
          <a:xfrm>
            <a:off x="4821274" y="1396355"/>
            <a:ext cx="563545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My thanks to Titus: I made a modest update of his poster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774F57-1458-A464-339D-B77583179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1" y="30736"/>
            <a:ext cx="4781905" cy="67696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E1686C-FF51-DF86-4695-F37283523E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9135" y="2435838"/>
            <a:ext cx="7082971" cy="398417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616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9ABEC7-C6C7-BCCE-A140-3D533B93D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014DF9-27BA-23F8-963E-0CFD63D2D4AA}"/>
              </a:ext>
            </a:extLst>
          </p:cNvPr>
          <p:cNvSpPr txBox="1"/>
          <p:nvPr/>
        </p:nvSpPr>
        <p:spPr>
          <a:xfrm>
            <a:off x="4341479" y="23052"/>
            <a:ext cx="73590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Taille</a:t>
            </a:r>
          </a:p>
        </p:txBody>
      </p:sp>
    </p:spTree>
    <p:extLst>
      <p:ext uri="{BB962C8B-B14F-4D97-AF65-F5344CB8AC3E}">
        <p14:creationId xmlns:p14="http://schemas.microsoft.com/office/powerpoint/2010/main" val="17058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A447E-6EBA-9292-BBA7-ADFB82C23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with documentation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8281FB-1660-B191-93D1-1957B564F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2" y="88723"/>
            <a:ext cx="4720820" cy="66805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7D64EE-666A-6D5A-B76F-A89C12FFB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332" y="728802"/>
            <a:ext cx="3941584" cy="55778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3E3EEF-B7D2-5B4A-C051-9BA3CEB47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5403" y="1191437"/>
            <a:ext cx="3941585" cy="55778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CDCC66-55B9-3339-D4D1-6B23C2501B0B}"/>
              </a:ext>
            </a:extLst>
          </p:cNvPr>
          <p:cNvSpPr txBox="1"/>
          <p:nvPr/>
        </p:nvSpPr>
        <p:spPr>
          <a:xfrm>
            <a:off x="9315916" y="728802"/>
            <a:ext cx="2420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Coming together, but 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4EF17-1FBF-CFCD-33D2-A444D10F39DC}"/>
              </a:ext>
            </a:extLst>
          </p:cNvPr>
          <p:cNvSpPr txBox="1"/>
          <p:nvPr/>
        </p:nvSpPr>
        <p:spPr>
          <a:xfrm>
            <a:off x="6658270" y="6406725"/>
            <a:ext cx="1515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… work to do!</a:t>
            </a:r>
          </a:p>
        </p:txBody>
      </p:sp>
    </p:spTree>
    <p:extLst>
      <p:ext uri="{BB962C8B-B14F-4D97-AF65-F5344CB8AC3E}">
        <p14:creationId xmlns:p14="http://schemas.microsoft.com/office/powerpoint/2010/main" val="3431178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steps/reminders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Addendum preparation, </a:t>
            </a:r>
            <a:r>
              <a:rPr lang="en-US" dirty="0" err="1"/>
              <a:t>JeS</a:t>
            </a:r>
            <a:r>
              <a:rPr lang="en-US" dirty="0"/>
              <a:t> forms etc.:</a:t>
            </a:r>
          </a:p>
          <a:p>
            <a:pPr lvl="1"/>
            <a:r>
              <a:rPr lang="en-US" dirty="0"/>
              <a:t>Now – goal to complete end July 2022</a:t>
            </a:r>
          </a:p>
          <a:p>
            <a:pPr lvl="4"/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your diaries:</a:t>
            </a:r>
          </a:p>
          <a:p>
            <a:pPr lvl="1"/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meeting; 14Oct22</a:t>
            </a:r>
          </a:p>
          <a:p>
            <a:pPr lvl="2"/>
            <a:r>
              <a:rPr lang="en-US" dirty="0"/>
              <a:t>Propose to meet in Liverpool</a:t>
            </a:r>
          </a:p>
          <a:p>
            <a:pPr lvl="1"/>
            <a:r>
              <a:rPr lang="en-US" dirty="0"/>
              <a:t>Subsequent collaboration meeting pattern:</a:t>
            </a:r>
          </a:p>
          <a:p>
            <a:pPr lvl="2"/>
            <a:r>
              <a:rPr lang="en-US" dirty="0"/>
              <a:t>Jan/Feb23</a:t>
            </a:r>
          </a:p>
          <a:p>
            <a:pPr lvl="2"/>
            <a:r>
              <a:rPr lang="en-US" dirty="0"/>
              <a:t>Then six monthly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75</Words>
  <Application>Microsoft Macintosh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News/Update</vt:lpstr>
      <vt:lpstr>PowerPoint Presentation</vt:lpstr>
      <vt:lpstr>PowerPoint Presentation</vt:lpstr>
      <vt:lpstr>Progress with documentation</vt:lpstr>
      <vt:lpstr>Next steps/reminders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13</cp:revision>
  <dcterms:created xsi:type="dcterms:W3CDTF">2022-02-08T12:34:24Z</dcterms:created>
  <dcterms:modified xsi:type="dcterms:W3CDTF">2022-07-19T12:16:04Z</dcterms:modified>
</cp:coreProperties>
</file>