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4" r:id="rId4"/>
    <p:sldId id="272" r:id="rId5"/>
    <p:sldId id="27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6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December,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12/6/22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A016FD1-5148-2B65-7C20-9EA31E852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5" y="38529"/>
            <a:ext cx="4986731" cy="332882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106" y="77115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2476071" y="6504415"/>
            <a:ext cx="8183651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ccap.hep.ph.ic.ac.uk</a:t>
            </a:r>
            <a:r>
              <a:rPr lang="en-US" sz="1100" b="1" dirty="0"/>
              <a:t>/trac/raw-attachment/wiki/Research/</a:t>
            </a:r>
            <a:r>
              <a:rPr lang="en-US" sz="1100" b="1" dirty="0" err="1"/>
              <a:t>LhARA</a:t>
            </a:r>
            <a:r>
              <a:rPr lang="en-US" sz="1100" b="1" dirty="0"/>
              <a:t>/Documentation/TN/Governance/LhARA-Gov-Rev-2022-01.pdf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191B7A-BB92-7F63-0958-64FAE190C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174" y="3206253"/>
            <a:ext cx="5892800" cy="31242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09" y="84545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3113069" y="6393214"/>
            <a:ext cx="8183651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ccap.hep.ph.ic.ac.uk</a:t>
            </a:r>
            <a:r>
              <a:rPr lang="en-US" sz="1100" b="1" dirty="0"/>
              <a:t>/trac/raw-attachment/wiki/Research/</a:t>
            </a:r>
            <a:r>
              <a:rPr lang="en-US" sz="1100" b="1" dirty="0" err="1"/>
              <a:t>LhARA</a:t>
            </a:r>
            <a:r>
              <a:rPr lang="en-US" sz="1100" b="1" dirty="0"/>
              <a:t>/Documentation/TN/Governance/LhARA-Gov-Rev-2022-01.pdf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AB749D-005F-768A-4ECC-5B22440B3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179" y="430984"/>
            <a:ext cx="6045200" cy="3340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BE510E-AB58-4001-C9B4-BED3A7F5D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779" y="2711054"/>
            <a:ext cx="5943600" cy="1663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0367038-0BCC-E608-5215-A6B5120424C5}"/>
              </a:ext>
            </a:extLst>
          </p:cNvPr>
          <p:cNvSpPr/>
          <p:nvPr/>
        </p:nvSpPr>
        <p:spPr>
          <a:xfrm>
            <a:off x="5591779" y="430984"/>
            <a:ext cx="5943600" cy="3943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2FF006B1-1F8B-7C9E-0A41-2B7B20C537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5" t="159" b="2444"/>
          <a:stretch/>
        </p:blipFill>
        <p:spPr>
          <a:xfrm>
            <a:off x="589093" y="66101"/>
            <a:ext cx="10860795" cy="67257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E94118-C0E4-1E6D-BAB6-FB46E019DAB9}"/>
              </a:ext>
            </a:extLst>
          </p:cNvPr>
          <p:cNvSpPr txBox="1"/>
          <p:nvPr/>
        </p:nvSpPr>
        <p:spPr>
          <a:xfrm>
            <a:off x="7962472" y="821933"/>
            <a:ext cx="181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to develop!</a:t>
            </a:r>
          </a:p>
        </p:txBody>
      </p:sp>
    </p:spTree>
    <p:extLst>
      <p:ext uri="{BB962C8B-B14F-4D97-AF65-F5344CB8AC3E}">
        <p14:creationId xmlns:p14="http://schemas.microsoft.com/office/powerpoint/2010/main" val="3431178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03554B0-FF94-049D-AFEE-B8E804F98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26" y="173421"/>
            <a:ext cx="10454916" cy="657781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C61D5A-2550-30E1-BE93-89AB1EB11DBA}"/>
              </a:ext>
            </a:extLst>
          </p:cNvPr>
          <p:cNvSpPr txBox="1"/>
          <p:nvPr/>
        </p:nvSpPr>
        <p:spPr>
          <a:xfrm>
            <a:off x="308225" y="883577"/>
            <a:ext cx="413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Reorganisation</a:t>
            </a:r>
            <a:r>
              <a:rPr lang="en-US" dirty="0"/>
              <a:t>/streamlining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187246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79</Words>
  <Application>Microsoft Macintosh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23</cp:revision>
  <dcterms:created xsi:type="dcterms:W3CDTF">2022-02-08T12:34:24Z</dcterms:created>
  <dcterms:modified xsi:type="dcterms:W3CDTF">2022-12-06T11:56:57Z</dcterms:modified>
</cp:coreProperties>
</file>