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13"/>
    <p:restoredTop sz="94694"/>
  </p:normalViewPr>
  <p:slideViewPr>
    <p:cSldViewPr snapToGrid="0" snapToObjects="1">
      <p:cViewPr varScale="1">
        <p:scale>
          <a:sx n="127" d="100"/>
          <a:sy n="127" d="100"/>
        </p:scale>
        <p:origin x="19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20 December,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3BF0ADE8-2A07-752D-9A25-AEE64599B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639" y="600623"/>
            <a:ext cx="5857372" cy="4856013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CAEABF8-B243-8221-995F-87A5EFDD4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6" y="76032"/>
            <a:ext cx="4768319" cy="673877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764CC1-A7E7-B809-0F1D-1525B3653CA3}"/>
              </a:ext>
            </a:extLst>
          </p:cNvPr>
          <p:cNvSpPr txBox="1"/>
          <p:nvPr/>
        </p:nvSpPr>
        <p:spPr>
          <a:xfrm>
            <a:off x="3364121" y="446735"/>
            <a:ext cx="2896947" cy="307777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https://</a:t>
            </a:r>
            <a:r>
              <a:rPr lang="en-US" sz="1400" b="1" dirty="0" err="1"/>
              <a:t>indico.stfc.ac.uk</a:t>
            </a:r>
            <a:r>
              <a:rPr lang="en-US" sz="1400" b="1" dirty="0"/>
              <a:t>/event/668/</a:t>
            </a:r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C1C58C91-3141-0082-D3BE-7CB3BA2C3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213" y="3727937"/>
            <a:ext cx="4629015" cy="298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17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News/Update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24</cp:revision>
  <dcterms:created xsi:type="dcterms:W3CDTF">2022-02-08T12:34:24Z</dcterms:created>
  <dcterms:modified xsi:type="dcterms:W3CDTF">2022-12-20T14:14:09Z</dcterms:modified>
</cp:coreProperties>
</file>