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6"/>
  </p:notesMasterIdLst>
  <p:sldIdLst>
    <p:sldId id="256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13" autoAdjust="0"/>
    <p:restoredTop sz="94660"/>
  </p:normalViewPr>
  <p:slideViewPr>
    <p:cSldViewPr snapToGrid="0">
      <p:cViewPr varScale="1">
        <p:scale>
          <a:sx n="101" d="100"/>
          <a:sy n="101" d="100"/>
        </p:scale>
        <p:origin x="144" y="29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0E61860-EC3D-4EED-BAFA-4BAFABBD9305}" type="datetimeFigureOut">
              <a:rPr lang="en-GB" smtClean="0"/>
              <a:t>23/02/2022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2807C8A-F188-486B-91E7-53E6B57156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69292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C9B4E5-18AD-4398-AFBD-F7A845AFD49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56FE125-7B7B-4D47-B7A0-4FAAA023904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B4FC1B5-3FBC-4FDC-BF99-7E4D9F9BD4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0705B7-B35A-439E-8A8E-06E513DE99A1}" type="datetimeFigureOut">
              <a:rPr lang="en-GB" smtClean="0"/>
              <a:t>23/02/2022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43864C8-9598-45E9-83AF-50793834CB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6D21B52-A8D0-4285-BA07-47D2061D74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830FA1-8274-4F12-854B-6BD4169675E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076402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24DA1F-2954-4F5B-BA61-F70078DD5A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CC572D3-3DCB-4E13-8DC7-C368317870A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C62932-38F7-4E6A-BF5F-25DD2492B8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0705B7-B35A-439E-8A8E-06E513DE99A1}" type="datetimeFigureOut">
              <a:rPr lang="en-GB" smtClean="0"/>
              <a:t>23/02/2022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0D725B4-C3A6-45AC-984E-1665D223C4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8C02E81-4752-4058-9143-BA6201C03E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830FA1-8274-4F12-854B-6BD4169675E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60100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02A3FB-5735-4F40-AD98-699AB424ED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C0ADD2E-7365-4BFB-8993-46A15811779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61E3069-DCF0-4455-9A84-57341548EB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0705B7-B35A-439E-8A8E-06E513DE99A1}" type="datetimeFigureOut">
              <a:rPr lang="en-GB" smtClean="0"/>
              <a:t>23/02/2022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69579F2-DA74-48EB-9B30-421C87B17E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8221AE3-2715-47FF-96AA-593675895C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830FA1-8274-4F12-854B-6BD4169675E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397324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7605D4F-2286-44B3-9E6D-01A5E3835B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DD20773-8788-468D-8378-73FEC1D3746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DCFB202-D9B3-4D2B-A543-6D9DF0E9D95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FD1563B-F8A6-4FB5-8FDE-4BC6330AD5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0705B7-B35A-439E-8A8E-06E513DE99A1}" type="datetimeFigureOut">
              <a:rPr lang="en-GB" smtClean="0"/>
              <a:t>23/02/2022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8CDC1B1-F544-40EF-B952-6F740D7F19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9DA7B83-4D51-4644-8850-19648653F0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830FA1-8274-4F12-854B-6BD4169675E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249726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9F1755-F116-459F-8509-A356C07277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3130F0B-55EE-4EAB-8C5F-6BDC170B3A4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DFDCC73-BFBC-4228-B9E7-584AB609DE1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19B315B-5746-4EC6-8497-AFF01C76E33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9B43FB7-D2B1-4CB8-A2AA-8B84656708A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F89F0A06-F1CC-41B3-BE3B-1A8AF553B8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0705B7-B35A-439E-8A8E-06E513DE99A1}" type="datetimeFigureOut">
              <a:rPr lang="en-GB" smtClean="0"/>
              <a:t>23/02/2022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18031D4-0665-4F7A-846C-483617D651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DFA3B94B-D66C-4F90-B052-F5B9EDC5F3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830FA1-8274-4F12-854B-6BD4169675E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169508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BA8787-A413-4F92-9EC2-08965D204F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E3D3DF0-2DAC-4064-B858-F52503CD88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0705B7-B35A-439E-8A8E-06E513DE99A1}" type="datetimeFigureOut">
              <a:rPr lang="en-GB" smtClean="0"/>
              <a:t>23/02/2022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CA3F440-202F-446A-97CB-B9CBBF4019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41217E1-3269-4A42-AD3A-572FAC965C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830FA1-8274-4F12-854B-6BD4169675E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029587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DAC6151-5BDA-4378-BFB0-F5176436DA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0705B7-B35A-439E-8A8E-06E513DE99A1}" type="datetimeFigureOut">
              <a:rPr lang="en-GB" smtClean="0"/>
              <a:t>23/02/2022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565FECD-132A-43B7-83E0-2228265F41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720CCE8-8CC3-4E71-AA8D-95D743B076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830FA1-8274-4F12-854B-6BD4169675E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2702770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628A15B-7095-4919-94F1-27E685AE42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CD853E3-EC38-4EE8-9450-9AFBD1CA90A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EA44861-FD5E-485B-9733-19A220E8E85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9A4CF45-F951-4027-89A6-2438C3B70F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0705B7-B35A-439E-8A8E-06E513DE99A1}" type="datetimeFigureOut">
              <a:rPr lang="en-GB" smtClean="0"/>
              <a:t>23/02/2022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D364F1E-DB0E-4AC8-B790-F7FBA36D8C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6785C31-D5EA-4EB6-99EA-331AC3092F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830FA1-8274-4F12-854B-6BD4169675E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972620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CEEDEA-6BFA-41DF-942A-66849271A8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999F190-FC18-4C1A-92CF-0740CCC3629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662B6AE-6AFE-4DA9-BF29-63C5426E13F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50B3821-A640-4BA3-A845-E2CB63354D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0705B7-B35A-439E-8A8E-06E513DE99A1}" type="datetimeFigureOut">
              <a:rPr lang="en-GB" smtClean="0"/>
              <a:t>23/02/2022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CD61EE7-79FA-4B1D-9CDE-1C2759B88C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E4A1D5F-4EA2-4AEC-9121-39D922DC67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830FA1-8274-4F12-854B-6BD4169675E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47674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D922DB0-8CBE-47F7-A45D-C1A49A8584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3290C05-C866-4D8A-8731-DC9B2F02748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A79FB9B-F774-4A36-848A-30E5F7FFE6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0705B7-B35A-439E-8A8E-06E513DE99A1}" type="datetimeFigureOut">
              <a:rPr lang="en-GB" smtClean="0"/>
              <a:t>23/02/2022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86707F-2E25-4A6C-9471-059E4CFC6D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352F29E-E598-4AF4-9CEE-1A38A22B05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830FA1-8274-4F12-854B-6BD4169675E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49865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78FEE352-27C8-43D3-93A2-7C78F8BB7EE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B597011-EBE0-49AD-AB6E-61F86EDFCD5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BB3270B-9A38-44ED-95C3-7872EA7A80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0705B7-B35A-439E-8A8E-06E513DE99A1}" type="datetimeFigureOut">
              <a:rPr lang="en-GB" smtClean="0"/>
              <a:t>23/02/2022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75D28F5-2584-4DE1-8013-79344EA630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454E94-EC0F-4AA6-A50B-97E0ED1EAD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830FA1-8274-4F12-854B-6BD4169675E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32364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E8AE6A90-904F-487C-8419-44ABA85EEED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7921018-ED27-46D6-9BA8-536AE4A767B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D91E934-E060-4C71-8AC4-08DDE6D10DF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A0705B7-B35A-439E-8A8E-06E513DE99A1}" type="datetimeFigureOut">
              <a:rPr lang="en-GB" smtClean="0"/>
              <a:t>23/02/2022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C9ACE24-5079-4075-8D63-10B36948A93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3D6770D-C5C3-41D2-B2A7-CB09561DD21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F830FA1-8274-4F12-854B-6BD4169675E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272160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9" name="Group 98">
            <a:extLst>
              <a:ext uri="{FF2B5EF4-FFF2-40B4-BE49-F238E27FC236}">
                <a16:creationId xmlns:a16="http://schemas.microsoft.com/office/drawing/2014/main" id="{4964D3FA-10C4-40DA-B7C9-197639C7E1BD}"/>
              </a:ext>
            </a:extLst>
          </p:cNvPr>
          <p:cNvGrpSpPr/>
          <p:nvPr/>
        </p:nvGrpSpPr>
        <p:grpSpPr>
          <a:xfrm>
            <a:off x="2029156" y="1928516"/>
            <a:ext cx="3819656" cy="977377"/>
            <a:chOff x="1788572" y="3305404"/>
            <a:chExt cx="3819656" cy="977377"/>
          </a:xfrm>
        </p:grpSpPr>
        <p:sp>
          <p:nvSpPr>
            <p:cNvPr id="17" name="Rectangle 16">
              <a:extLst>
                <a:ext uri="{FF2B5EF4-FFF2-40B4-BE49-F238E27FC236}">
                  <a16:creationId xmlns:a16="http://schemas.microsoft.com/office/drawing/2014/main" id="{8BE7620F-EEF0-478B-A2CA-0151D0AF5287}"/>
                </a:ext>
              </a:extLst>
            </p:cNvPr>
            <p:cNvSpPr/>
            <p:nvPr/>
          </p:nvSpPr>
          <p:spPr>
            <a:xfrm>
              <a:off x="1788572" y="3305404"/>
              <a:ext cx="3819656" cy="977377"/>
            </a:xfrm>
            <a:prstGeom prst="rect">
              <a:avLst/>
            </a:prstGeom>
            <a:solidFill>
              <a:schemeClr val="accent2">
                <a:lumMod val="50000"/>
              </a:schemeClr>
            </a:solidFill>
            <a:ln w="1270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  <a:p>
              <a:pPr algn="ctr"/>
              <a:endParaRPr lang="en-GB" dirty="0"/>
            </a:p>
            <a:p>
              <a:pPr algn="ctr"/>
              <a:r>
                <a:rPr lang="en-GB" dirty="0" err="1"/>
                <a:t>LhARA</a:t>
              </a:r>
              <a:r>
                <a:rPr lang="en-GB" dirty="0"/>
                <a:t> Project Management Board</a:t>
              </a:r>
            </a:p>
          </p:txBody>
        </p:sp>
        <p:sp>
          <p:nvSpPr>
            <p:cNvPr id="18" name="Rectangle 17">
              <a:extLst>
                <a:ext uri="{FF2B5EF4-FFF2-40B4-BE49-F238E27FC236}">
                  <a16:creationId xmlns:a16="http://schemas.microsoft.com/office/drawing/2014/main" id="{DEA2E15F-CE1D-4E5C-88D7-8A82E639D168}"/>
                </a:ext>
              </a:extLst>
            </p:cNvPr>
            <p:cNvSpPr/>
            <p:nvPr/>
          </p:nvSpPr>
          <p:spPr>
            <a:xfrm>
              <a:off x="1870340" y="3497333"/>
              <a:ext cx="721360" cy="297210"/>
            </a:xfrm>
            <a:prstGeom prst="rect">
              <a:avLst/>
            </a:prstGeom>
            <a:solidFill>
              <a:schemeClr val="accent1"/>
            </a:solidFill>
            <a:ln w="1270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PI</a:t>
              </a:r>
            </a:p>
          </p:txBody>
        </p:sp>
        <p:sp>
          <p:nvSpPr>
            <p:cNvPr id="19" name="Rectangle 18">
              <a:extLst>
                <a:ext uri="{FF2B5EF4-FFF2-40B4-BE49-F238E27FC236}">
                  <a16:creationId xmlns:a16="http://schemas.microsoft.com/office/drawing/2014/main" id="{A2B43D60-A237-46EC-B8BA-8F685BC95464}"/>
                </a:ext>
              </a:extLst>
            </p:cNvPr>
            <p:cNvSpPr/>
            <p:nvPr/>
          </p:nvSpPr>
          <p:spPr>
            <a:xfrm>
              <a:off x="3698400" y="3497333"/>
              <a:ext cx="721360" cy="297210"/>
            </a:xfrm>
            <a:prstGeom prst="rect">
              <a:avLst/>
            </a:prstGeom>
            <a:solidFill>
              <a:schemeClr val="accent1"/>
            </a:solidFill>
            <a:ln w="1270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PM</a:t>
              </a:r>
            </a:p>
          </p:txBody>
        </p:sp>
        <p:sp>
          <p:nvSpPr>
            <p:cNvPr id="20" name="Rectangle 19">
              <a:extLst>
                <a:ext uri="{FF2B5EF4-FFF2-40B4-BE49-F238E27FC236}">
                  <a16:creationId xmlns:a16="http://schemas.microsoft.com/office/drawing/2014/main" id="{B2BE40F4-A323-477C-87B8-4EC820CB26EE}"/>
                </a:ext>
              </a:extLst>
            </p:cNvPr>
            <p:cNvSpPr/>
            <p:nvPr/>
          </p:nvSpPr>
          <p:spPr>
            <a:xfrm>
              <a:off x="4612430" y="3497333"/>
              <a:ext cx="721360" cy="297210"/>
            </a:xfrm>
            <a:prstGeom prst="rect">
              <a:avLst/>
            </a:prstGeom>
            <a:solidFill>
              <a:schemeClr val="accent1"/>
            </a:solidFill>
            <a:ln w="1270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PMO</a:t>
              </a:r>
            </a:p>
          </p:txBody>
        </p:sp>
        <p:sp>
          <p:nvSpPr>
            <p:cNvPr id="21" name="Rectangle 20">
              <a:extLst>
                <a:ext uri="{FF2B5EF4-FFF2-40B4-BE49-F238E27FC236}">
                  <a16:creationId xmlns:a16="http://schemas.microsoft.com/office/drawing/2014/main" id="{F9B215E4-B33C-4CA1-8E2F-BA27DED619AD}"/>
                </a:ext>
              </a:extLst>
            </p:cNvPr>
            <p:cNvSpPr/>
            <p:nvPr/>
          </p:nvSpPr>
          <p:spPr>
            <a:xfrm>
              <a:off x="2784370" y="3497333"/>
              <a:ext cx="721360" cy="297210"/>
            </a:xfrm>
            <a:prstGeom prst="rect">
              <a:avLst/>
            </a:prstGeom>
            <a:solidFill>
              <a:schemeClr val="accent1"/>
            </a:solidFill>
            <a:ln w="1270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PS</a:t>
              </a:r>
            </a:p>
          </p:txBody>
        </p:sp>
      </p:grpSp>
      <p:grpSp>
        <p:nvGrpSpPr>
          <p:cNvPr id="135" name="Group 134">
            <a:extLst>
              <a:ext uri="{FF2B5EF4-FFF2-40B4-BE49-F238E27FC236}">
                <a16:creationId xmlns:a16="http://schemas.microsoft.com/office/drawing/2014/main" id="{5FB3AAF1-2219-4B1A-B8E7-F1CCA41B4F6B}"/>
              </a:ext>
            </a:extLst>
          </p:cNvPr>
          <p:cNvGrpSpPr/>
          <p:nvPr/>
        </p:nvGrpSpPr>
        <p:grpSpPr>
          <a:xfrm>
            <a:off x="1036157" y="3653749"/>
            <a:ext cx="5836034" cy="977377"/>
            <a:chOff x="3244592" y="4709475"/>
            <a:chExt cx="3819656" cy="977377"/>
          </a:xfrm>
        </p:grpSpPr>
        <p:sp>
          <p:nvSpPr>
            <p:cNvPr id="22" name="Rectangle 21">
              <a:extLst>
                <a:ext uri="{FF2B5EF4-FFF2-40B4-BE49-F238E27FC236}">
                  <a16:creationId xmlns:a16="http://schemas.microsoft.com/office/drawing/2014/main" id="{7B986190-DBCE-4DB2-A363-09DCDCC4DE52}"/>
                </a:ext>
              </a:extLst>
            </p:cNvPr>
            <p:cNvSpPr/>
            <p:nvPr/>
          </p:nvSpPr>
          <p:spPr>
            <a:xfrm>
              <a:off x="3244592" y="4709475"/>
              <a:ext cx="3819656" cy="977377"/>
            </a:xfrm>
            <a:prstGeom prst="rect">
              <a:avLst/>
            </a:prstGeom>
            <a:solidFill>
              <a:schemeClr val="accent1">
                <a:lumMod val="60000"/>
                <a:lumOff val="40000"/>
              </a:schemeClr>
            </a:solidFill>
            <a:ln w="12700">
              <a:solidFill>
                <a:schemeClr val="accent1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  <a:p>
              <a:pPr algn="ctr"/>
              <a:endParaRPr lang="en-GB" dirty="0"/>
            </a:p>
            <a:p>
              <a:pPr algn="ctr"/>
              <a:r>
                <a:rPr lang="en-GB" dirty="0" err="1"/>
                <a:t>LhARA</a:t>
              </a:r>
              <a:r>
                <a:rPr lang="en-GB" dirty="0"/>
                <a:t> ITRF Delivery Team</a:t>
              </a:r>
            </a:p>
          </p:txBody>
        </p:sp>
        <p:sp>
          <p:nvSpPr>
            <p:cNvPr id="23" name="Rectangle 22">
              <a:extLst>
                <a:ext uri="{FF2B5EF4-FFF2-40B4-BE49-F238E27FC236}">
                  <a16:creationId xmlns:a16="http://schemas.microsoft.com/office/drawing/2014/main" id="{86CD3BD3-304C-4188-B2F9-7D5E647D604B}"/>
                </a:ext>
              </a:extLst>
            </p:cNvPr>
            <p:cNvSpPr/>
            <p:nvPr/>
          </p:nvSpPr>
          <p:spPr>
            <a:xfrm>
              <a:off x="3309630" y="4789584"/>
              <a:ext cx="559370" cy="412211"/>
            </a:xfrm>
            <a:prstGeom prst="rect">
              <a:avLst/>
            </a:prstGeom>
            <a:solidFill>
              <a:schemeClr val="accent1"/>
            </a:solidFill>
            <a:ln w="1270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400" dirty="0"/>
                <a:t>WP1.1</a:t>
              </a:r>
            </a:p>
          </p:txBody>
        </p:sp>
        <p:sp>
          <p:nvSpPr>
            <p:cNvPr id="24" name="Rectangle 23">
              <a:extLst>
                <a:ext uri="{FF2B5EF4-FFF2-40B4-BE49-F238E27FC236}">
                  <a16:creationId xmlns:a16="http://schemas.microsoft.com/office/drawing/2014/main" id="{8829F87D-B409-40FD-A363-428ED5B3F84E}"/>
                </a:ext>
              </a:extLst>
            </p:cNvPr>
            <p:cNvSpPr/>
            <p:nvPr/>
          </p:nvSpPr>
          <p:spPr>
            <a:xfrm>
              <a:off x="3934038" y="4789584"/>
              <a:ext cx="559370" cy="412211"/>
            </a:xfrm>
            <a:prstGeom prst="rect">
              <a:avLst/>
            </a:prstGeom>
            <a:solidFill>
              <a:schemeClr val="accent1"/>
            </a:solidFill>
            <a:ln w="1270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400" dirty="0"/>
                <a:t>WP1.2</a:t>
              </a:r>
            </a:p>
          </p:txBody>
        </p:sp>
        <p:sp>
          <p:nvSpPr>
            <p:cNvPr id="25" name="Rectangle 24">
              <a:extLst>
                <a:ext uri="{FF2B5EF4-FFF2-40B4-BE49-F238E27FC236}">
                  <a16:creationId xmlns:a16="http://schemas.microsoft.com/office/drawing/2014/main" id="{E27317EF-A7AC-4C92-8C6B-B302AA72CD62}"/>
                </a:ext>
              </a:extLst>
            </p:cNvPr>
            <p:cNvSpPr/>
            <p:nvPr/>
          </p:nvSpPr>
          <p:spPr>
            <a:xfrm>
              <a:off x="4556277" y="4789584"/>
              <a:ext cx="559370" cy="412211"/>
            </a:xfrm>
            <a:prstGeom prst="rect">
              <a:avLst/>
            </a:prstGeom>
            <a:solidFill>
              <a:schemeClr val="accent1"/>
            </a:solidFill>
            <a:ln w="1270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400" dirty="0"/>
                <a:t>WP1.3</a:t>
              </a:r>
            </a:p>
          </p:txBody>
        </p:sp>
        <p:sp>
          <p:nvSpPr>
            <p:cNvPr id="26" name="Rectangle 25">
              <a:extLst>
                <a:ext uri="{FF2B5EF4-FFF2-40B4-BE49-F238E27FC236}">
                  <a16:creationId xmlns:a16="http://schemas.microsoft.com/office/drawing/2014/main" id="{1F9F0B7F-01B5-4F4A-B9B7-1218276C4E40}"/>
                </a:ext>
              </a:extLst>
            </p:cNvPr>
            <p:cNvSpPr/>
            <p:nvPr/>
          </p:nvSpPr>
          <p:spPr>
            <a:xfrm>
              <a:off x="5188023" y="4789584"/>
              <a:ext cx="559370" cy="412211"/>
            </a:xfrm>
            <a:prstGeom prst="rect">
              <a:avLst/>
            </a:prstGeom>
            <a:solidFill>
              <a:schemeClr val="accent1"/>
            </a:solidFill>
            <a:ln w="1270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400" dirty="0"/>
                <a:t>WP1.4</a:t>
              </a:r>
            </a:p>
          </p:txBody>
        </p:sp>
        <p:sp>
          <p:nvSpPr>
            <p:cNvPr id="27" name="Rectangle 26">
              <a:extLst>
                <a:ext uri="{FF2B5EF4-FFF2-40B4-BE49-F238E27FC236}">
                  <a16:creationId xmlns:a16="http://schemas.microsoft.com/office/drawing/2014/main" id="{83B10894-8F63-46E0-90F1-851C6BA3FFFF}"/>
                </a:ext>
              </a:extLst>
            </p:cNvPr>
            <p:cNvSpPr/>
            <p:nvPr/>
          </p:nvSpPr>
          <p:spPr>
            <a:xfrm>
              <a:off x="5818224" y="4785952"/>
              <a:ext cx="559370" cy="412211"/>
            </a:xfrm>
            <a:prstGeom prst="rect">
              <a:avLst/>
            </a:prstGeom>
            <a:solidFill>
              <a:schemeClr val="accent1"/>
            </a:solidFill>
            <a:ln w="1270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400" dirty="0"/>
                <a:t>WP1.5</a:t>
              </a:r>
            </a:p>
          </p:txBody>
        </p:sp>
        <p:sp>
          <p:nvSpPr>
            <p:cNvPr id="28" name="Rectangle 27">
              <a:extLst>
                <a:ext uri="{FF2B5EF4-FFF2-40B4-BE49-F238E27FC236}">
                  <a16:creationId xmlns:a16="http://schemas.microsoft.com/office/drawing/2014/main" id="{3D482169-5E77-4C3D-8321-E80FBA9EA043}"/>
                </a:ext>
              </a:extLst>
            </p:cNvPr>
            <p:cNvSpPr/>
            <p:nvPr/>
          </p:nvSpPr>
          <p:spPr>
            <a:xfrm>
              <a:off x="6440463" y="4785952"/>
              <a:ext cx="559370" cy="412211"/>
            </a:xfrm>
            <a:prstGeom prst="rect">
              <a:avLst/>
            </a:prstGeom>
            <a:solidFill>
              <a:schemeClr val="accent1"/>
            </a:solidFill>
            <a:ln w="1270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400" dirty="0"/>
                <a:t>WP1.6</a:t>
              </a:r>
            </a:p>
          </p:txBody>
        </p:sp>
      </p:grpSp>
      <p:grpSp>
        <p:nvGrpSpPr>
          <p:cNvPr id="101" name="Group 100">
            <a:extLst>
              <a:ext uri="{FF2B5EF4-FFF2-40B4-BE49-F238E27FC236}">
                <a16:creationId xmlns:a16="http://schemas.microsoft.com/office/drawing/2014/main" id="{6572DF78-4C9F-43F8-A376-1299B4A8ED90}"/>
              </a:ext>
            </a:extLst>
          </p:cNvPr>
          <p:cNvGrpSpPr/>
          <p:nvPr/>
        </p:nvGrpSpPr>
        <p:grpSpPr>
          <a:xfrm>
            <a:off x="7366520" y="1928516"/>
            <a:ext cx="3259667" cy="977377"/>
            <a:chOff x="5956670" y="1984920"/>
            <a:chExt cx="3259667" cy="977377"/>
          </a:xfrm>
        </p:grpSpPr>
        <p:sp>
          <p:nvSpPr>
            <p:cNvPr id="38" name="Rectangle 37">
              <a:extLst>
                <a:ext uri="{FF2B5EF4-FFF2-40B4-BE49-F238E27FC236}">
                  <a16:creationId xmlns:a16="http://schemas.microsoft.com/office/drawing/2014/main" id="{6239667C-AC75-4456-AAD9-9B063BD286C6}"/>
                </a:ext>
              </a:extLst>
            </p:cNvPr>
            <p:cNvSpPr/>
            <p:nvPr/>
          </p:nvSpPr>
          <p:spPr>
            <a:xfrm>
              <a:off x="5956670" y="1984920"/>
              <a:ext cx="3259667" cy="977377"/>
            </a:xfrm>
            <a:prstGeom prst="rect">
              <a:avLst/>
            </a:prstGeom>
            <a:solidFill>
              <a:schemeClr val="accent6">
                <a:lumMod val="60000"/>
                <a:lumOff val="40000"/>
              </a:schemeClr>
            </a:solidFill>
            <a:ln w="1270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  <a:p>
              <a:pPr algn="ctr"/>
              <a:endParaRPr lang="en-GB" dirty="0"/>
            </a:p>
            <a:p>
              <a:pPr algn="ctr"/>
              <a:r>
                <a:rPr lang="en-GB" dirty="0"/>
                <a:t>ITRF Project Management</a:t>
              </a:r>
            </a:p>
          </p:txBody>
        </p:sp>
        <p:sp>
          <p:nvSpPr>
            <p:cNvPr id="39" name="Rectangle 38">
              <a:extLst>
                <a:ext uri="{FF2B5EF4-FFF2-40B4-BE49-F238E27FC236}">
                  <a16:creationId xmlns:a16="http://schemas.microsoft.com/office/drawing/2014/main" id="{FA600396-E9F1-4FA4-A415-EF9928636996}"/>
                </a:ext>
              </a:extLst>
            </p:cNvPr>
            <p:cNvSpPr/>
            <p:nvPr/>
          </p:nvSpPr>
          <p:spPr>
            <a:xfrm>
              <a:off x="6236070" y="2224176"/>
              <a:ext cx="721360" cy="297210"/>
            </a:xfrm>
            <a:prstGeom prst="rect">
              <a:avLst/>
            </a:prstGeom>
            <a:solidFill>
              <a:schemeClr val="accent1"/>
            </a:solidFill>
            <a:ln w="1270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PI</a:t>
              </a:r>
            </a:p>
          </p:txBody>
        </p:sp>
        <p:sp>
          <p:nvSpPr>
            <p:cNvPr id="40" name="Rectangle 39">
              <a:extLst>
                <a:ext uri="{FF2B5EF4-FFF2-40B4-BE49-F238E27FC236}">
                  <a16:creationId xmlns:a16="http://schemas.microsoft.com/office/drawing/2014/main" id="{80805D5E-A9B7-4983-AB3A-2371220EBD70}"/>
                </a:ext>
              </a:extLst>
            </p:cNvPr>
            <p:cNvSpPr/>
            <p:nvPr/>
          </p:nvSpPr>
          <p:spPr>
            <a:xfrm>
              <a:off x="7200080" y="2224176"/>
              <a:ext cx="721360" cy="297210"/>
            </a:xfrm>
            <a:prstGeom prst="rect">
              <a:avLst/>
            </a:prstGeom>
            <a:solidFill>
              <a:schemeClr val="accent1"/>
            </a:solidFill>
            <a:ln w="1270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PM</a:t>
              </a:r>
            </a:p>
          </p:txBody>
        </p:sp>
        <p:sp>
          <p:nvSpPr>
            <p:cNvPr id="41" name="Rectangle 40">
              <a:extLst>
                <a:ext uri="{FF2B5EF4-FFF2-40B4-BE49-F238E27FC236}">
                  <a16:creationId xmlns:a16="http://schemas.microsoft.com/office/drawing/2014/main" id="{DE1BF765-7817-41FF-9EBC-89DE6662F782}"/>
                </a:ext>
              </a:extLst>
            </p:cNvPr>
            <p:cNvSpPr/>
            <p:nvPr/>
          </p:nvSpPr>
          <p:spPr>
            <a:xfrm>
              <a:off x="8164090" y="2224176"/>
              <a:ext cx="721360" cy="297210"/>
            </a:xfrm>
            <a:prstGeom prst="rect">
              <a:avLst/>
            </a:prstGeom>
            <a:solidFill>
              <a:schemeClr val="accent1"/>
            </a:solidFill>
            <a:ln w="1270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PMO</a:t>
              </a:r>
            </a:p>
          </p:txBody>
        </p:sp>
      </p:grpSp>
      <p:sp>
        <p:nvSpPr>
          <p:cNvPr id="52" name="Rectangle 51">
            <a:extLst>
              <a:ext uri="{FF2B5EF4-FFF2-40B4-BE49-F238E27FC236}">
                <a16:creationId xmlns:a16="http://schemas.microsoft.com/office/drawing/2014/main" id="{3C8257C8-A6E4-41B3-9924-F179DD725C9C}"/>
              </a:ext>
            </a:extLst>
          </p:cNvPr>
          <p:cNvSpPr/>
          <p:nvPr/>
        </p:nvSpPr>
        <p:spPr>
          <a:xfrm>
            <a:off x="8281599" y="290230"/>
            <a:ext cx="1457022" cy="531917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100" b="1" dirty="0"/>
              <a:t>ITRF Facility User Requirements</a:t>
            </a:r>
            <a:endParaRPr lang="en-GB" sz="900" b="1" dirty="0"/>
          </a:p>
        </p:txBody>
      </p:sp>
      <p:cxnSp>
        <p:nvCxnSpPr>
          <p:cNvPr id="54" name="Straight Connector 53">
            <a:extLst>
              <a:ext uri="{FF2B5EF4-FFF2-40B4-BE49-F238E27FC236}">
                <a16:creationId xmlns:a16="http://schemas.microsoft.com/office/drawing/2014/main" id="{04B7FCDD-AA03-4CCA-944E-B67D1887CC3E}"/>
              </a:ext>
            </a:extLst>
          </p:cNvPr>
          <p:cNvCxnSpPr>
            <a:cxnSpLocks/>
            <a:stCxn id="56" idx="3"/>
            <a:endCxn id="55" idx="1"/>
          </p:cNvCxnSpPr>
          <p:nvPr/>
        </p:nvCxnSpPr>
        <p:spPr>
          <a:xfrm>
            <a:off x="7708261" y="1042827"/>
            <a:ext cx="559581" cy="517666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5" name="Rectangle 54">
            <a:extLst>
              <a:ext uri="{FF2B5EF4-FFF2-40B4-BE49-F238E27FC236}">
                <a16:creationId xmlns:a16="http://schemas.microsoft.com/office/drawing/2014/main" id="{BCC3F0DF-E6D4-4AD2-AA13-EF0FCBC29929}"/>
              </a:ext>
            </a:extLst>
          </p:cNvPr>
          <p:cNvSpPr/>
          <p:nvPr/>
        </p:nvSpPr>
        <p:spPr>
          <a:xfrm>
            <a:off x="8267842" y="1385139"/>
            <a:ext cx="1457022" cy="3507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100" b="1" dirty="0"/>
              <a:t>ITRF Project Sponsor</a:t>
            </a:r>
          </a:p>
        </p:txBody>
      </p:sp>
      <p:sp>
        <p:nvSpPr>
          <p:cNvPr id="56" name="Rectangle 55">
            <a:extLst>
              <a:ext uri="{FF2B5EF4-FFF2-40B4-BE49-F238E27FC236}">
                <a16:creationId xmlns:a16="http://schemas.microsoft.com/office/drawing/2014/main" id="{0C1B480F-4601-4ED5-B1CB-E7C893F88211}"/>
              </a:ext>
            </a:extLst>
          </p:cNvPr>
          <p:cNvSpPr/>
          <p:nvPr/>
        </p:nvSpPr>
        <p:spPr>
          <a:xfrm>
            <a:off x="6264996" y="782116"/>
            <a:ext cx="1443265" cy="521421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100" b="1" dirty="0"/>
              <a:t>ITRF Project Board</a:t>
            </a:r>
          </a:p>
        </p:txBody>
      </p:sp>
      <p:cxnSp>
        <p:nvCxnSpPr>
          <p:cNvPr id="57" name="Straight Connector 56">
            <a:extLst>
              <a:ext uri="{FF2B5EF4-FFF2-40B4-BE49-F238E27FC236}">
                <a16:creationId xmlns:a16="http://schemas.microsoft.com/office/drawing/2014/main" id="{AED03F07-2202-4918-BDEE-0356D023701D}"/>
              </a:ext>
            </a:extLst>
          </p:cNvPr>
          <p:cNvCxnSpPr>
            <a:cxnSpLocks/>
            <a:stCxn id="52" idx="1"/>
            <a:endCxn id="56" idx="3"/>
          </p:cNvCxnSpPr>
          <p:nvPr/>
        </p:nvCxnSpPr>
        <p:spPr>
          <a:xfrm flipH="1">
            <a:off x="7708261" y="556189"/>
            <a:ext cx="573338" cy="486638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Straight Connector 57">
            <a:extLst>
              <a:ext uri="{FF2B5EF4-FFF2-40B4-BE49-F238E27FC236}">
                <a16:creationId xmlns:a16="http://schemas.microsoft.com/office/drawing/2014/main" id="{0B4A38FC-05E3-4FEB-B168-22C69A646DC0}"/>
              </a:ext>
            </a:extLst>
          </p:cNvPr>
          <p:cNvCxnSpPr>
            <a:cxnSpLocks/>
            <a:stCxn id="60" idx="1"/>
            <a:endCxn id="55" idx="3"/>
          </p:cNvCxnSpPr>
          <p:nvPr/>
        </p:nvCxnSpPr>
        <p:spPr>
          <a:xfrm flipH="1">
            <a:off x="9724864" y="1051522"/>
            <a:ext cx="587095" cy="508971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0" name="Rectangle 59">
            <a:extLst>
              <a:ext uri="{FF2B5EF4-FFF2-40B4-BE49-F238E27FC236}">
                <a16:creationId xmlns:a16="http://schemas.microsoft.com/office/drawing/2014/main" id="{C4AE2FD6-A1AC-46AF-8BC9-F5CF1F554C47}"/>
              </a:ext>
            </a:extLst>
          </p:cNvPr>
          <p:cNvSpPr/>
          <p:nvPr/>
        </p:nvSpPr>
        <p:spPr>
          <a:xfrm>
            <a:off x="10311959" y="799507"/>
            <a:ext cx="1457022" cy="504029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100" b="1" dirty="0"/>
              <a:t>ITRF Advisory Committee</a:t>
            </a:r>
          </a:p>
        </p:txBody>
      </p:sp>
      <p:sp>
        <p:nvSpPr>
          <p:cNvPr id="61" name="Rectangle 60">
            <a:extLst>
              <a:ext uri="{FF2B5EF4-FFF2-40B4-BE49-F238E27FC236}">
                <a16:creationId xmlns:a16="http://schemas.microsoft.com/office/drawing/2014/main" id="{046F77CE-D052-4FC9-A667-E5B728CA9E68}"/>
              </a:ext>
            </a:extLst>
          </p:cNvPr>
          <p:cNvSpPr/>
          <p:nvPr/>
        </p:nvSpPr>
        <p:spPr>
          <a:xfrm>
            <a:off x="2672593" y="591427"/>
            <a:ext cx="2532780" cy="678969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 err="1"/>
              <a:t>LhARA</a:t>
            </a:r>
            <a:r>
              <a:rPr lang="en-GB" sz="1600" b="1" dirty="0"/>
              <a:t> Collaboration Executive Board</a:t>
            </a:r>
            <a:endParaRPr lang="en-GB" sz="1100" b="1" dirty="0"/>
          </a:p>
          <a:p>
            <a:pPr algn="ctr"/>
            <a:endParaRPr lang="en-GB" sz="900" b="1" dirty="0"/>
          </a:p>
        </p:txBody>
      </p:sp>
      <p:sp>
        <p:nvSpPr>
          <p:cNvPr id="130" name="Rectangle 129">
            <a:extLst>
              <a:ext uri="{FF2B5EF4-FFF2-40B4-BE49-F238E27FC236}">
                <a16:creationId xmlns:a16="http://schemas.microsoft.com/office/drawing/2014/main" id="{01A316AC-5223-4F51-B350-2FDA66D08DC8}"/>
              </a:ext>
            </a:extLst>
          </p:cNvPr>
          <p:cNvSpPr/>
          <p:nvPr/>
        </p:nvSpPr>
        <p:spPr>
          <a:xfrm>
            <a:off x="317942" y="526279"/>
            <a:ext cx="1457022" cy="809267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 err="1"/>
              <a:t>LhARA</a:t>
            </a:r>
            <a:r>
              <a:rPr lang="en-GB" sz="1600" b="1" dirty="0"/>
              <a:t> Advisory Committee</a:t>
            </a:r>
          </a:p>
        </p:txBody>
      </p:sp>
      <p:cxnSp>
        <p:nvCxnSpPr>
          <p:cNvPr id="131" name="Straight Connector 130">
            <a:extLst>
              <a:ext uri="{FF2B5EF4-FFF2-40B4-BE49-F238E27FC236}">
                <a16:creationId xmlns:a16="http://schemas.microsoft.com/office/drawing/2014/main" id="{A99981DA-C01F-4D06-B3ED-23310CAFFC51}"/>
              </a:ext>
            </a:extLst>
          </p:cNvPr>
          <p:cNvCxnSpPr>
            <a:cxnSpLocks/>
            <a:stCxn id="130" idx="3"/>
            <a:endCxn id="61" idx="1"/>
          </p:cNvCxnSpPr>
          <p:nvPr/>
        </p:nvCxnSpPr>
        <p:spPr>
          <a:xfrm flipV="1">
            <a:off x="1774964" y="930912"/>
            <a:ext cx="897629" cy="1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7" name="Straight Connector 136">
            <a:extLst>
              <a:ext uri="{FF2B5EF4-FFF2-40B4-BE49-F238E27FC236}">
                <a16:creationId xmlns:a16="http://schemas.microsoft.com/office/drawing/2014/main" id="{27F1B68B-B0DF-4F9C-A28A-CBB643AEF14F}"/>
              </a:ext>
            </a:extLst>
          </p:cNvPr>
          <p:cNvCxnSpPr>
            <a:cxnSpLocks/>
            <a:stCxn id="38" idx="2"/>
            <a:endCxn id="190" idx="0"/>
          </p:cNvCxnSpPr>
          <p:nvPr/>
        </p:nvCxnSpPr>
        <p:spPr>
          <a:xfrm flipH="1">
            <a:off x="8985972" y="2905893"/>
            <a:ext cx="10382" cy="747855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8" name="Straight Connector 137">
            <a:extLst>
              <a:ext uri="{FF2B5EF4-FFF2-40B4-BE49-F238E27FC236}">
                <a16:creationId xmlns:a16="http://schemas.microsoft.com/office/drawing/2014/main" id="{CE0E576B-FFE1-453F-B15D-91EFF2F36BFB}"/>
              </a:ext>
            </a:extLst>
          </p:cNvPr>
          <p:cNvCxnSpPr>
            <a:cxnSpLocks/>
            <a:stCxn id="55" idx="2"/>
            <a:endCxn id="38" idx="0"/>
          </p:cNvCxnSpPr>
          <p:nvPr/>
        </p:nvCxnSpPr>
        <p:spPr>
          <a:xfrm>
            <a:off x="8996353" y="1735847"/>
            <a:ext cx="1" cy="192669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6" name="Straight Connector 145">
            <a:extLst>
              <a:ext uri="{FF2B5EF4-FFF2-40B4-BE49-F238E27FC236}">
                <a16:creationId xmlns:a16="http://schemas.microsoft.com/office/drawing/2014/main" id="{6CE4F854-50E9-4400-A415-56CF40F26C93}"/>
              </a:ext>
            </a:extLst>
          </p:cNvPr>
          <p:cNvCxnSpPr>
            <a:cxnSpLocks/>
            <a:stCxn id="17" idx="2"/>
            <a:endCxn id="22" idx="0"/>
          </p:cNvCxnSpPr>
          <p:nvPr/>
        </p:nvCxnSpPr>
        <p:spPr>
          <a:xfrm>
            <a:off x="3938984" y="2905893"/>
            <a:ext cx="15190" cy="747856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7" name="Straight Connector 146">
            <a:extLst>
              <a:ext uri="{FF2B5EF4-FFF2-40B4-BE49-F238E27FC236}">
                <a16:creationId xmlns:a16="http://schemas.microsoft.com/office/drawing/2014/main" id="{1E029E75-10D3-4E7D-8A9D-6EF0C8E65490}"/>
              </a:ext>
            </a:extLst>
          </p:cNvPr>
          <p:cNvCxnSpPr>
            <a:cxnSpLocks/>
            <a:stCxn id="17" idx="0"/>
            <a:endCxn id="61" idx="2"/>
          </p:cNvCxnSpPr>
          <p:nvPr/>
        </p:nvCxnSpPr>
        <p:spPr>
          <a:xfrm flipH="1" flipV="1">
            <a:off x="3938983" y="1270396"/>
            <a:ext cx="1" cy="65812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Straight Connector 61">
            <a:extLst>
              <a:ext uri="{FF2B5EF4-FFF2-40B4-BE49-F238E27FC236}">
                <a16:creationId xmlns:a16="http://schemas.microsoft.com/office/drawing/2014/main" id="{AED03F07-2202-4918-BDEE-0356D023701D}"/>
              </a:ext>
            </a:extLst>
          </p:cNvPr>
          <p:cNvCxnSpPr>
            <a:cxnSpLocks/>
            <a:stCxn id="52" idx="2"/>
            <a:endCxn id="55" idx="0"/>
          </p:cNvCxnSpPr>
          <p:nvPr/>
        </p:nvCxnSpPr>
        <p:spPr>
          <a:xfrm flipH="1">
            <a:off x="8996353" y="822147"/>
            <a:ext cx="13757" cy="562992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" name="Straight Connector 62">
            <a:extLst>
              <a:ext uri="{FF2B5EF4-FFF2-40B4-BE49-F238E27FC236}">
                <a16:creationId xmlns:a16="http://schemas.microsoft.com/office/drawing/2014/main" id="{AED03F07-2202-4918-BDEE-0356D023701D}"/>
              </a:ext>
            </a:extLst>
          </p:cNvPr>
          <p:cNvCxnSpPr>
            <a:cxnSpLocks/>
            <a:stCxn id="52" idx="3"/>
            <a:endCxn id="60" idx="1"/>
          </p:cNvCxnSpPr>
          <p:nvPr/>
        </p:nvCxnSpPr>
        <p:spPr>
          <a:xfrm>
            <a:off x="9738621" y="556189"/>
            <a:ext cx="573338" cy="495333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3" name="Straight Connector 92">
            <a:extLst>
              <a:ext uri="{FF2B5EF4-FFF2-40B4-BE49-F238E27FC236}">
                <a16:creationId xmlns:a16="http://schemas.microsoft.com/office/drawing/2014/main" id="{6CE4F854-50E9-4400-A415-56CF40F26C93}"/>
              </a:ext>
            </a:extLst>
          </p:cNvPr>
          <p:cNvCxnSpPr>
            <a:cxnSpLocks/>
            <a:stCxn id="17" idx="3"/>
            <a:endCxn id="38" idx="1"/>
          </p:cNvCxnSpPr>
          <p:nvPr/>
        </p:nvCxnSpPr>
        <p:spPr>
          <a:xfrm>
            <a:off x="5848812" y="2417205"/>
            <a:ext cx="1517708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91" name="Picture 19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99117" y="2163405"/>
            <a:ext cx="573074" cy="426757"/>
          </a:xfrm>
          <a:prstGeom prst="rect">
            <a:avLst/>
          </a:prstGeom>
        </p:spPr>
      </p:pic>
      <p:grpSp>
        <p:nvGrpSpPr>
          <p:cNvPr id="16" name="Group 15">
            <a:extLst>
              <a:ext uri="{FF2B5EF4-FFF2-40B4-BE49-F238E27FC236}">
                <a16:creationId xmlns:a16="http://schemas.microsoft.com/office/drawing/2014/main" id="{0D435FBD-9246-4997-A3C3-A838A5DEA9A0}"/>
              </a:ext>
            </a:extLst>
          </p:cNvPr>
          <p:cNvGrpSpPr/>
          <p:nvPr/>
        </p:nvGrpSpPr>
        <p:grpSpPr>
          <a:xfrm>
            <a:off x="7946653" y="3653748"/>
            <a:ext cx="2078637" cy="977377"/>
            <a:chOff x="7055712" y="3321694"/>
            <a:chExt cx="2078637" cy="977377"/>
          </a:xfrm>
        </p:grpSpPr>
        <p:sp>
          <p:nvSpPr>
            <p:cNvPr id="190" name="Rectangle 189">
              <a:extLst>
                <a:ext uri="{FF2B5EF4-FFF2-40B4-BE49-F238E27FC236}">
                  <a16:creationId xmlns:a16="http://schemas.microsoft.com/office/drawing/2014/main" id="{70F20426-CC4D-430E-B093-DD276927B5B2}"/>
                </a:ext>
              </a:extLst>
            </p:cNvPr>
            <p:cNvSpPr/>
            <p:nvPr/>
          </p:nvSpPr>
          <p:spPr>
            <a:xfrm>
              <a:off x="7055712" y="3321694"/>
              <a:ext cx="2078637" cy="977377"/>
            </a:xfrm>
            <a:prstGeom prst="rect">
              <a:avLst/>
            </a:prstGeom>
            <a:solidFill>
              <a:schemeClr val="accent6">
                <a:lumMod val="60000"/>
                <a:lumOff val="40000"/>
              </a:schemeClr>
            </a:solidFill>
            <a:ln w="12700">
              <a:solidFill>
                <a:schemeClr val="accent1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  <a:p>
              <a:pPr algn="ctr"/>
              <a:endParaRPr lang="en-GB" dirty="0"/>
            </a:p>
            <a:p>
              <a:pPr algn="ctr"/>
              <a:r>
                <a:rPr lang="en-GB" dirty="0"/>
                <a:t>ITRF Project Team</a:t>
              </a:r>
            </a:p>
          </p:txBody>
        </p:sp>
        <p:sp>
          <p:nvSpPr>
            <p:cNvPr id="193" name="Rectangle 192"/>
            <p:cNvSpPr/>
            <p:nvPr/>
          </p:nvSpPr>
          <p:spPr>
            <a:xfrm>
              <a:off x="7335034" y="3463492"/>
              <a:ext cx="598006" cy="343282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600" dirty="0"/>
                <a:t>WP2</a:t>
              </a:r>
            </a:p>
          </p:txBody>
        </p:sp>
        <p:sp>
          <p:nvSpPr>
            <p:cNvPr id="194" name="Rectangle 193"/>
            <p:cNvSpPr/>
            <p:nvPr/>
          </p:nvSpPr>
          <p:spPr>
            <a:xfrm>
              <a:off x="8165555" y="3467100"/>
              <a:ext cx="598006" cy="343282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600" dirty="0"/>
                <a:t>WP3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41095542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D62AFD750426FF4689ED6EEB53C2951A" ma:contentTypeVersion="14" ma:contentTypeDescription="Create a new document." ma:contentTypeScope="" ma:versionID="b17be069e5cd0d1e38e595fd7e940e01">
  <xsd:schema xmlns:xsd="http://www.w3.org/2001/XMLSchema" xmlns:xs="http://www.w3.org/2001/XMLSchema" xmlns:p="http://schemas.microsoft.com/office/2006/metadata/properties" xmlns:ns3="861374fa-46ae-4859-acf9-337d9d35654b" xmlns:ns4="bcf48347-58aa-4d62-91d1-b7aa5d8fd5de" targetNamespace="http://schemas.microsoft.com/office/2006/metadata/properties" ma:root="true" ma:fieldsID="ad359d23573d3f4b859002ec01c66fa7" ns3:_="" ns4:_="">
    <xsd:import namespace="861374fa-46ae-4859-acf9-337d9d35654b"/>
    <xsd:import namespace="bcf48347-58aa-4d62-91d1-b7aa5d8fd5de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Location" minOccurs="0"/>
                <xsd:element ref="ns3:MediaServiceAutoKeyPoints" minOccurs="0"/>
                <xsd:element ref="ns3:MediaServiceKeyPoints" minOccurs="0"/>
                <xsd:element ref="ns3:MediaLengthInSeconds" minOccurs="0"/>
                <xsd:element ref="ns4:SharedWithUsers" minOccurs="0"/>
                <xsd:element ref="ns4:SharedWithDetails" minOccurs="0"/>
                <xsd:element ref="ns4:SharingHintHash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61374fa-46ae-4859-acf9-337d9d35654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OCR" ma:index="12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15" nillable="true" ma:displayName="Location" ma:internalName="MediaServiceLocation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18" nillable="true" ma:displayName="Length (seconds)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cf48347-58aa-4d62-91d1-b7aa5d8fd5de" elementFormDefault="qualified">
    <xsd:import namespace="http://schemas.microsoft.com/office/2006/documentManagement/types"/>
    <xsd:import namespace="http://schemas.microsoft.com/office/infopath/2007/PartnerControls"/>
    <xsd:element name="SharedWithUsers" ma:index="19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0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21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D06F9B78-9C3D-4FD3-B3C0-CD7F9F8FBF33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861374fa-46ae-4859-acf9-337d9d35654b"/>
    <ds:schemaRef ds:uri="bcf48347-58aa-4d62-91d1-b7aa5d8fd5de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AF828163-0F81-4461-8022-8E9C9B31A33A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0F334693-D830-4909-BC38-B3CA90574B48}">
  <ds:schemaRefs>
    <ds:schemaRef ds:uri="http://purl.org/dc/elements/1.1/"/>
    <ds:schemaRef ds:uri="http://purl.org/dc/terms/"/>
    <ds:schemaRef ds:uri="http://schemas.microsoft.com/office/2006/metadata/properties"/>
    <ds:schemaRef ds:uri="http://schemas.microsoft.com/office/infopath/2007/PartnerControls"/>
    <ds:schemaRef ds:uri="http://schemas.microsoft.com/office/2006/documentManagement/types"/>
    <ds:schemaRef ds:uri="http://purl.org/dc/dcmitype/"/>
    <ds:schemaRef ds:uri="http://schemas.openxmlformats.org/package/2006/metadata/core-properties"/>
    <ds:schemaRef ds:uri="bcf48347-58aa-4d62-91d1-b7aa5d8fd5de"/>
    <ds:schemaRef ds:uri="861374fa-46ae-4859-acf9-337d9d35654b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4486</TotalTime>
  <Words>49</Words>
  <Application>Microsoft Office PowerPoint</Application>
  <PresentationFormat>Widescreen</PresentationFormat>
  <Paragraphs>33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Colin Whyte</dc:creator>
  <cp:lastModifiedBy>Colin Whyte</cp:lastModifiedBy>
  <cp:revision>15</cp:revision>
  <dcterms:created xsi:type="dcterms:W3CDTF">2022-02-18T12:27:49Z</dcterms:created>
  <dcterms:modified xsi:type="dcterms:W3CDTF">2022-02-23T09:25:47Z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0x010100D62AFD750426FF4689ED6EEB53C2951A</vt:lpwstr>
  </property>
</Properties>
</file>