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7E6A3-949D-CC4F-82CD-46CEA348E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45380-A7F9-2F46-9FC0-7C6B00FCB0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6C160-B7FA-E54F-B872-55FB866C3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C8B1A-8EF5-5441-ACCC-F32070828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DFF9D-8392-4A46-9332-C9DDC1576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4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93F21-F00E-D244-A70A-A259668B4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0D82BE-168B-3E42-B432-16081E013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D4BF-CF16-8E42-B5C1-9F8EC531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08434-7CE6-F447-922C-04F5D6B13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515C1-CA9E-4C44-84E4-3B4FA1120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7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9B5B03-2087-164D-B211-2CE9B8EBFA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09A9F-98A1-EB42-A67F-C709C51D6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BFE2B-ECFF-0D48-AB41-B47BECA8D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296EF-EE07-DE4C-B39C-9C6776376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87F7B-D31B-984A-BE27-8B2B88891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9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F4380-AD65-C541-90BA-7B8D1CC29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138B5-7F62-2E4C-9F29-C8F2322E2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AF73D-D9EA-2F43-89AC-0ED4682F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2CC83-50B8-0644-965F-D900BC7F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91B0A-ED64-4642-9583-86CF2ACB4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5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CE2E-F17E-4C44-8310-14E649A63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26266-F8FE-7944-BDF8-04D037E9D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14219-A306-EE4C-A278-AB75FDBA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FEF0F-7E81-2F4E-85BD-3C73296F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79C69-3A41-6748-883E-B9E57D991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5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58F65-F2F4-594D-AA81-D84B94B5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D21B8-8434-AA44-BA5A-31B872D7D6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896A21-F2A2-0545-BA24-C78C2F9B5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F2E2A-F2C2-1D49-A355-56BCF918C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5DF69-565D-944D-9AC5-9509ACB5B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DE13A5-4057-0245-BAF0-9830CE14A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8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E2566-EC8E-434A-8A12-9144A15B6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1099C-5BA0-F94E-BD2D-8C4139F52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A1F60-7E24-DC49-9730-1E1BD84AD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3E15AB-4926-2940-8E75-BDF2ECC285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FAB171-97AC-054C-A500-E7CF974B7C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E91016-1992-6C4E-8A21-A2E8FE959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9ACEF9-C938-7344-AB4B-AE808F28B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05B5FD-D348-ED48-88E6-7F87783E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29FAF-6E13-F545-AD1C-E6ADE4FB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5CEE61-4DC5-5E4D-AA1E-EC7512C65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FCA075-DA46-C940-A10E-8D008C022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C2D05-8AD3-C945-B3E2-4021B36B7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0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CB9BF7-E608-9C46-BA2B-990E14344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3147D-AB69-894F-AF87-DF5F4EA0E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6C31F-4FAA-804C-88FE-D0D15F6F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6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F0100-E08E-0F4C-A37D-6AEEF7858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B7CC3-F1C3-EB4B-9D44-CB1A58142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9617AF-0C13-0F45-A6A3-7D6111710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5EAAD-8E44-F44A-B9EA-7EBDA1CA8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7486A-FAD1-DB48-9C75-9942B5E9D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57CB2-7B83-5640-B061-BCE068C8D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9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87B6E-6A15-0041-8F16-C41647CA4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A55A1B-8F3C-104C-836D-FE54473A7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3F3944-0FF7-E047-BF2C-3406402BD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EEF7B-4FA4-7146-806E-214182408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7FB6F8-1F8E-D642-B1C2-552C99843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D08E63-0091-1943-97FE-511FC697B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0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684D5-947F-1447-AA4E-20D6B7DE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A345C-1191-6342-927C-C2D3B66F4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FD52C-2B26-F646-9133-422143EB3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51AF4-F6B5-F44A-AB69-B4919BDE5B04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35CB6-E678-764D-A35C-E8A1E7C3B2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469E5-51C0-3E4D-AB70-8829C3C03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B242F-3EE9-7446-A363-321D8141E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8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ADF17-6138-1F40-9943-E68CA11D05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 it in 2D?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1639A8-6543-C143-B3DA-D59559522D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2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>
            <a:extLst>
              <a:ext uri="{FF2B5EF4-FFF2-40B4-BE49-F238E27FC236}">
                <a16:creationId xmlns:a16="http://schemas.microsoft.com/office/drawing/2014/main" id="{21D01A4E-F771-AA44-9021-6AFBD4E7B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667000" y="-1417647"/>
            <a:ext cx="6858000" cy="969329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59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6CBD89-32B3-884E-9E37-C91796863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80" y="0"/>
            <a:ext cx="11847040" cy="6858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3B09E8F-D7A3-624A-B794-6FE9B8153221}"/>
              </a:ext>
            </a:extLst>
          </p:cNvPr>
          <p:cNvCxnSpPr/>
          <p:nvPr/>
        </p:nvCxnSpPr>
        <p:spPr>
          <a:xfrm>
            <a:off x="626301" y="3144033"/>
            <a:ext cx="0" cy="162838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020C79-9AD7-464B-9BB1-781209D9A175}"/>
              </a:ext>
            </a:extLst>
          </p:cNvPr>
          <p:cNvCxnSpPr/>
          <p:nvPr/>
        </p:nvCxnSpPr>
        <p:spPr>
          <a:xfrm>
            <a:off x="9879158" y="2697719"/>
            <a:ext cx="0" cy="162838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851F12-9DD4-664A-8668-0CD7B3CD9F0B}"/>
              </a:ext>
            </a:extLst>
          </p:cNvPr>
          <p:cNvCxnSpPr/>
          <p:nvPr/>
        </p:nvCxnSpPr>
        <p:spPr>
          <a:xfrm>
            <a:off x="4196815" y="2316719"/>
            <a:ext cx="0" cy="162838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68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42930-CE48-B94B-A66D-4D1A55A13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Suggestion for discussion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9BF59-A8C2-6742-93F6-A4796DD95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2D space:</a:t>
            </a:r>
          </a:p>
          <a:p>
            <a:pPr lvl="1"/>
            <a:r>
              <a:rPr lang="en-US" dirty="0"/>
              <a:t>Longitudinal coordinate “z” (surface normal) and a radial coordinate “r” in the surface;</a:t>
            </a:r>
          </a:p>
          <a:p>
            <a:r>
              <a:rPr lang="en-US" dirty="0"/>
              <a:t>Project the aperture of the nozzle onto this “</a:t>
            </a:r>
            <a:r>
              <a:rPr lang="en-US" dirty="0" err="1"/>
              <a:t>r,z</a:t>
            </a:r>
            <a:r>
              <a:rPr lang="en-US" dirty="0"/>
              <a:t>” plane;</a:t>
            </a:r>
          </a:p>
          <a:p>
            <a:r>
              <a:rPr lang="en-US" dirty="0"/>
              <a:t>Track in 2D put to the nozzle;</a:t>
            </a:r>
          </a:p>
          <a:p>
            <a:r>
              <a:rPr lang="en-US" dirty="0"/>
              <a:t>For those macro particles that are accepted into the nozzle in 2D:</a:t>
            </a:r>
          </a:p>
          <a:p>
            <a:pPr lvl="1"/>
            <a:r>
              <a:rPr lang="en-US" dirty="0"/>
              <a:t>Take </a:t>
            </a:r>
            <a:r>
              <a:rPr lang="en-US" dirty="0" err="1"/>
              <a:t>p_z</a:t>
            </a:r>
            <a:r>
              <a:rPr lang="en-US" dirty="0"/>
              <a:t>, </a:t>
            </a:r>
            <a:r>
              <a:rPr lang="en-US" dirty="0" err="1"/>
              <a:t>p_r</a:t>
            </a:r>
            <a:r>
              <a:rPr lang="en-US" dirty="0"/>
              <a:t> … and create (</a:t>
            </a:r>
            <a:r>
              <a:rPr lang="en-US" dirty="0" err="1"/>
              <a:t>p_x</a:t>
            </a:r>
            <a:r>
              <a:rPr lang="en-US" dirty="0"/>
              <a:t>, </a:t>
            </a:r>
            <a:r>
              <a:rPr lang="en-US" dirty="0" err="1"/>
              <a:t>p_y</a:t>
            </a:r>
            <a:r>
              <a:rPr lang="en-US" dirty="0"/>
              <a:t>) such that p^2_x + p^2_y = p^2_r;</a:t>
            </a:r>
          </a:p>
          <a:p>
            <a:pPr lvl="1"/>
            <a:r>
              <a:rPr lang="en-US" dirty="0"/>
              <a:t>Generate a uniform position distribution across the circular aperture of the nozzle;</a:t>
            </a:r>
          </a:p>
          <a:p>
            <a:pPr lvl="1"/>
            <a:r>
              <a:rPr lang="en-US" dirty="0"/>
              <a:t>Scale the momenta so that the energy is scaled by 2/3 (“phase space” argument)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82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139</Words>
  <Application>Microsoft Macintosh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Do it in 2D?</vt:lpstr>
      <vt:lpstr>PowerPoint Presentation</vt:lpstr>
      <vt:lpstr>PowerPoint Presentation</vt:lpstr>
      <vt:lpstr>Suggestion for discussion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it in 2D?</dc:title>
  <dc:creator>Kenneth Long</dc:creator>
  <cp:lastModifiedBy>Kenneth Long</cp:lastModifiedBy>
  <cp:revision>1</cp:revision>
  <dcterms:created xsi:type="dcterms:W3CDTF">2020-10-15T11:50:43Z</dcterms:created>
  <dcterms:modified xsi:type="dcterms:W3CDTF">2020-10-15T11:54:20Z</dcterms:modified>
</cp:coreProperties>
</file>