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053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4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18E53-B6C7-BA48-94CE-5697A5D2BC6F}" type="datetimeFigureOut">
              <a:rPr lang="en-US" smtClean="0"/>
              <a:t>3/19/24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E6486-3871-2A4A-8EA8-CBBE2487D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4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19 March,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3/19/24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Initial file(s) for source term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AC9A5-AE30-6122-6440-29FC9FA9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Promised to bring “standard” source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D267C-DFBD-E645-4BFF-A5F4DA371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1"/>
            <a:ext cx="6476104" cy="21031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M. </a:t>
            </a:r>
            <a:r>
              <a:rPr lang="en-US" dirty="0" err="1"/>
              <a:t>Maxouti</a:t>
            </a:r>
            <a:r>
              <a:rPr lang="en-US" dirty="0"/>
              <a:t> &amp; N. Dover:</a:t>
            </a:r>
          </a:p>
          <a:p>
            <a:pPr lvl="1"/>
            <a:r>
              <a:rPr lang="en-US" dirty="0"/>
              <a:t>Standard </a:t>
            </a:r>
            <a:r>
              <a:rPr lang="en-US" dirty="0" err="1"/>
              <a:t>parameterisation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“exponential” energy spectrum with h/e cut off</a:t>
            </a:r>
          </a:p>
          <a:p>
            <a:pPr lvl="2"/>
            <a:r>
              <a:rPr lang="en-US" dirty="0"/>
              <a:t>Gaussian, pointing 𝜃, flat </a:t>
            </a:r>
            <a:r>
              <a:rPr lang="en-US" b="0" dirty="0"/>
              <a:t>𝟇</a:t>
            </a:r>
          </a:p>
          <a:p>
            <a:endParaRPr lang="en-US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96B2DC-010E-4F7F-D385-20D3C9789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8834" y="607806"/>
            <a:ext cx="4726190" cy="616501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278A7D-70FD-D75D-466E-AB9B592FC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965" y="5961363"/>
            <a:ext cx="3062344" cy="71289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6F920-98CB-C744-13C2-B7443350C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68" y="4524851"/>
            <a:ext cx="3471817" cy="21031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DC74A4-867D-24BF-4035-1A23FA83ED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8048" y="2617161"/>
            <a:ext cx="3780785" cy="233135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0B9258-45F0-5B86-C705-6863F885F892}"/>
              </a:ext>
            </a:extLst>
          </p:cNvPr>
          <p:cNvSpPr txBox="1"/>
          <p:nvPr/>
        </p:nvSpPr>
        <p:spPr>
          <a:xfrm>
            <a:off x="53790" y="4155519"/>
            <a:ext cx="129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M. </a:t>
            </a:r>
            <a:r>
              <a:rPr lang="en-US" b="1" dirty="0" err="1"/>
              <a:t>Maxouti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2643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90EE5-1B9B-D26E-DED8-82A8B0BA5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0EAE9-5856-51A8-37FD-1288F382C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CCAP/</a:t>
            </a:r>
            <a:r>
              <a:rPr lang="en-US" dirty="0" err="1"/>
              <a:t>LhARA</a:t>
            </a:r>
            <a:r>
              <a:rPr lang="en-US" dirty="0"/>
              <a:t> repository: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D456B2-48B1-7E8E-F89A-B0E009B00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26" y="1280159"/>
            <a:ext cx="11681709" cy="223759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E99C4C-36DE-F186-E102-32032BE78400}"/>
              </a:ext>
            </a:extLst>
          </p:cNvPr>
          <p:cNvSpPr txBox="1"/>
          <p:nvPr/>
        </p:nvSpPr>
        <p:spPr>
          <a:xfrm>
            <a:off x="5054646" y="1366221"/>
            <a:ext cx="684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ccap.hep.ph.ic.ac.uk</a:t>
            </a:r>
            <a:r>
              <a:rPr lang="en-US" b="1" dirty="0"/>
              <a:t>/trac/browser/</a:t>
            </a:r>
            <a:r>
              <a:rPr lang="en-US" b="1" dirty="0" err="1"/>
              <a:t>LhARA#LhARAlinearOptics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846688-AEEA-23EF-1B1F-AE5AC39263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065"/>
          <a:stretch/>
        </p:blipFill>
        <p:spPr>
          <a:xfrm>
            <a:off x="2950239" y="3781910"/>
            <a:ext cx="6291521" cy="288783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2FEDE9C-76E6-2746-5881-80E30DFB733B}"/>
              </a:ext>
            </a:extLst>
          </p:cNvPr>
          <p:cNvSpPr/>
          <p:nvPr/>
        </p:nvSpPr>
        <p:spPr>
          <a:xfrm>
            <a:off x="3120660" y="5131398"/>
            <a:ext cx="6067313" cy="161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47C003-1BFC-5B13-A226-AF6D243B52C0}"/>
              </a:ext>
            </a:extLst>
          </p:cNvPr>
          <p:cNvSpPr/>
          <p:nvPr/>
        </p:nvSpPr>
        <p:spPr>
          <a:xfrm>
            <a:off x="3120660" y="4001845"/>
            <a:ext cx="6067313" cy="1613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39C614-A84C-A632-306E-5FD1218A1FE4}"/>
              </a:ext>
            </a:extLst>
          </p:cNvPr>
          <p:cNvSpPr txBox="1"/>
          <p:nvPr/>
        </p:nvSpPr>
        <p:spPr>
          <a:xfrm>
            <a:off x="9757185" y="3791632"/>
            <a:ext cx="1989071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Some, rudimentary</a:t>
            </a:r>
          </a:p>
          <a:p>
            <a:r>
              <a:rPr lang="en-US" dirty="0">
                <a:solidFill>
                  <a:srgbClr val="00B050"/>
                </a:solidFill>
              </a:rPr>
              <a:t>documentation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FD19FB-DB5E-70B6-976F-C64CFC905357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9187973" y="4114797"/>
            <a:ext cx="569212" cy="1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819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0210B-A5F5-B177-C719-5457DA09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code to read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70EEA-C30B-317F-364B-856C2B776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13" y="231289"/>
            <a:ext cx="7239000" cy="41021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4CE3ED-F8D0-D436-44E3-C9C0C585EE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7" t="34954" r="3772"/>
          <a:stretch/>
        </p:blipFill>
        <p:spPr>
          <a:xfrm>
            <a:off x="4388645" y="2246274"/>
            <a:ext cx="7392318" cy="77393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FE7D0E-B00C-E0DE-709B-274EF18FD0E7}"/>
              </a:ext>
            </a:extLst>
          </p:cNvPr>
          <p:cNvCxnSpPr>
            <a:stCxn id="5" idx="1"/>
          </p:cNvCxnSpPr>
          <p:nvPr/>
        </p:nvCxnSpPr>
        <p:spPr>
          <a:xfrm flipH="1">
            <a:off x="2560315" y="2633242"/>
            <a:ext cx="1828330" cy="238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C7D3145-813F-3C5B-5DF1-5BD942B38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2024" y="3530960"/>
            <a:ext cx="7772400" cy="323021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8986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AAD34-1F9D-4669-AE46-65E47B2D1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627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159DC8F-A311-219C-FF9C-7568A8DEB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UserAnal</a:t>
            </a:r>
            <a:r>
              <a:rPr lang="en-US" dirty="0"/>
              <a:t> framework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7FBD2F-2C87-96ED-7786-D6445CF44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3319" y="1419411"/>
            <a:ext cx="6826786" cy="5438588"/>
          </a:xfrm>
        </p:spPr>
        <p:txBody>
          <a:bodyPr/>
          <a:lstStyle/>
          <a:p>
            <a:r>
              <a:rPr lang="en-US" dirty="0"/>
              <a:t>Placeholder, but:</a:t>
            </a:r>
          </a:p>
          <a:p>
            <a:pPr lvl="1"/>
            <a:r>
              <a:rPr lang="en-US" dirty="0"/>
              <a:t>Provides example of looping through particle instances</a:t>
            </a:r>
          </a:p>
          <a:p>
            <a:pPr lvl="1"/>
            <a:r>
              <a:rPr lang="en-US" dirty="0"/>
              <a:t>Trace space at each element:</a:t>
            </a:r>
          </a:p>
          <a:p>
            <a:pPr lvl="2"/>
            <a:r>
              <a:rPr lang="en-US" dirty="0"/>
              <a:t>Source, nozzle, …</a:t>
            </a:r>
          </a:p>
          <a:p>
            <a:pPr lvl="2"/>
            <a:r>
              <a:rPr lang="en-US" dirty="0"/>
              <a:t>Transformation to lab will be provided</a:t>
            </a:r>
          </a:p>
          <a:p>
            <a:pPr lvl="3"/>
            <a:r>
              <a:rPr lang="en-US" dirty="0"/>
              <a:t>Source distribution felt to be most valuable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05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1162</TotalTime>
  <Words>120</Words>
  <Application>Microsoft Macintosh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Office Theme</vt:lpstr>
      <vt:lpstr>Initial file(s) for source term</vt:lpstr>
      <vt:lpstr>Promised to bring “standard” source distribution</vt:lpstr>
      <vt:lpstr>Code</vt:lpstr>
      <vt:lpstr>User code to read</vt:lpstr>
      <vt:lpstr>UserAnal framework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78</cp:revision>
  <dcterms:created xsi:type="dcterms:W3CDTF">2022-02-08T12:34:24Z</dcterms:created>
  <dcterms:modified xsi:type="dcterms:W3CDTF">2024-03-19T13:36:00Z</dcterms:modified>
</cp:coreProperties>
</file>