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4" r:id="rId1"/>
    <p:sldMasterId id="2147483689" r:id="rId2"/>
    <p:sldMasterId id="2147483717" r:id="rId3"/>
  </p:sldMasterIdLst>
  <p:notesMasterIdLst>
    <p:notesMasterId r:id="rId8"/>
  </p:notesMasterIdLst>
  <p:sldIdLst>
    <p:sldId id="421" r:id="rId4"/>
    <p:sldId id="540" r:id="rId5"/>
    <p:sldId id="541" r:id="rId6"/>
    <p:sldId id="542" r:id="rId7"/>
  </p:sldIdLst>
  <p:sldSz cx="9144000" cy="6858000" type="screen4x3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E74"/>
    <a:srgbClr val="FFFDF0"/>
    <a:srgbClr val="4472C4"/>
    <a:srgbClr val="007CB6"/>
    <a:srgbClr val="284CC6"/>
    <a:srgbClr val="1C00FA"/>
    <a:srgbClr val="56544A"/>
    <a:srgbClr val="6E6A5E"/>
    <a:srgbClr val="726E62"/>
    <a:srgbClr val="C1BD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643"/>
    <p:restoredTop sz="95701"/>
  </p:normalViewPr>
  <p:slideViewPr>
    <p:cSldViewPr snapToGrid="0" snapToObjects="1">
      <p:cViewPr>
        <p:scale>
          <a:sx n="243" d="100"/>
          <a:sy n="243" d="100"/>
        </p:scale>
        <p:origin x="1464" y="520"/>
      </p:cViewPr>
      <p:guideLst/>
    </p:cSldViewPr>
  </p:slid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5088B8-86CD-684E-92BB-10CD9AF56197}" type="datetimeFigureOut">
              <a:rPr lang="en-US" smtClean="0"/>
              <a:t>1/28/25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5DD79-C793-7A40-B379-521ED62B9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034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5DD79-C793-7A40-B379-521ED62B942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2977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5DD79-C793-7A40-B379-521ED62B942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8591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4EAABF-7F1E-9DF0-B460-FBDDFC9882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B16D77E-81BC-C513-8775-B9BDDC1DAC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8B36BDB-B2CC-A0C5-6A75-A1CADBF258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DDFE72-0B10-87D0-D303-1DE0D1AC9D4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5DD79-C793-7A40-B379-521ED62B942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044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9C8058-171B-4ECE-0CCB-84AF9DCD3C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F806C7D-84AA-C0C3-63FB-1C7C263FE99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C03669C-9EDD-9684-A770-5C51749CE9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D4EB7D-E103-5E50-CD24-61845B221EF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5DD79-C793-7A40-B379-521ED62B942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450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43300" y="6417311"/>
            <a:ext cx="205740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Lato" panose="020F0502020204030203" pitchFamily="34" charset="77"/>
              </a:defRPr>
            </a:lvl1pPr>
          </a:lstStyle>
          <a:p>
            <a:fld id="{F8935A88-5F67-914C-95FE-BE47E62C93F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4563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700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186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39128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bg1">
                    <a:lumMod val="75000"/>
                  </a:schemeClr>
                </a:solidFill>
                <a:latin typeface="CMU Sans Serif" charset="0"/>
                <a:ea typeface="CMU Sans Serif" charset="0"/>
                <a:cs typeface="CMU Sans Serif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3726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0241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27906D-E932-778E-13E7-CFDBD72052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8EDC6D-D9C4-3352-F138-9054F16B0B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5E2A94-3E02-6190-9C68-A58CDA793EC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2489F5-2ED7-9E43-9A19-A577BED45275}" type="datetimeFigureOut">
              <a:rPr lang="en-GB" smtClean="0"/>
              <a:t>28/01/2025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E80E65-2E11-3F0F-2035-D3DDCBABF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58FA37-C8D3-D259-1796-6039C626E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062B2BA-E9F3-B24F-8C70-8BA1AE949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8469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6FC1E-F24D-DA2A-DF04-D11739C3E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B133AB-AA4B-C267-81C7-204153F354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03B02D-159C-65CB-7318-048CE57C86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2489F5-2ED7-9E43-9A19-A577BED45275}" type="datetimeFigureOut">
              <a:rPr lang="en-GB" smtClean="0"/>
              <a:t>28/01/2025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5C9FE9-502A-5001-F36A-F57A63C99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BBF6FB-8E39-DD06-5995-A76417372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062B2BA-E9F3-B24F-8C70-8BA1AE949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06531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9AB2D-73B3-B8CC-7B55-3ED8EF938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EA3A04-B1DF-6125-B294-261A2DDB9E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7DFDC3-73B6-8287-B8F5-4251BDB9BD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2489F5-2ED7-9E43-9A19-A577BED45275}" type="datetimeFigureOut">
              <a:rPr lang="en-GB" smtClean="0"/>
              <a:t>28/01/2025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AD8608-8561-747F-F400-19FEBED0C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F74B07-1C25-05F2-3929-4EFF5791B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062B2BA-E9F3-B24F-8C70-8BA1AE949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2720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BDC186-BCD9-489A-40E8-C7FD5286D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A86EB5-5832-312F-5ADC-D4E34ACCA9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A5328B-7A3A-8734-55AA-BCB1C28336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F48C7F-B195-1842-8FD8-A14DE3030C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2489F5-2ED7-9E43-9A19-A577BED45275}" type="datetimeFigureOut">
              <a:rPr lang="en-GB" smtClean="0"/>
              <a:t>28/01/2025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BB8233-34B2-8918-5DC3-B4413A8A5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C226CC-8CB0-5BB9-AB8B-EAB312327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062B2BA-E9F3-B24F-8C70-8BA1AE949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96305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0C832E-0C0C-FEDA-C634-C39A2A50C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4781B6-BFB3-4BF4-A4D4-3F0222FFFC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A7AEF6-0915-A387-5E71-5340788895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257747-BDFF-E88D-D3EB-54155AA759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0BE8CD9-5448-1C3B-7F40-5378401022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85EE10-2C54-EF22-37AE-B5DA0BFC6A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2489F5-2ED7-9E43-9A19-A577BED45275}" type="datetimeFigureOut">
              <a:rPr lang="en-GB" smtClean="0"/>
              <a:t>28/01/2025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DE68F09-C4BF-BDF0-0116-C2939165E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974FD3E-4208-33EB-A57B-03E636CB3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062B2BA-E9F3-B24F-8C70-8BA1AE949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20625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F11AE4-C420-8FA9-CBCD-7DD5319F9B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C6D25E-22E1-F790-DCF6-9311A39C0A7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2489F5-2ED7-9E43-9A19-A577BED45275}" type="datetimeFigureOut">
              <a:rPr lang="en-GB" smtClean="0"/>
              <a:t>28/01/2025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A5BC5D-1D5A-321D-B97E-A349D583D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F6B683-85A8-4A19-7752-B32B0EDAE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062B2BA-E9F3-B24F-8C70-8BA1AE949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81559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F514AD3-8504-9811-9DB4-840C68C1D9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2489F5-2ED7-9E43-9A19-A577BED45275}" type="datetimeFigureOut">
              <a:rPr lang="en-GB" smtClean="0"/>
              <a:t>28/01/2025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CBFA45-D960-A289-74D7-CFEA42629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54EED1-ABBF-DE80-609A-F5F120043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062B2BA-E9F3-B24F-8C70-8BA1AE949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982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3059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D151A-1004-0812-1F78-D2C65CEE4A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6F9FBB-B90A-9C32-9868-D796C475BC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259B80-8F32-DBD0-D080-379EB070A9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C007B8-6BC4-09DE-FEFA-BAC7DF184F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2489F5-2ED7-9E43-9A19-A577BED45275}" type="datetimeFigureOut">
              <a:rPr lang="en-GB" smtClean="0"/>
              <a:t>28/01/2025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5F08D0-5F71-0E7D-2D5D-0BA5AF2D4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7E631E-8020-3C5E-4595-B14C36630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062B2BA-E9F3-B24F-8C70-8BA1AE949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3768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C11D1-AB30-CB9F-CED1-C1F4E8B568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9187E7-4EE2-EC7D-891F-410A4F81EC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335CAE-FE35-CC7E-4626-5DF854CFCA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0A7B80-8729-0830-270D-F070514530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2489F5-2ED7-9E43-9A19-A577BED45275}" type="datetimeFigureOut">
              <a:rPr lang="en-GB" smtClean="0"/>
              <a:t>28/01/2025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024B85-43D8-5B60-A603-A8E38C80E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2EF896-B3D8-1D01-7814-44779A656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062B2BA-E9F3-B24F-8C70-8BA1AE949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71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2A7A96-A316-D2BB-55CE-7F8053483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07D505-DCC6-3335-4B91-35E2747CB1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9962F3-08F3-C145-2438-B367F3447D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2489F5-2ED7-9E43-9A19-A577BED45275}" type="datetimeFigureOut">
              <a:rPr lang="en-GB" smtClean="0"/>
              <a:t>28/01/2025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91C376-2A1C-F966-303A-B26EB9978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AA6224-5ADB-E5F2-1E62-017D7259A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062B2BA-E9F3-B24F-8C70-8BA1AE949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1689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A77C377-AF5E-FD45-BCFC-F1168A4447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18E2BC-FB1E-2DA2-9746-0C6AAB6D26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D4349D-A6C7-540D-274F-5BC3C5DBCE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2489F5-2ED7-9E43-9A19-A577BED45275}" type="datetimeFigureOut">
              <a:rPr lang="en-GB" smtClean="0"/>
              <a:t>28/01/2025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9C400B-859B-84DF-7FB1-C9D73CA5B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85BB1B-B8EA-3D70-CDDE-DC6CEFAEF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062B2BA-E9F3-B24F-8C70-8BA1AE949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00945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43300" y="6417311"/>
            <a:ext cx="205740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Lato" panose="020F0502020204030203" pitchFamily="34" charset="77"/>
              </a:defRPr>
            </a:lvl1pPr>
          </a:lstStyle>
          <a:p>
            <a:fld id="{F8935A88-5F67-914C-95FE-BE47E62C93F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677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5353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6887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1300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3559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015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2403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2319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>
                <a:latin typeface="+mj-lt"/>
              </a:defRPr>
            </a:lvl1pPr>
            <a:lvl2pPr>
              <a:defRPr sz="2800">
                <a:latin typeface="+mj-lt"/>
              </a:defRPr>
            </a:lvl2pPr>
            <a:lvl3pPr>
              <a:defRPr sz="24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>
                <a:latin typeface="+mj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315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>
                <a:latin typeface="+mj-lt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86046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30204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36198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39128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bg1">
                    <a:lumMod val="75000"/>
                  </a:schemeClr>
                </a:solidFill>
                <a:latin typeface="CMU Sans Serif" charset="0"/>
                <a:ea typeface="CMU Sans Serif" charset="0"/>
                <a:cs typeface="CMU Sans Serif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3726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72847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24572" y="6086108"/>
            <a:ext cx="1258443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4834" y="6451233"/>
            <a:ext cx="471805" cy="365125"/>
          </a:xfrm>
          <a:prstGeom prst="rect">
            <a:avLst/>
          </a:prstGeom>
        </p:spPr>
        <p:txBody>
          <a:bodyPr/>
          <a:lstStyle>
            <a:lvl1pPr algn="ctr">
              <a:defRPr b="0" i="0">
                <a:solidFill>
                  <a:schemeClr val="tx1"/>
                </a:solidFill>
                <a:latin typeface="Lato Light" panose="020F0302020204030203" pitchFamily="34" charset="77"/>
                <a:ea typeface="Lato Light" panose="020F0302020204030203" pitchFamily="34" charset="77"/>
                <a:cs typeface="Lato Light" panose="020F0302020204030203" pitchFamily="34" charset="77"/>
              </a:defRPr>
            </a:lvl1pPr>
          </a:lstStyle>
          <a:p>
            <a:fld id="{F8935A88-5F67-914C-95FE-BE47E62C93F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20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618723"/>
          </a:xfrm>
          <a:prstGeom prst="rect">
            <a:avLst/>
          </a:prstGeom>
        </p:spPr>
        <p:txBody>
          <a:bodyPr/>
          <a:lstStyle>
            <a:lvl1pPr algn="ctr">
              <a:defRPr sz="2100" b="0" i="0">
                <a:latin typeface="+mj-lt"/>
                <a:ea typeface="CMU Sans Serif" charset="0"/>
                <a:cs typeface="CMU Sans Serif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8" name="Text Placeholder 23"/>
          <p:cNvSpPr>
            <a:spLocks noGrp="1"/>
          </p:cNvSpPr>
          <p:nvPr>
            <p:ph type="body" sz="quarter" idx="13"/>
          </p:nvPr>
        </p:nvSpPr>
        <p:spPr>
          <a:xfrm>
            <a:off x="2436253" y="2613508"/>
            <a:ext cx="4271495" cy="1944688"/>
          </a:xfrm>
          <a:prstGeom prst="rect">
            <a:avLst/>
          </a:prstGeom>
        </p:spPr>
        <p:txBody>
          <a:bodyPr/>
          <a:lstStyle>
            <a:lvl1pPr>
              <a:defRPr sz="1350" b="0" i="0">
                <a:latin typeface="+mj-lt"/>
                <a:ea typeface="CMU Sans Serif" charset="0"/>
                <a:cs typeface="CMU Sans Serif" charset="0"/>
              </a:defRPr>
            </a:lvl1pPr>
            <a:lvl2pPr>
              <a:defRPr sz="1350" b="0" i="0">
                <a:latin typeface="+mj-lt"/>
                <a:ea typeface="CMU Sans Serif" charset="0"/>
                <a:cs typeface="CMU Sans Serif" charset="0"/>
              </a:defRPr>
            </a:lvl2pPr>
            <a:lvl3pPr>
              <a:defRPr sz="1050" b="0" i="0">
                <a:latin typeface="+mj-lt"/>
                <a:ea typeface="CMU Sans Serif" charset="0"/>
                <a:cs typeface="CMU Sans Serif" charset="0"/>
              </a:defRPr>
            </a:lvl3pPr>
            <a:lvl4pPr>
              <a:defRPr sz="1050" b="0" i="0">
                <a:latin typeface="+mj-lt"/>
                <a:ea typeface="CMU Sans Serif" charset="0"/>
                <a:cs typeface="CMU Sans Serif" charset="0"/>
              </a:defRPr>
            </a:lvl4pPr>
            <a:lvl5pPr>
              <a:defRPr sz="1050" b="0" i="0">
                <a:latin typeface="+mj-lt"/>
                <a:ea typeface="CMU Sans Serif" charset="0"/>
                <a:cs typeface="CMU Sans Serif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653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228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545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129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625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>
                <a:latin typeface="+mj-lt"/>
              </a:defRPr>
            </a:lvl1pPr>
            <a:lvl2pPr>
              <a:defRPr sz="2800">
                <a:latin typeface="+mj-lt"/>
              </a:defRPr>
            </a:lvl2pPr>
            <a:lvl3pPr>
              <a:defRPr sz="24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>
                <a:latin typeface="+mj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081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>
                <a:latin typeface="+mj-lt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29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14F6A05-4320-3345-B654-92068AA6705A}"/>
              </a:ext>
            </a:extLst>
          </p:cNvPr>
          <p:cNvSpPr/>
          <p:nvPr userDrawn="1"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7E99A9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1B89202-6857-3E4C-800C-F87294FEEC2C}"/>
              </a:ext>
            </a:extLst>
          </p:cNvPr>
          <p:cNvSpPr/>
          <p:nvPr userDrawn="1"/>
        </p:nvSpPr>
        <p:spPr>
          <a:xfrm>
            <a:off x="0" y="6444515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dirty="0">
                <a:latin typeface="Lato Light" panose="020F0302020204030203" pitchFamily="34" charset="77"/>
              </a:rPr>
              <a:t>W. Shields                                                                                                                                                                                                 27</a:t>
            </a:r>
            <a:r>
              <a:rPr lang="en-US" sz="1400" b="0" i="0" kern="1200" baseline="30000" dirty="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rPr>
              <a:t>th</a:t>
            </a:r>
            <a:r>
              <a:rPr lang="en-US" sz="1400" b="0" i="0" kern="1200" dirty="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rPr>
              <a:t> August 2024</a:t>
            </a:r>
          </a:p>
        </p:txBody>
      </p:sp>
    </p:spTree>
    <p:extLst>
      <p:ext uri="{BB962C8B-B14F-4D97-AF65-F5344CB8AC3E}">
        <p14:creationId xmlns:p14="http://schemas.microsoft.com/office/powerpoint/2010/main" val="3478157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Lato" panose="020F0502020204030203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D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llege_Powerpoint_Background.png">
            <a:extLst>
              <a:ext uri="{FF2B5EF4-FFF2-40B4-BE49-F238E27FC236}">
                <a16:creationId xmlns:a16="http://schemas.microsoft.com/office/drawing/2014/main" id="{4862AD65-311E-8106-BC27-A3F052486736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3117" y="-386890"/>
            <a:ext cx="9517117" cy="7137837"/>
          </a:xfrm>
          <a:prstGeom prst="rect">
            <a:avLst/>
          </a:prstGeom>
        </p:spPr>
      </p:pic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663108F4-D2BB-E0A7-0DA2-4654A2246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13451"/>
            <a:ext cx="8229600" cy="507556"/>
          </a:xfrm>
          <a:prstGeom prst="rect">
            <a:avLst/>
          </a:prstGeom>
        </p:spPr>
        <p:txBody>
          <a:bodyPr vert="horz" lIns="0" tIns="45720" rIns="0" bIns="0" rtlCol="0" anchor="ctr">
            <a:no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8340FD2-4ECB-4B06-2707-DA2D1D8F71D2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2144298" y="19508"/>
            <a:ext cx="1979510" cy="506088"/>
          </a:xfrm>
          <a:prstGeom prst="rect">
            <a:avLst/>
          </a:prstGeom>
        </p:spPr>
      </p:pic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E15249C9-824D-A9EF-7C39-6F6F7526FE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47336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7">
            <a:extLst>
              <a:ext uri="{FF2B5EF4-FFF2-40B4-BE49-F238E27FC236}">
                <a16:creationId xmlns:a16="http://schemas.microsoft.com/office/drawing/2014/main" id="{43EEC744-F1EC-871B-CAFB-092A80E0C1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51936" y="647494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A259F-B4AF-2A4C-AFE3-FE985513828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Date Placeholder 8">
            <a:extLst>
              <a:ext uri="{FF2B5EF4-FFF2-40B4-BE49-F238E27FC236}">
                <a16:creationId xmlns:a16="http://schemas.microsoft.com/office/drawing/2014/main" id="{A7A71C75-1943-D0BF-A676-E831B4A4A0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47336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6A9267-3A9E-CC40-9C72-79628C459520}" type="datetimeFigureOut">
              <a:rPr lang="en-US" smtClean="0"/>
              <a:t>1/28/25</a:t>
            </a:fld>
            <a:endParaRPr lang="en-US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CC41E51-42FF-7B19-84C7-8F519EA29D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01609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832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3E74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14F6A05-4320-3345-B654-92068AA6705A}"/>
              </a:ext>
            </a:extLst>
          </p:cNvPr>
          <p:cNvSpPr/>
          <p:nvPr userDrawn="1"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7E99A9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54846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  <p:sldLayoutId id="2147483730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Lato" panose="020F0502020204030203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jp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9.png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12.emf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172C163A-ABD2-9045-9BF3-03410940CD85}"/>
              </a:ext>
            </a:extLst>
          </p:cNvPr>
          <p:cNvSpPr/>
          <p:nvPr/>
        </p:nvSpPr>
        <p:spPr>
          <a:xfrm>
            <a:off x="10273" y="-26222"/>
            <a:ext cx="9144000" cy="68710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960AA3B-5F50-5048-A7FA-43B6B42F30DD}"/>
              </a:ext>
            </a:extLst>
          </p:cNvPr>
          <p:cNvSpPr/>
          <p:nvPr/>
        </p:nvSpPr>
        <p:spPr>
          <a:xfrm>
            <a:off x="0" y="-6979"/>
            <a:ext cx="9144000" cy="6871034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EC72F2FC-6DDC-BC46-8563-79DD72A806BB}"/>
              </a:ext>
            </a:extLst>
          </p:cNvPr>
          <p:cNvSpPr/>
          <p:nvPr/>
        </p:nvSpPr>
        <p:spPr>
          <a:xfrm flipV="1">
            <a:off x="-1752317" y="-1547508"/>
            <a:ext cx="4404457" cy="9913607"/>
          </a:xfrm>
          <a:custGeom>
            <a:avLst/>
            <a:gdLst>
              <a:gd name="connsiteX0" fmla="*/ 3571607 w 3601399"/>
              <a:gd name="connsiteY0" fmla="*/ 918655 h 9815047"/>
              <a:gd name="connsiteX1" fmla="*/ 2118364 w 3601399"/>
              <a:gd name="connsiteY1" fmla="*/ 3090355 h 9815047"/>
              <a:gd name="connsiteX2" fmla="*/ 3506292 w 3601399"/>
              <a:gd name="connsiteY2" fmla="*/ 6372398 h 9815047"/>
              <a:gd name="connsiteX3" fmla="*/ 2967449 w 3601399"/>
              <a:gd name="connsiteY3" fmla="*/ 9311541 h 9815047"/>
              <a:gd name="connsiteX4" fmla="*/ 2085707 w 3601399"/>
              <a:gd name="connsiteY4" fmla="*/ 9736083 h 9815047"/>
              <a:gd name="connsiteX5" fmla="*/ 175264 w 3601399"/>
              <a:gd name="connsiteY5" fmla="*/ 8805355 h 9815047"/>
              <a:gd name="connsiteX6" fmla="*/ 469178 w 3601399"/>
              <a:gd name="connsiteY6" fmla="*/ 592083 h 9815047"/>
              <a:gd name="connsiteX7" fmla="*/ 3571607 w 3601399"/>
              <a:gd name="connsiteY7" fmla="*/ 918655 h 9815047"/>
              <a:gd name="connsiteX0" fmla="*/ 3059615 w 3511434"/>
              <a:gd name="connsiteY0" fmla="*/ 761210 h 9902530"/>
              <a:gd name="connsiteX1" fmla="*/ 2096229 w 3511434"/>
              <a:gd name="connsiteY1" fmla="*/ 3177838 h 9902530"/>
              <a:gd name="connsiteX2" fmla="*/ 3484157 w 3511434"/>
              <a:gd name="connsiteY2" fmla="*/ 6459881 h 9902530"/>
              <a:gd name="connsiteX3" fmla="*/ 2945314 w 3511434"/>
              <a:gd name="connsiteY3" fmla="*/ 9399024 h 9902530"/>
              <a:gd name="connsiteX4" fmla="*/ 2063572 w 3511434"/>
              <a:gd name="connsiteY4" fmla="*/ 9823566 h 9902530"/>
              <a:gd name="connsiteX5" fmla="*/ 153129 w 3511434"/>
              <a:gd name="connsiteY5" fmla="*/ 8892838 h 9902530"/>
              <a:gd name="connsiteX6" fmla="*/ 447043 w 3511434"/>
              <a:gd name="connsiteY6" fmla="*/ 679566 h 9902530"/>
              <a:gd name="connsiteX7" fmla="*/ 3059615 w 3511434"/>
              <a:gd name="connsiteY7" fmla="*/ 761210 h 9902530"/>
              <a:gd name="connsiteX0" fmla="*/ 3059615 w 3513909"/>
              <a:gd name="connsiteY0" fmla="*/ 780714 h 9922034"/>
              <a:gd name="connsiteX1" fmla="*/ 2047244 w 3513909"/>
              <a:gd name="connsiteY1" fmla="*/ 3638213 h 9922034"/>
              <a:gd name="connsiteX2" fmla="*/ 3484157 w 3513909"/>
              <a:gd name="connsiteY2" fmla="*/ 6479385 h 9922034"/>
              <a:gd name="connsiteX3" fmla="*/ 2945314 w 3513909"/>
              <a:gd name="connsiteY3" fmla="*/ 9418528 h 9922034"/>
              <a:gd name="connsiteX4" fmla="*/ 2063572 w 3513909"/>
              <a:gd name="connsiteY4" fmla="*/ 9843070 h 9922034"/>
              <a:gd name="connsiteX5" fmla="*/ 153129 w 3513909"/>
              <a:gd name="connsiteY5" fmla="*/ 8912342 h 9922034"/>
              <a:gd name="connsiteX6" fmla="*/ 447043 w 3513909"/>
              <a:gd name="connsiteY6" fmla="*/ 699070 h 9922034"/>
              <a:gd name="connsiteX7" fmla="*/ 3059615 w 3513909"/>
              <a:gd name="connsiteY7" fmla="*/ 780714 h 9922034"/>
              <a:gd name="connsiteX0" fmla="*/ 3059615 w 3487500"/>
              <a:gd name="connsiteY0" fmla="*/ 762632 h 9903952"/>
              <a:gd name="connsiteX1" fmla="*/ 2700039 w 3487500"/>
              <a:gd name="connsiteY1" fmla="*/ 3211916 h 9903952"/>
              <a:gd name="connsiteX2" fmla="*/ 3484157 w 3487500"/>
              <a:gd name="connsiteY2" fmla="*/ 6461303 h 9903952"/>
              <a:gd name="connsiteX3" fmla="*/ 2945314 w 3487500"/>
              <a:gd name="connsiteY3" fmla="*/ 9400446 h 9903952"/>
              <a:gd name="connsiteX4" fmla="*/ 2063572 w 3487500"/>
              <a:gd name="connsiteY4" fmla="*/ 9824988 h 9903952"/>
              <a:gd name="connsiteX5" fmla="*/ 153129 w 3487500"/>
              <a:gd name="connsiteY5" fmla="*/ 8894260 h 9903952"/>
              <a:gd name="connsiteX6" fmla="*/ 447043 w 3487500"/>
              <a:gd name="connsiteY6" fmla="*/ 680988 h 9903952"/>
              <a:gd name="connsiteX7" fmla="*/ 3059615 w 3487500"/>
              <a:gd name="connsiteY7" fmla="*/ 762632 h 9903952"/>
              <a:gd name="connsiteX0" fmla="*/ 3059615 w 3704013"/>
              <a:gd name="connsiteY0" fmla="*/ 762632 h 9903952"/>
              <a:gd name="connsiteX1" fmla="*/ 2700039 w 3704013"/>
              <a:gd name="connsiteY1" fmla="*/ 3211916 h 9903952"/>
              <a:gd name="connsiteX2" fmla="*/ 3701756 w 3704013"/>
              <a:gd name="connsiteY2" fmla="*/ 6412318 h 9903952"/>
              <a:gd name="connsiteX3" fmla="*/ 2945314 w 3704013"/>
              <a:gd name="connsiteY3" fmla="*/ 9400446 h 9903952"/>
              <a:gd name="connsiteX4" fmla="*/ 2063572 w 3704013"/>
              <a:gd name="connsiteY4" fmla="*/ 9824988 h 9903952"/>
              <a:gd name="connsiteX5" fmla="*/ 153129 w 3704013"/>
              <a:gd name="connsiteY5" fmla="*/ 8894260 h 9903952"/>
              <a:gd name="connsiteX6" fmla="*/ 447043 w 3704013"/>
              <a:gd name="connsiteY6" fmla="*/ 680988 h 9903952"/>
              <a:gd name="connsiteX7" fmla="*/ 3059615 w 3704013"/>
              <a:gd name="connsiteY7" fmla="*/ 762632 h 9903952"/>
              <a:gd name="connsiteX0" fmla="*/ 3059615 w 3702495"/>
              <a:gd name="connsiteY0" fmla="*/ 762632 h 9903952"/>
              <a:gd name="connsiteX1" fmla="*/ 2700039 w 3702495"/>
              <a:gd name="connsiteY1" fmla="*/ 3211916 h 9903952"/>
              <a:gd name="connsiteX2" fmla="*/ 3077871 w 3702495"/>
              <a:gd name="connsiteY2" fmla="*/ 4421653 h 9903952"/>
              <a:gd name="connsiteX3" fmla="*/ 3701756 w 3702495"/>
              <a:gd name="connsiteY3" fmla="*/ 6412318 h 9903952"/>
              <a:gd name="connsiteX4" fmla="*/ 2945314 w 3702495"/>
              <a:gd name="connsiteY4" fmla="*/ 9400446 h 9903952"/>
              <a:gd name="connsiteX5" fmla="*/ 2063572 w 3702495"/>
              <a:gd name="connsiteY5" fmla="*/ 9824988 h 9903952"/>
              <a:gd name="connsiteX6" fmla="*/ 153129 w 3702495"/>
              <a:gd name="connsiteY6" fmla="*/ 8894260 h 9903952"/>
              <a:gd name="connsiteX7" fmla="*/ 447043 w 3702495"/>
              <a:gd name="connsiteY7" fmla="*/ 680988 h 9903952"/>
              <a:gd name="connsiteX8" fmla="*/ 3059615 w 3702495"/>
              <a:gd name="connsiteY8" fmla="*/ 762632 h 9903952"/>
              <a:gd name="connsiteX0" fmla="*/ 3059615 w 3702495"/>
              <a:gd name="connsiteY0" fmla="*/ 755565 h 9896885"/>
              <a:gd name="connsiteX1" fmla="*/ 3665631 w 3702495"/>
              <a:gd name="connsiteY1" fmla="*/ 3041563 h 9896885"/>
              <a:gd name="connsiteX2" fmla="*/ 3077871 w 3702495"/>
              <a:gd name="connsiteY2" fmla="*/ 4414586 h 9896885"/>
              <a:gd name="connsiteX3" fmla="*/ 3701756 w 3702495"/>
              <a:gd name="connsiteY3" fmla="*/ 6405251 h 9896885"/>
              <a:gd name="connsiteX4" fmla="*/ 2945314 w 3702495"/>
              <a:gd name="connsiteY4" fmla="*/ 9393379 h 9896885"/>
              <a:gd name="connsiteX5" fmla="*/ 2063572 w 3702495"/>
              <a:gd name="connsiteY5" fmla="*/ 9817921 h 9896885"/>
              <a:gd name="connsiteX6" fmla="*/ 153129 w 3702495"/>
              <a:gd name="connsiteY6" fmla="*/ 8887193 h 9896885"/>
              <a:gd name="connsiteX7" fmla="*/ 447043 w 3702495"/>
              <a:gd name="connsiteY7" fmla="*/ 673921 h 9896885"/>
              <a:gd name="connsiteX8" fmla="*/ 3059615 w 3702495"/>
              <a:gd name="connsiteY8" fmla="*/ 755565 h 9896885"/>
              <a:gd name="connsiteX0" fmla="*/ 3059615 w 3711898"/>
              <a:gd name="connsiteY0" fmla="*/ 755565 h 9896885"/>
              <a:gd name="connsiteX1" fmla="*/ 3665631 w 3711898"/>
              <a:gd name="connsiteY1" fmla="*/ 3041563 h 9896885"/>
              <a:gd name="connsiteX2" fmla="*/ 3336268 w 3711898"/>
              <a:gd name="connsiteY2" fmla="*/ 5100386 h 9896885"/>
              <a:gd name="connsiteX3" fmla="*/ 3701756 w 3711898"/>
              <a:gd name="connsiteY3" fmla="*/ 6405251 h 9896885"/>
              <a:gd name="connsiteX4" fmla="*/ 2945314 w 3711898"/>
              <a:gd name="connsiteY4" fmla="*/ 9393379 h 9896885"/>
              <a:gd name="connsiteX5" fmla="*/ 2063572 w 3711898"/>
              <a:gd name="connsiteY5" fmla="*/ 9817921 h 9896885"/>
              <a:gd name="connsiteX6" fmla="*/ 153129 w 3711898"/>
              <a:gd name="connsiteY6" fmla="*/ 8887193 h 9896885"/>
              <a:gd name="connsiteX7" fmla="*/ 447043 w 3711898"/>
              <a:gd name="connsiteY7" fmla="*/ 673921 h 9896885"/>
              <a:gd name="connsiteX8" fmla="*/ 3059615 w 3711898"/>
              <a:gd name="connsiteY8" fmla="*/ 755565 h 9896885"/>
              <a:gd name="connsiteX0" fmla="*/ 3059615 w 3672566"/>
              <a:gd name="connsiteY0" fmla="*/ 755565 h 9896885"/>
              <a:gd name="connsiteX1" fmla="*/ 3665631 w 3672566"/>
              <a:gd name="connsiteY1" fmla="*/ 3041563 h 9896885"/>
              <a:gd name="connsiteX2" fmla="*/ 3336268 w 3672566"/>
              <a:gd name="connsiteY2" fmla="*/ 5100386 h 9896885"/>
              <a:gd name="connsiteX3" fmla="*/ 3660956 w 3672566"/>
              <a:gd name="connsiteY3" fmla="*/ 6682837 h 9896885"/>
              <a:gd name="connsiteX4" fmla="*/ 2945314 w 3672566"/>
              <a:gd name="connsiteY4" fmla="*/ 9393379 h 9896885"/>
              <a:gd name="connsiteX5" fmla="*/ 2063572 w 3672566"/>
              <a:gd name="connsiteY5" fmla="*/ 9817921 h 9896885"/>
              <a:gd name="connsiteX6" fmla="*/ 153129 w 3672566"/>
              <a:gd name="connsiteY6" fmla="*/ 8887193 h 9896885"/>
              <a:gd name="connsiteX7" fmla="*/ 447043 w 3672566"/>
              <a:gd name="connsiteY7" fmla="*/ 673921 h 9896885"/>
              <a:gd name="connsiteX8" fmla="*/ 3059615 w 3672566"/>
              <a:gd name="connsiteY8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660956 w 3668423"/>
              <a:gd name="connsiteY3" fmla="*/ 6682837 h 9896885"/>
              <a:gd name="connsiteX4" fmla="*/ 3322671 w 3668423"/>
              <a:gd name="connsiteY4" fmla="*/ 7419042 h 9896885"/>
              <a:gd name="connsiteX5" fmla="*/ 2945314 w 3668423"/>
              <a:gd name="connsiteY5" fmla="*/ 9393379 h 9896885"/>
              <a:gd name="connsiteX6" fmla="*/ 2063572 w 3668423"/>
              <a:gd name="connsiteY6" fmla="*/ 9817921 h 9896885"/>
              <a:gd name="connsiteX7" fmla="*/ 153129 w 3668423"/>
              <a:gd name="connsiteY7" fmla="*/ 8887193 h 9896885"/>
              <a:gd name="connsiteX8" fmla="*/ 447043 w 3668423"/>
              <a:gd name="connsiteY8" fmla="*/ 673921 h 9896885"/>
              <a:gd name="connsiteX9" fmla="*/ 3059615 w 3668423"/>
              <a:gd name="connsiteY9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660956 w 3668423"/>
              <a:gd name="connsiteY3" fmla="*/ 6682837 h 9896885"/>
              <a:gd name="connsiteX4" fmla="*/ 3322671 w 3668423"/>
              <a:gd name="connsiteY4" fmla="*/ 7419042 h 9896885"/>
              <a:gd name="connsiteX5" fmla="*/ 3377070 w 3668423"/>
              <a:gd name="connsiteY5" fmla="*/ 8513056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322671 w 3668423"/>
              <a:gd name="connsiteY4" fmla="*/ 7419042 h 9896885"/>
              <a:gd name="connsiteX5" fmla="*/ 3377070 w 3668423"/>
              <a:gd name="connsiteY5" fmla="*/ 8513056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322671 w 3668423"/>
              <a:gd name="connsiteY4" fmla="*/ 7419042 h 9896885"/>
              <a:gd name="connsiteX5" fmla="*/ 3363471 w 3668423"/>
              <a:gd name="connsiteY5" fmla="*/ 8545713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050674 w 3668423"/>
              <a:gd name="connsiteY4" fmla="*/ 7435371 h 9896885"/>
              <a:gd name="connsiteX5" fmla="*/ 3363471 w 3668423"/>
              <a:gd name="connsiteY5" fmla="*/ 8545713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050674 w 3668423"/>
              <a:gd name="connsiteY4" fmla="*/ 7435371 h 9896885"/>
              <a:gd name="connsiteX5" fmla="*/ 3227472 w 3668423"/>
              <a:gd name="connsiteY5" fmla="*/ 8366099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913607"/>
              <a:gd name="connsiteX1" fmla="*/ 3665631 w 3668423"/>
              <a:gd name="connsiteY1" fmla="*/ 3041563 h 9913607"/>
              <a:gd name="connsiteX2" fmla="*/ 3336268 w 3668423"/>
              <a:gd name="connsiteY2" fmla="*/ 5100386 h 9913607"/>
              <a:gd name="connsiteX3" fmla="*/ 3579356 w 3668423"/>
              <a:gd name="connsiteY3" fmla="*/ 6307280 h 9913607"/>
              <a:gd name="connsiteX4" fmla="*/ 3050674 w 3668423"/>
              <a:gd name="connsiteY4" fmla="*/ 7435371 h 9913607"/>
              <a:gd name="connsiteX5" fmla="*/ 3227472 w 3668423"/>
              <a:gd name="connsiteY5" fmla="*/ 8366099 h 9913607"/>
              <a:gd name="connsiteX6" fmla="*/ 2550918 w 3668423"/>
              <a:gd name="connsiteY6" fmla="*/ 9148450 h 9913607"/>
              <a:gd name="connsiteX7" fmla="*/ 2063572 w 3668423"/>
              <a:gd name="connsiteY7" fmla="*/ 9817921 h 9913607"/>
              <a:gd name="connsiteX8" fmla="*/ 153129 w 3668423"/>
              <a:gd name="connsiteY8" fmla="*/ 8887193 h 9913607"/>
              <a:gd name="connsiteX9" fmla="*/ 447043 w 3668423"/>
              <a:gd name="connsiteY9" fmla="*/ 673921 h 9913607"/>
              <a:gd name="connsiteX10" fmla="*/ 3059615 w 3668423"/>
              <a:gd name="connsiteY10" fmla="*/ 755565 h 9913607"/>
              <a:gd name="connsiteX0" fmla="*/ 3059615 w 3668423"/>
              <a:gd name="connsiteY0" fmla="*/ 755565 h 9913607"/>
              <a:gd name="connsiteX1" fmla="*/ 3665631 w 3668423"/>
              <a:gd name="connsiteY1" fmla="*/ 3041563 h 9913607"/>
              <a:gd name="connsiteX2" fmla="*/ 3336268 w 3668423"/>
              <a:gd name="connsiteY2" fmla="*/ 5100386 h 9913607"/>
              <a:gd name="connsiteX3" fmla="*/ 3579356 w 3668423"/>
              <a:gd name="connsiteY3" fmla="*/ 6307280 h 9913607"/>
              <a:gd name="connsiteX4" fmla="*/ 3050674 w 3668423"/>
              <a:gd name="connsiteY4" fmla="*/ 7435371 h 9913607"/>
              <a:gd name="connsiteX5" fmla="*/ 3118674 w 3668423"/>
              <a:gd name="connsiteY5" fmla="*/ 8333442 h 9913607"/>
              <a:gd name="connsiteX6" fmla="*/ 2550918 w 3668423"/>
              <a:gd name="connsiteY6" fmla="*/ 9148450 h 9913607"/>
              <a:gd name="connsiteX7" fmla="*/ 2063572 w 3668423"/>
              <a:gd name="connsiteY7" fmla="*/ 9817921 h 9913607"/>
              <a:gd name="connsiteX8" fmla="*/ 153129 w 3668423"/>
              <a:gd name="connsiteY8" fmla="*/ 8887193 h 9913607"/>
              <a:gd name="connsiteX9" fmla="*/ 447043 w 3668423"/>
              <a:gd name="connsiteY9" fmla="*/ 673921 h 9913607"/>
              <a:gd name="connsiteX10" fmla="*/ 3059615 w 3668423"/>
              <a:gd name="connsiteY10" fmla="*/ 755565 h 9913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668423" h="9913607">
                <a:moveTo>
                  <a:pt x="3059615" y="755565"/>
                </a:moveTo>
                <a:cubicBezTo>
                  <a:pt x="3596046" y="1150172"/>
                  <a:pt x="3619522" y="2317426"/>
                  <a:pt x="3665631" y="3041563"/>
                </a:cubicBezTo>
                <a:cubicBezTo>
                  <a:pt x="3711740" y="3765700"/>
                  <a:pt x="3169315" y="4566986"/>
                  <a:pt x="3336268" y="5100386"/>
                </a:cubicBezTo>
                <a:cubicBezTo>
                  <a:pt x="3503221" y="5633786"/>
                  <a:pt x="3626955" y="5918116"/>
                  <a:pt x="3579356" y="6307280"/>
                </a:cubicBezTo>
                <a:cubicBezTo>
                  <a:pt x="3531757" y="6696444"/>
                  <a:pt x="3134255" y="7160270"/>
                  <a:pt x="3050674" y="7435371"/>
                </a:cubicBezTo>
                <a:cubicBezTo>
                  <a:pt x="2967093" y="7710472"/>
                  <a:pt x="3181567" y="8004386"/>
                  <a:pt x="3118674" y="8333442"/>
                </a:cubicBezTo>
                <a:cubicBezTo>
                  <a:pt x="3055781" y="8662498"/>
                  <a:pt x="2726768" y="8901037"/>
                  <a:pt x="2550918" y="9148450"/>
                </a:cubicBezTo>
                <a:cubicBezTo>
                  <a:pt x="2375068" y="9395863"/>
                  <a:pt x="2463203" y="9861464"/>
                  <a:pt x="2063572" y="9817921"/>
                </a:cubicBezTo>
                <a:cubicBezTo>
                  <a:pt x="1663941" y="9774378"/>
                  <a:pt x="422550" y="10411193"/>
                  <a:pt x="153129" y="8887193"/>
                </a:cubicBezTo>
                <a:cubicBezTo>
                  <a:pt x="-116293" y="7363193"/>
                  <a:pt x="-37371" y="2029192"/>
                  <a:pt x="447043" y="673921"/>
                </a:cubicBezTo>
                <a:cubicBezTo>
                  <a:pt x="931457" y="-681350"/>
                  <a:pt x="2523184" y="360958"/>
                  <a:pt x="3059615" y="755565"/>
                </a:cubicBezTo>
                <a:close/>
              </a:path>
            </a:pathLst>
          </a:custGeom>
          <a:solidFill>
            <a:schemeClr val="accent5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79093837-CB56-D249-8601-95EB8B6D797E}"/>
              </a:ext>
            </a:extLst>
          </p:cNvPr>
          <p:cNvSpPr/>
          <p:nvPr/>
        </p:nvSpPr>
        <p:spPr>
          <a:xfrm>
            <a:off x="-1083855" y="-1401199"/>
            <a:ext cx="4218942" cy="9922034"/>
          </a:xfrm>
          <a:custGeom>
            <a:avLst/>
            <a:gdLst>
              <a:gd name="connsiteX0" fmla="*/ 3571607 w 3601399"/>
              <a:gd name="connsiteY0" fmla="*/ 918655 h 9815047"/>
              <a:gd name="connsiteX1" fmla="*/ 2118364 w 3601399"/>
              <a:gd name="connsiteY1" fmla="*/ 3090355 h 9815047"/>
              <a:gd name="connsiteX2" fmla="*/ 3506292 w 3601399"/>
              <a:gd name="connsiteY2" fmla="*/ 6372398 h 9815047"/>
              <a:gd name="connsiteX3" fmla="*/ 2967449 w 3601399"/>
              <a:gd name="connsiteY3" fmla="*/ 9311541 h 9815047"/>
              <a:gd name="connsiteX4" fmla="*/ 2085707 w 3601399"/>
              <a:gd name="connsiteY4" fmla="*/ 9736083 h 9815047"/>
              <a:gd name="connsiteX5" fmla="*/ 175264 w 3601399"/>
              <a:gd name="connsiteY5" fmla="*/ 8805355 h 9815047"/>
              <a:gd name="connsiteX6" fmla="*/ 469178 w 3601399"/>
              <a:gd name="connsiteY6" fmla="*/ 592083 h 9815047"/>
              <a:gd name="connsiteX7" fmla="*/ 3571607 w 3601399"/>
              <a:gd name="connsiteY7" fmla="*/ 918655 h 9815047"/>
              <a:gd name="connsiteX0" fmla="*/ 3059615 w 3511434"/>
              <a:gd name="connsiteY0" fmla="*/ 761210 h 9902530"/>
              <a:gd name="connsiteX1" fmla="*/ 2096229 w 3511434"/>
              <a:gd name="connsiteY1" fmla="*/ 3177838 h 9902530"/>
              <a:gd name="connsiteX2" fmla="*/ 3484157 w 3511434"/>
              <a:gd name="connsiteY2" fmla="*/ 6459881 h 9902530"/>
              <a:gd name="connsiteX3" fmla="*/ 2945314 w 3511434"/>
              <a:gd name="connsiteY3" fmla="*/ 9399024 h 9902530"/>
              <a:gd name="connsiteX4" fmla="*/ 2063572 w 3511434"/>
              <a:gd name="connsiteY4" fmla="*/ 9823566 h 9902530"/>
              <a:gd name="connsiteX5" fmla="*/ 153129 w 3511434"/>
              <a:gd name="connsiteY5" fmla="*/ 8892838 h 9902530"/>
              <a:gd name="connsiteX6" fmla="*/ 447043 w 3511434"/>
              <a:gd name="connsiteY6" fmla="*/ 679566 h 9902530"/>
              <a:gd name="connsiteX7" fmla="*/ 3059615 w 3511434"/>
              <a:gd name="connsiteY7" fmla="*/ 761210 h 9902530"/>
              <a:gd name="connsiteX0" fmla="*/ 3059615 w 3513909"/>
              <a:gd name="connsiteY0" fmla="*/ 780714 h 9922034"/>
              <a:gd name="connsiteX1" fmla="*/ 2047244 w 3513909"/>
              <a:gd name="connsiteY1" fmla="*/ 3638213 h 9922034"/>
              <a:gd name="connsiteX2" fmla="*/ 3484157 w 3513909"/>
              <a:gd name="connsiteY2" fmla="*/ 6479385 h 9922034"/>
              <a:gd name="connsiteX3" fmla="*/ 2945314 w 3513909"/>
              <a:gd name="connsiteY3" fmla="*/ 9418528 h 9922034"/>
              <a:gd name="connsiteX4" fmla="*/ 2063572 w 3513909"/>
              <a:gd name="connsiteY4" fmla="*/ 9843070 h 9922034"/>
              <a:gd name="connsiteX5" fmla="*/ 153129 w 3513909"/>
              <a:gd name="connsiteY5" fmla="*/ 8912342 h 9922034"/>
              <a:gd name="connsiteX6" fmla="*/ 447043 w 3513909"/>
              <a:gd name="connsiteY6" fmla="*/ 699070 h 9922034"/>
              <a:gd name="connsiteX7" fmla="*/ 3059615 w 3513909"/>
              <a:gd name="connsiteY7" fmla="*/ 780714 h 992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13909" h="9922034">
                <a:moveTo>
                  <a:pt x="3059615" y="780714"/>
                </a:moveTo>
                <a:cubicBezTo>
                  <a:pt x="3326315" y="1270571"/>
                  <a:pt x="1976487" y="2688434"/>
                  <a:pt x="2047244" y="3638213"/>
                </a:cubicBezTo>
                <a:cubicBezTo>
                  <a:pt x="2118001" y="4587992"/>
                  <a:pt x="3334479" y="5515999"/>
                  <a:pt x="3484157" y="6479385"/>
                </a:cubicBezTo>
                <a:cubicBezTo>
                  <a:pt x="3633835" y="7442771"/>
                  <a:pt x="3182078" y="8857914"/>
                  <a:pt x="2945314" y="9418528"/>
                </a:cubicBezTo>
                <a:cubicBezTo>
                  <a:pt x="2708550" y="9979142"/>
                  <a:pt x="2528936" y="9927434"/>
                  <a:pt x="2063572" y="9843070"/>
                </a:cubicBezTo>
                <a:cubicBezTo>
                  <a:pt x="1598208" y="9758706"/>
                  <a:pt x="422550" y="10436342"/>
                  <a:pt x="153129" y="8912342"/>
                </a:cubicBezTo>
                <a:cubicBezTo>
                  <a:pt x="-116293" y="7388342"/>
                  <a:pt x="-37371" y="2054341"/>
                  <a:pt x="447043" y="699070"/>
                </a:cubicBezTo>
                <a:cubicBezTo>
                  <a:pt x="931457" y="-656201"/>
                  <a:pt x="2792915" y="290857"/>
                  <a:pt x="3059615" y="780714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BB087AAA-FF69-3B47-90C1-0D4ACD518A24}"/>
              </a:ext>
            </a:extLst>
          </p:cNvPr>
          <p:cNvSpPr/>
          <p:nvPr/>
        </p:nvSpPr>
        <p:spPr>
          <a:xfrm>
            <a:off x="-753628" y="-1401199"/>
            <a:ext cx="4218942" cy="9922034"/>
          </a:xfrm>
          <a:custGeom>
            <a:avLst/>
            <a:gdLst>
              <a:gd name="connsiteX0" fmla="*/ 3571607 w 3601399"/>
              <a:gd name="connsiteY0" fmla="*/ 918655 h 9815047"/>
              <a:gd name="connsiteX1" fmla="*/ 2118364 w 3601399"/>
              <a:gd name="connsiteY1" fmla="*/ 3090355 h 9815047"/>
              <a:gd name="connsiteX2" fmla="*/ 3506292 w 3601399"/>
              <a:gd name="connsiteY2" fmla="*/ 6372398 h 9815047"/>
              <a:gd name="connsiteX3" fmla="*/ 2967449 w 3601399"/>
              <a:gd name="connsiteY3" fmla="*/ 9311541 h 9815047"/>
              <a:gd name="connsiteX4" fmla="*/ 2085707 w 3601399"/>
              <a:gd name="connsiteY4" fmla="*/ 9736083 h 9815047"/>
              <a:gd name="connsiteX5" fmla="*/ 175264 w 3601399"/>
              <a:gd name="connsiteY5" fmla="*/ 8805355 h 9815047"/>
              <a:gd name="connsiteX6" fmla="*/ 469178 w 3601399"/>
              <a:gd name="connsiteY6" fmla="*/ 592083 h 9815047"/>
              <a:gd name="connsiteX7" fmla="*/ 3571607 w 3601399"/>
              <a:gd name="connsiteY7" fmla="*/ 918655 h 9815047"/>
              <a:gd name="connsiteX0" fmla="*/ 3059615 w 3511434"/>
              <a:gd name="connsiteY0" fmla="*/ 761210 h 9902530"/>
              <a:gd name="connsiteX1" fmla="*/ 2096229 w 3511434"/>
              <a:gd name="connsiteY1" fmla="*/ 3177838 h 9902530"/>
              <a:gd name="connsiteX2" fmla="*/ 3484157 w 3511434"/>
              <a:gd name="connsiteY2" fmla="*/ 6459881 h 9902530"/>
              <a:gd name="connsiteX3" fmla="*/ 2945314 w 3511434"/>
              <a:gd name="connsiteY3" fmla="*/ 9399024 h 9902530"/>
              <a:gd name="connsiteX4" fmla="*/ 2063572 w 3511434"/>
              <a:gd name="connsiteY4" fmla="*/ 9823566 h 9902530"/>
              <a:gd name="connsiteX5" fmla="*/ 153129 w 3511434"/>
              <a:gd name="connsiteY5" fmla="*/ 8892838 h 9902530"/>
              <a:gd name="connsiteX6" fmla="*/ 447043 w 3511434"/>
              <a:gd name="connsiteY6" fmla="*/ 679566 h 9902530"/>
              <a:gd name="connsiteX7" fmla="*/ 3059615 w 3511434"/>
              <a:gd name="connsiteY7" fmla="*/ 761210 h 9902530"/>
              <a:gd name="connsiteX0" fmla="*/ 3059615 w 3513909"/>
              <a:gd name="connsiteY0" fmla="*/ 780714 h 9922034"/>
              <a:gd name="connsiteX1" fmla="*/ 2047244 w 3513909"/>
              <a:gd name="connsiteY1" fmla="*/ 3638213 h 9922034"/>
              <a:gd name="connsiteX2" fmla="*/ 3484157 w 3513909"/>
              <a:gd name="connsiteY2" fmla="*/ 6479385 h 9922034"/>
              <a:gd name="connsiteX3" fmla="*/ 2945314 w 3513909"/>
              <a:gd name="connsiteY3" fmla="*/ 9418528 h 9922034"/>
              <a:gd name="connsiteX4" fmla="*/ 2063572 w 3513909"/>
              <a:gd name="connsiteY4" fmla="*/ 9843070 h 9922034"/>
              <a:gd name="connsiteX5" fmla="*/ 153129 w 3513909"/>
              <a:gd name="connsiteY5" fmla="*/ 8912342 h 9922034"/>
              <a:gd name="connsiteX6" fmla="*/ 447043 w 3513909"/>
              <a:gd name="connsiteY6" fmla="*/ 699070 h 9922034"/>
              <a:gd name="connsiteX7" fmla="*/ 3059615 w 3513909"/>
              <a:gd name="connsiteY7" fmla="*/ 780714 h 992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13909" h="9922034">
                <a:moveTo>
                  <a:pt x="3059615" y="780714"/>
                </a:moveTo>
                <a:cubicBezTo>
                  <a:pt x="3326315" y="1270571"/>
                  <a:pt x="1976487" y="2688434"/>
                  <a:pt x="2047244" y="3638213"/>
                </a:cubicBezTo>
                <a:cubicBezTo>
                  <a:pt x="2118001" y="4587992"/>
                  <a:pt x="3334479" y="5515999"/>
                  <a:pt x="3484157" y="6479385"/>
                </a:cubicBezTo>
                <a:cubicBezTo>
                  <a:pt x="3633835" y="7442771"/>
                  <a:pt x="3182078" y="8857914"/>
                  <a:pt x="2945314" y="9418528"/>
                </a:cubicBezTo>
                <a:cubicBezTo>
                  <a:pt x="2708550" y="9979142"/>
                  <a:pt x="2528936" y="9927434"/>
                  <a:pt x="2063572" y="9843070"/>
                </a:cubicBezTo>
                <a:cubicBezTo>
                  <a:pt x="1598208" y="9758706"/>
                  <a:pt x="422550" y="10436342"/>
                  <a:pt x="153129" y="8912342"/>
                </a:cubicBezTo>
                <a:cubicBezTo>
                  <a:pt x="-116293" y="7388342"/>
                  <a:pt x="-37371" y="2054341"/>
                  <a:pt x="447043" y="699070"/>
                </a:cubicBezTo>
                <a:cubicBezTo>
                  <a:pt x="931457" y="-656201"/>
                  <a:pt x="2792915" y="290857"/>
                  <a:pt x="3059615" y="780714"/>
                </a:cubicBez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FBDF251B-F069-DA4E-A62F-1C5EC1A2B100}"/>
              </a:ext>
            </a:extLst>
          </p:cNvPr>
          <p:cNvSpPr/>
          <p:nvPr/>
        </p:nvSpPr>
        <p:spPr>
          <a:xfrm flipV="1">
            <a:off x="684163" y="-1449960"/>
            <a:ext cx="1976124" cy="2342940"/>
          </a:xfrm>
          <a:custGeom>
            <a:avLst/>
            <a:gdLst>
              <a:gd name="connsiteX0" fmla="*/ 3571607 w 3601399"/>
              <a:gd name="connsiteY0" fmla="*/ 918655 h 9815047"/>
              <a:gd name="connsiteX1" fmla="*/ 2118364 w 3601399"/>
              <a:gd name="connsiteY1" fmla="*/ 3090355 h 9815047"/>
              <a:gd name="connsiteX2" fmla="*/ 3506292 w 3601399"/>
              <a:gd name="connsiteY2" fmla="*/ 6372398 h 9815047"/>
              <a:gd name="connsiteX3" fmla="*/ 2967449 w 3601399"/>
              <a:gd name="connsiteY3" fmla="*/ 9311541 h 9815047"/>
              <a:gd name="connsiteX4" fmla="*/ 2085707 w 3601399"/>
              <a:gd name="connsiteY4" fmla="*/ 9736083 h 9815047"/>
              <a:gd name="connsiteX5" fmla="*/ 175264 w 3601399"/>
              <a:gd name="connsiteY5" fmla="*/ 8805355 h 9815047"/>
              <a:gd name="connsiteX6" fmla="*/ 469178 w 3601399"/>
              <a:gd name="connsiteY6" fmla="*/ 592083 h 9815047"/>
              <a:gd name="connsiteX7" fmla="*/ 3571607 w 3601399"/>
              <a:gd name="connsiteY7" fmla="*/ 918655 h 9815047"/>
              <a:gd name="connsiteX0" fmla="*/ 3059615 w 3511434"/>
              <a:gd name="connsiteY0" fmla="*/ 761210 h 9902530"/>
              <a:gd name="connsiteX1" fmla="*/ 2096229 w 3511434"/>
              <a:gd name="connsiteY1" fmla="*/ 3177838 h 9902530"/>
              <a:gd name="connsiteX2" fmla="*/ 3484157 w 3511434"/>
              <a:gd name="connsiteY2" fmla="*/ 6459881 h 9902530"/>
              <a:gd name="connsiteX3" fmla="*/ 2945314 w 3511434"/>
              <a:gd name="connsiteY3" fmla="*/ 9399024 h 9902530"/>
              <a:gd name="connsiteX4" fmla="*/ 2063572 w 3511434"/>
              <a:gd name="connsiteY4" fmla="*/ 9823566 h 9902530"/>
              <a:gd name="connsiteX5" fmla="*/ 153129 w 3511434"/>
              <a:gd name="connsiteY5" fmla="*/ 8892838 h 9902530"/>
              <a:gd name="connsiteX6" fmla="*/ 447043 w 3511434"/>
              <a:gd name="connsiteY6" fmla="*/ 679566 h 9902530"/>
              <a:gd name="connsiteX7" fmla="*/ 3059615 w 3511434"/>
              <a:gd name="connsiteY7" fmla="*/ 761210 h 9902530"/>
              <a:gd name="connsiteX0" fmla="*/ 3059615 w 3513909"/>
              <a:gd name="connsiteY0" fmla="*/ 780714 h 9922034"/>
              <a:gd name="connsiteX1" fmla="*/ 2047244 w 3513909"/>
              <a:gd name="connsiteY1" fmla="*/ 3638213 h 9922034"/>
              <a:gd name="connsiteX2" fmla="*/ 3484157 w 3513909"/>
              <a:gd name="connsiteY2" fmla="*/ 6479385 h 9922034"/>
              <a:gd name="connsiteX3" fmla="*/ 2945314 w 3513909"/>
              <a:gd name="connsiteY3" fmla="*/ 9418528 h 9922034"/>
              <a:gd name="connsiteX4" fmla="*/ 2063572 w 3513909"/>
              <a:gd name="connsiteY4" fmla="*/ 9843070 h 9922034"/>
              <a:gd name="connsiteX5" fmla="*/ 153129 w 3513909"/>
              <a:gd name="connsiteY5" fmla="*/ 8912342 h 9922034"/>
              <a:gd name="connsiteX6" fmla="*/ 447043 w 3513909"/>
              <a:gd name="connsiteY6" fmla="*/ 699070 h 9922034"/>
              <a:gd name="connsiteX7" fmla="*/ 3059615 w 3513909"/>
              <a:gd name="connsiteY7" fmla="*/ 780714 h 9922034"/>
              <a:gd name="connsiteX0" fmla="*/ 3059615 w 3487500"/>
              <a:gd name="connsiteY0" fmla="*/ 762632 h 9903952"/>
              <a:gd name="connsiteX1" fmla="*/ 2700039 w 3487500"/>
              <a:gd name="connsiteY1" fmla="*/ 3211916 h 9903952"/>
              <a:gd name="connsiteX2" fmla="*/ 3484157 w 3487500"/>
              <a:gd name="connsiteY2" fmla="*/ 6461303 h 9903952"/>
              <a:gd name="connsiteX3" fmla="*/ 2945314 w 3487500"/>
              <a:gd name="connsiteY3" fmla="*/ 9400446 h 9903952"/>
              <a:gd name="connsiteX4" fmla="*/ 2063572 w 3487500"/>
              <a:gd name="connsiteY4" fmla="*/ 9824988 h 9903952"/>
              <a:gd name="connsiteX5" fmla="*/ 153129 w 3487500"/>
              <a:gd name="connsiteY5" fmla="*/ 8894260 h 9903952"/>
              <a:gd name="connsiteX6" fmla="*/ 447043 w 3487500"/>
              <a:gd name="connsiteY6" fmla="*/ 680988 h 9903952"/>
              <a:gd name="connsiteX7" fmla="*/ 3059615 w 3487500"/>
              <a:gd name="connsiteY7" fmla="*/ 762632 h 9903952"/>
              <a:gd name="connsiteX0" fmla="*/ 3059615 w 3704013"/>
              <a:gd name="connsiteY0" fmla="*/ 762632 h 9903952"/>
              <a:gd name="connsiteX1" fmla="*/ 2700039 w 3704013"/>
              <a:gd name="connsiteY1" fmla="*/ 3211916 h 9903952"/>
              <a:gd name="connsiteX2" fmla="*/ 3701756 w 3704013"/>
              <a:gd name="connsiteY2" fmla="*/ 6412318 h 9903952"/>
              <a:gd name="connsiteX3" fmla="*/ 2945314 w 3704013"/>
              <a:gd name="connsiteY3" fmla="*/ 9400446 h 9903952"/>
              <a:gd name="connsiteX4" fmla="*/ 2063572 w 3704013"/>
              <a:gd name="connsiteY4" fmla="*/ 9824988 h 9903952"/>
              <a:gd name="connsiteX5" fmla="*/ 153129 w 3704013"/>
              <a:gd name="connsiteY5" fmla="*/ 8894260 h 9903952"/>
              <a:gd name="connsiteX6" fmla="*/ 447043 w 3704013"/>
              <a:gd name="connsiteY6" fmla="*/ 680988 h 9903952"/>
              <a:gd name="connsiteX7" fmla="*/ 3059615 w 3704013"/>
              <a:gd name="connsiteY7" fmla="*/ 762632 h 9903952"/>
              <a:gd name="connsiteX0" fmla="*/ 3059615 w 3702495"/>
              <a:gd name="connsiteY0" fmla="*/ 762632 h 9903952"/>
              <a:gd name="connsiteX1" fmla="*/ 2700039 w 3702495"/>
              <a:gd name="connsiteY1" fmla="*/ 3211916 h 9903952"/>
              <a:gd name="connsiteX2" fmla="*/ 3077871 w 3702495"/>
              <a:gd name="connsiteY2" fmla="*/ 4421653 h 9903952"/>
              <a:gd name="connsiteX3" fmla="*/ 3701756 w 3702495"/>
              <a:gd name="connsiteY3" fmla="*/ 6412318 h 9903952"/>
              <a:gd name="connsiteX4" fmla="*/ 2945314 w 3702495"/>
              <a:gd name="connsiteY4" fmla="*/ 9400446 h 9903952"/>
              <a:gd name="connsiteX5" fmla="*/ 2063572 w 3702495"/>
              <a:gd name="connsiteY5" fmla="*/ 9824988 h 9903952"/>
              <a:gd name="connsiteX6" fmla="*/ 153129 w 3702495"/>
              <a:gd name="connsiteY6" fmla="*/ 8894260 h 9903952"/>
              <a:gd name="connsiteX7" fmla="*/ 447043 w 3702495"/>
              <a:gd name="connsiteY7" fmla="*/ 680988 h 9903952"/>
              <a:gd name="connsiteX8" fmla="*/ 3059615 w 3702495"/>
              <a:gd name="connsiteY8" fmla="*/ 762632 h 9903952"/>
              <a:gd name="connsiteX0" fmla="*/ 3059615 w 3702495"/>
              <a:gd name="connsiteY0" fmla="*/ 755565 h 9896885"/>
              <a:gd name="connsiteX1" fmla="*/ 3665631 w 3702495"/>
              <a:gd name="connsiteY1" fmla="*/ 3041563 h 9896885"/>
              <a:gd name="connsiteX2" fmla="*/ 3077871 w 3702495"/>
              <a:gd name="connsiteY2" fmla="*/ 4414586 h 9896885"/>
              <a:gd name="connsiteX3" fmla="*/ 3701756 w 3702495"/>
              <a:gd name="connsiteY3" fmla="*/ 6405251 h 9896885"/>
              <a:gd name="connsiteX4" fmla="*/ 2945314 w 3702495"/>
              <a:gd name="connsiteY4" fmla="*/ 9393379 h 9896885"/>
              <a:gd name="connsiteX5" fmla="*/ 2063572 w 3702495"/>
              <a:gd name="connsiteY5" fmla="*/ 9817921 h 9896885"/>
              <a:gd name="connsiteX6" fmla="*/ 153129 w 3702495"/>
              <a:gd name="connsiteY6" fmla="*/ 8887193 h 9896885"/>
              <a:gd name="connsiteX7" fmla="*/ 447043 w 3702495"/>
              <a:gd name="connsiteY7" fmla="*/ 673921 h 9896885"/>
              <a:gd name="connsiteX8" fmla="*/ 3059615 w 3702495"/>
              <a:gd name="connsiteY8" fmla="*/ 755565 h 9896885"/>
              <a:gd name="connsiteX0" fmla="*/ 3059615 w 3711898"/>
              <a:gd name="connsiteY0" fmla="*/ 755565 h 9896885"/>
              <a:gd name="connsiteX1" fmla="*/ 3665631 w 3711898"/>
              <a:gd name="connsiteY1" fmla="*/ 3041563 h 9896885"/>
              <a:gd name="connsiteX2" fmla="*/ 3336268 w 3711898"/>
              <a:gd name="connsiteY2" fmla="*/ 5100386 h 9896885"/>
              <a:gd name="connsiteX3" fmla="*/ 3701756 w 3711898"/>
              <a:gd name="connsiteY3" fmla="*/ 6405251 h 9896885"/>
              <a:gd name="connsiteX4" fmla="*/ 2945314 w 3711898"/>
              <a:gd name="connsiteY4" fmla="*/ 9393379 h 9896885"/>
              <a:gd name="connsiteX5" fmla="*/ 2063572 w 3711898"/>
              <a:gd name="connsiteY5" fmla="*/ 9817921 h 9896885"/>
              <a:gd name="connsiteX6" fmla="*/ 153129 w 3711898"/>
              <a:gd name="connsiteY6" fmla="*/ 8887193 h 9896885"/>
              <a:gd name="connsiteX7" fmla="*/ 447043 w 3711898"/>
              <a:gd name="connsiteY7" fmla="*/ 673921 h 9896885"/>
              <a:gd name="connsiteX8" fmla="*/ 3059615 w 3711898"/>
              <a:gd name="connsiteY8" fmla="*/ 755565 h 9896885"/>
              <a:gd name="connsiteX0" fmla="*/ 3059615 w 3672566"/>
              <a:gd name="connsiteY0" fmla="*/ 755565 h 9896885"/>
              <a:gd name="connsiteX1" fmla="*/ 3665631 w 3672566"/>
              <a:gd name="connsiteY1" fmla="*/ 3041563 h 9896885"/>
              <a:gd name="connsiteX2" fmla="*/ 3336268 w 3672566"/>
              <a:gd name="connsiteY2" fmla="*/ 5100386 h 9896885"/>
              <a:gd name="connsiteX3" fmla="*/ 3660956 w 3672566"/>
              <a:gd name="connsiteY3" fmla="*/ 6682837 h 9896885"/>
              <a:gd name="connsiteX4" fmla="*/ 2945314 w 3672566"/>
              <a:gd name="connsiteY4" fmla="*/ 9393379 h 9896885"/>
              <a:gd name="connsiteX5" fmla="*/ 2063572 w 3672566"/>
              <a:gd name="connsiteY5" fmla="*/ 9817921 h 9896885"/>
              <a:gd name="connsiteX6" fmla="*/ 153129 w 3672566"/>
              <a:gd name="connsiteY6" fmla="*/ 8887193 h 9896885"/>
              <a:gd name="connsiteX7" fmla="*/ 447043 w 3672566"/>
              <a:gd name="connsiteY7" fmla="*/ 673921 h 9896885"/>
              <a:gd name="connsiteX8" fmla="*/ 3059615 w 3672566"/>
              <a:gd name="connsiteY8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660956 w 3668423"/>
              <a:gd name="connsiteY3" fmla="*/ 6682837 h 9896885"/>
              <a:gd name="connsiteX4" fmla="*/ 3322671 w 3668423"/>
              <a:gd name="connsiteY4" fmla="*/ 7419042 h 9896885"/>
              <a:gd name="connsiteX5" fmla="*/ 2945314 w 3668423"/>
              <a:gd name="connsiteY5" fmla="*/ 9393379 h 9896885"/>
              <a:gd name="connsiteX6" fmla="*/ 2063572 w 3668423"/>
              <a:gd name="connsiteY6" fmla="*/ 9817921 h 9896885"/>
              <a:gd name="connsiteX7" fmla="*/ 153129 w 3668423"/>
              <a:gd name="connsiteY7" fmla="*/ 8887193 h 9896885"/>
              <a:gd name="connsiteX8" fmla="*/ 447043 w 3668423"/>
              <a:gd name="connsiteY8" fmla="*/ 673921 h 9896885"/>
              <a:gd name="connsiteX9" fmla="*/ 3059615 w 3668423"/>
              <a:gd name="connsiteY9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660956 w 3668423"/>
              <a:gd name="connsiteY3" fmla="*/ 6682837 h 9896885"/>
              <a:gd name="connsiteX4" fmla="*/ 3322671 w 3668423"/>
              <a:gd name="connsiteY4" fmla="*/ 7419042 h 9896885"/>
              <a:gd name="connsiteX5" fmla="*/ 3377070 w 3668423"/>
              <a:gd name="connsiteY5" fmla="*/ 8513056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322671 w 3668423"/>
              <a:gd name="connsiteY4" fmla="*/ 7419042 h 9896885"/>
              <a:gd name="connsiteX5" fmla="*/ 3377070 w 3668423"/>
              <a:gd name="connsiteY5" fmla="*/ 8513056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322671 w 3668423"/>
              <a:gd name="connsiteY4" fmla="*/ 7419042 h 9896885"/>
              <a:gd name="connsiteX5" fmla="*/ 3363471 w 3668423"/>
              <a:gd name="connsiteY5" fmla="*/ 8545713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050674 w 3668423"/>
              <a:gd name="connsiteY4" fmla="*/ 7435371 h 9896885"/>
              <a:gd name="connsiteX5" fmla="*/ 3363471 w 3668423"/>
              <a:gd name="connsiteY5" fmla="*/ 8545713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050674 w 3668423"/>
              <a:gd name="connsiteY4" fmla="*/ 7435371 h 9896885"/>
              <a:gd name="connsiteX5" fmla="*/ 3227472 w 3668423"/>
              <a:gd name="connsiteY5" fmla="*/ 8366099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913607"/>
              <a:gd name="connsiteX1" fmla="*/ 3665631 w 3668423"/>
              <a:gd name="connsiteY1" fmla="*/ 3041563 h 9913607"/>
              <a:gd name="connsiteX2" fmla="*/ 3336268 w 3668423"/>
              <a:gd name="connsiteY2" fmla="*/ 5100386 h 9913607"/>
              <a:gd name="connsiteX3" fmla="*/ 3579356 w 3668423"/>
              <a:gd name="connsiteY3" fmla="*/ 6307280 h 9913607"/>
              <a:gd name="connsiteX4" fmla="*/ 3050674 w 3668423"/>
              <a:gd name="connsiteY4" fmla="*/ 7435371 h 9913607"/>
              <a:gd name="connsiteX5" fmla="*/ 3227472 w 3668423"/>
              <a:gd name="connsiteY5" fmla="*/ 8366099 h 9913607"/>
              <a:gd name="connsiteX6" fmla="*/ 2550918 w 3668423"/>
              <a:gd name="connsiteY6" fmla="*/ 9148450 h 9913607"/>
              <a:gd name="connsiteX7" fmla="*/ 2063572 w 3668423"/>
              <a:gd name="connsiteY7" fmla="*/ 9817921 h 9913607"/>
              <a:gd name="connsiteX8" fmla="*/ 153129 w 3668423"/>
              <a:gd name="connsiteY8" fmla="*/ 8887193 h 9913607"/>
              <a:gd name="connsiteX9" fmla="*/ 447043 w 3668423"/>
              <a:gd name="connsiteY9" fmla="*/ 673921 h 9913607"/>
              <a:gd name="connsiteX10" fmla="*/ 3059615 w 3668423"/>
              <a:gd name="connsiteY10" fmla="*/ 755565 h 9913607"/>
              <a:gd name="connsiteX0" fmla="*/ 3059615 w 3668423"/>
              <a:gd name="connsiteY0" fmla="*/ 755565 h 9913607"/>
              <a:gd name="connsiteX1" fmla="*/ 3665631 w 3668423"/>
              <a:gd name="connsiteY1" fmla="*/ 3041563 h 9913607"/>
              <a:gd name="connsiteX2" fmla="*/ 3336268 w 3668423"/>
              <a:gd name="connsiteY2" fmla="*/ 5100386 h 9913607"/>
              <a:gd name="connsiteX3" fmla="*/ 3579356 w 3668423"/>
              <a:gd name="connsiteY3" fmla="*/ 6307280 h 9913607"/>
              <a:gd name="connsiteX4" fmla="*/ 3050674 w 3668423"/>
              <a:gd name="connsiteY4" fmla="*/ 7435371 h 9913607"/>
              <a:gd name="connsiteX5" fmla="*/ 3118674 w 3668423"/>
              <a:gd name="connsiteY5" fmla="*/ 8333442 h 9913607"/>
              <a:gd name="connsiteX6" fmla="*/ 2550918 w 3668423"/>
              <a:gd name="connsiteY6" fmla="*/ 9148450 h 9913607"/>
              <a:gd name="connsiteX7" fmla="*/ 2063572 w 3668423"/>
              <a:gd name="connsiteY7" fmla="*/ 9817921 h 9913607"/>
              <a:gd name="connsiteX8" fmla="*/ 153129 w 3668423"/>
              <a:gd name="connsiteY8" fmla="*/ 8887193 h 9913607"/>
              <a:gd name="connsiteX9" fmla="*/ 447043 w 3668423"/>
              <a:gd name="connsiteY9" fmla="*/ 673921 h 9913607"/>
              <a:gd name="connsiteX10" fmla="*/ 3059615 w 3668423"/>
              <a:gd name="connsiteY10" fmla="*/ 755565 h 9913607"/>
              <a:gd name="connsiteX0" fmla="*/ 2622708 w 3723402"/>
              <a:gd name="connsiteY0" fmla="*/ 754893 h 9908518"/>
              <a:gd name="connsiteX1" fmla="*/ 3228724 w 3723402"/>
              <a:gd name="connsiteY1" fmla="*/ 3040891 h 9908518"/>
              <a:gd name="connsiteX2" fmla="*/ 2899361 w 3723402"/>
              <a:gd name="connsiteY2" fmla="*/ 5099714 h 9908518"/>
              <a:gd name="connsiteX3" fmla="*/ 3142449 w 3723402"/>
              <a:gd name="connsiteY3" fmla="*/ 6306608 h 9908518"/>
              <a:gd name="connsiteX4" fmla="*/ 2613767 w 3723402"/>
              <a:gd name="connsiteY4" fmla="*/ 7434699 h 9908518"/>
              <a:gd name="connsiteX5" fmla="*/ 2681767 w 3723402"/>
              <a:gd name="connsiteY5" fmla="*/ 8332770 h 9908518"/>
              <a:gd name="connsiteX6" fmla="*/ 2114011 w 3723402"/>
              <a:gd name="connsiteY6" fmla="*/ 9147778 h 9908518"/>
              <a:gd name="connsiteX7" fmla="*/ 1626665 w 3723402"/>
              <a:gd name="connsiteY7" fmla="*/ 9817249 h 9908518"/>
              <a:gd name="connsiteX8" fmla="*/ 3699356 w 3723402"/>
              <a:gd name="connsiteY8" fmla="*/ 8877377 h 9908518"/>
              <a:gd name="connsiteX9" fmla="*/ 10136 w 3723402"/>
              <a:gd name="connsiteY9" fmla="*/ 673249 h 9908518"/>
              <a:gd name="connsiteX10" fmla="*/ 2622708 w 3723402"/>
              <a:gd name="connsiteY10" fmla="*/ 754893 h 9908518"/>
              <a:gd name="connsiteX0" fmla="*/ 1064317 w 2820212"/>
              <a:gd name="connsiteY0" fmla="*/ 3424 h 9157049"/>
              <a:gd name="connsiteX1" fmla="*/ 1670333 w 2820212"/>
              <a:gd name="connsiteY1" fmla="*/ 2289422 h 9157049"/>
              <a:gd name="connsiteX2" fmla="*/ 1340970 w 2820212"/>
              <a:gd name="connsiteY2" fmla="*/ 4348245 h 9157049"/>
              <a:gd name="connsiteX3" fmla="*/ 1584058 w 2820212"/>
              <a:gd name="connsiteY3" fmla="*/ 5555139 h 9157049"/>
              <a:gd name="connsiteX4" fmla="*/ 1055376 w 2820212"/>
              <a:gd name="connsiteY4" fmla="*/ 6683230 h 9157049"/>
              <a:gd name="connsiteX5" fmla="*/ 1123376 w 2820212"/>
              <a:gd name="connsiteY5" fmla="*/ 7581301 h 9157049"/>
              <a:gd name="connsiteX6" fmla="*/ 555620 w 2820212"/>
              <a:gd name="connsiteY6" fmla="*/ 8396309 h 9157049"/>
              <a:gd name="connsiteX7" fmla="*/ 68274 w 2820212"/>
              <a:gd name="connsiteY7" fmla="*/ 9065780 h 9157049"/>
              <a:gd name="connsiteX8" fmla="*/ 2140965 w 2820212"/>
              <a:gd name="connsiteY8" fmla="*/ 8125908 h 9157049"/>
              <a:gd name="connsiteX9" fmla="*/ 2800444 w 2820212"/>
              <a:gd name="connsiteY9" fmla="*/ 2820428 h 9157049"/>
              <a:gd name="connsiteX10" fmla="*/ 1064317 w 2820212"/>
              <a:gd name="connsiteY10" fmla="*/ 3424 h 9157049"/>
              <a:gd name="connsiteX0" fmla="*/ 2229555 w 2800844"/>
              <a:gd name="connsiteY0" fmla="*/ 1494786 h 6871939"/>
              <a:gd name="connsiteX1" fmla="*/ 1670333 w 2800844"/>
              <a:gd name="connsiteY1" fmla="*/ 4312 h 6871939"/>
              <a:gd name="connsiteX2" fmla="*/ 1340970 w 2800844"/>
              <a:gd name="connsiteY2" fmla="*/ 2063135 h 6871939"/>
              <a:gd name="connsiteX3" fmla="*/ 1584058 w 2800844"/>
              <a:gd name="connsiteY3" fmla="*/ 3270029 h 6871939"/>
              <a:gd name="connsiteX4" fmla="*/ 1055376 w 2800844"/>
              <a:gd name="connsiteY4" fmla="*/ 4398120 h 6871939"/>
              <a:gd name="connsiteX5" fmla="*/ 1123376 w 2800844"/>
              <a:gd name="connsiteY5" fmla="*/ 5296191 h 6871939"/>
              <a:gd name="connsiteX6" fmla="*/ 555620 w 2800844"/>
              <a:gd name="connsiteY6" fmla="*/ 6111199 h 6871939"/>
              <a:gd name="connsiteX7" fmla="*/ 68274 w 2800844"/>
              <a:gd name="connsiteY7" fmla="*/ 6780670 h 6871939"/>
              <a:gd name="connsiteX8" fmla="*/ 2140965 w 2800844"/>
              <a:gd name="connsiteY8" fmla="*/ 5840798 h 6871939"/>
              <a:gd name="connsiteX9" fmla="*/ 2800444 w 2800844"/>
              <a:gd name="connsiteY9" fmla="*/ 535318 h 6871939"/>
              <a:gd name="connsiteX10" fmla="*/ 2229555 w 2800844"/>
              <a:gd name="connsiteY10" fmla="*/ 1494786 h 6871939"/>
              <a:gd name="connsiteX0" fmla="*/ 2229555 w 2800812"/>
              <a:gd name="connsiteY0" fmla="*/ 1161826 h 6538979"/>
              <a:gd name="connsiteX1" fmla="*/ 1883579 w 2800812"/>
              <a:gd name="connsiteY1" fmla="*/ 1701320 h 6538979"/>
              <a:gd name="connsiteX2" fmla="*/ 1340970 w 2800812"/>
              <a:gd name="connsiteY2" fmla="*/ 1730175 h 6538979"/>
              <a:gd name="connsiteX3" fmla="*/ 1584058 w 2800812"/>
              <a:gd name="connsiteY3" fmla="*/ 2937069 h 6538979"/>
              <a:gd name="connsiteX4" fmla="*/ 1055376 w 2800812"/>
              <a:gd name="connsiteY4" fmla="*/ 4065160 h 6538979"/>
              <a:gd name="connsiteX5" fmla="*/ 1123376 w 2800812"/>
              <a:gd name="connsiteY5" fmla="*/ 4963231 h 6538979"/>
              <a:gd name="connsiteX6" fmla="*/ 555620 w 2800812"/>
              <a:gd name="connsiteY6" fmla="*/ 5778239 h 6538979"/>
              <a:gd name="connsiteX7" fmla="*/ 68274 w 2800812"/>
              <a:gd name="connsiteY7" fmla="*/ 6447710 h 6538979"/>
              <a:gd name="connsiteX8" fmla="*/ 2140965 w 2800812"/>
              <a:gd name="connsiteY8" fmla="*/ 5507838 h 6538979"/>
              <a:gd name="connsiteX9" fmla="*/ 2800444 w 2800812"/>
              <a:gd name="connsiteY9" fmla="*/ 202358 h 6538979"/>
              <a:gd name="connsiteX10" fmla="*/ 2229555 w 2800812"/>
              <a:gd name="connsiteY10" fmla="*/ 1161826 h 6538979"/>
              <a:gd name="connsiteX0" fmla="*/ 2229555 w 2800812"/>
              <a:gd name="connsiteY0" fmla="*/ 1161826 h 6538979"/>
              <a:gd name="connsiteX1" fmla="*/ 1340970 w 2800812"/>
              <a:gd name="connsiteY1" fmla="*/ 1730175 h 6538979"/>
              <a:gd name="connsiteX2" fmla="*/ 1584058 w 2800812"/>
              <a:gd name="connsiteY2" fmla="*/ 2937069 h 6538979"/>
              <a:gd name="connsiteX3" fmla="*/ 1055376 w 2800812"/>
              <a:gd name="connsiteY3" fmla="*/ 4065160 h 6538979"/>
              <a:gd name="connsiteX4" fmla="*/ 1123376 w 2800812"/>
              <a:gd name="connsiteY4" fmla="*/ 4963231 h 6538979"/>
              <a:gd name="connsiteX5" fmla="*/ 555620 w 2800812"/>
              <a:gd name="connsiteY5" fmla="*/ 5778239 h 6538979"/>
              <a:gd name="connsiteX6" fmla="*/ 68274 w 2800812"/>
              <a:gd name="connsiteY6" fmla="*/ 6447710 h 6538979"/>
              <a:gd name="connsiteX7" fmla="*/ 2140965 w 2800812"/>
              <a:gd name="connsiteY7" fmla="*/ 5507838 h 6538979"/>
              <a:gd name="connsiteX8" fmla="*/ 2800444 w 2800812"/>
              <a:gd name="connsiteY8" fmla="*/ 202358 h 6538979"/>
              <a:gd name="connsiteX9" fmla="*/ 2229555 w 2800812"/>
              <a:gd name="connsiteY9" fmla="*/ 1161826 h 6538979"/>
              <a:gd name="connsiteX0" fmla="*/ 2229555 w 2800812"/>
              <a:gd name="connsiteY0" fmla="*/ 1161826 h 6538979"/>
              <a:gd name="connsiteX1" fmla="*/ 1584058 w 2800812"/>
              <a:gd name="connsiteY1" fmla="*/ 2937069 h 6538979"/>
              <a:gd name="connsiteX2" fmla="*/ 1055376 w 2800812"/>
              <a:gd name="connsiteY2" fmla="*/ 4065160 h 6538979"/>
              <a:gd name="connsiteX3" fmla="*/ 1123376 w 2800812"/>
              <a:gd name="connsiteY3" fmla="*/ 4963231 h 6538979"/>
              <a:gd name="connsiteX4" fmla="*/ 555620 w 2800812"/>
              <a:gd name="connsiteY4" fmla="*/ 5778239 h 6538979"/>
              <a:gd name="connsiteX5" fmla="*/ 68274 w 2800812"/>
              <a:gd name="connsiteY5" fmla="*/ 6447710 h 6538979"/>
              <a:gd name="connsiteX6" fmla="*/ 2140965 w 2800812"/>
              <a:gd name="connsiteY6" fmla="*/ 5507838 h 6538979"/>
              <a:gd name="connsiteX7" fmla="*/ 2800444 w 2800812"/>
              <a:gd name="connsiteY7" fmla="*/ 202358 h 6538979"/>
              <a:gd name="connsiteX8" fmla="*/ 2229555 w 2800812"/>
              <a:gd name="connsiteY8" fmla="*/ 1161826 h 6538979"/>
              <a:gd name="connsiteX0" fmla="*/ 2800444 w 2806427"/>
              <a:gd name="connsiteY0" fmla="*/ 48747 h 6385368"/>
              <a:gd name="connsiteX1" fmla="*/ 1584058 w 2806427"/>
              <a:gd name="connsiteY1" fmla="*/ 2783458 h 6385368"/>
              <a:gd name="connsiteX2" fmla="*/ 1055376 w 2806427"/>
              <a:gd name="connsiteY2" fmla="*/ 3911549 h 6385368"/>
              <a:gd name="connsiteX3" fmla="*/ 1123376 w 2806427"/>
              <a:gd name="connsiteY3" fmla="*/ 4809620 h 6385368"/>
              <a:gd name="connsiteX4" fmla="*/ 555620 w 2806427"/>
              <a:gd name="connsiteY4" fmla="*/ 5624628 h 6385368"/>
              <a:gd name="connsiteX5" fmla="*/ 68274 w 2806427"/>
              <a:gd name="connsiteY5" fmla="*/ 6294099 h 6385368"/>
              <a:gd name="connsiteX6" fmla="*/ 2140965 w 2806427"/>
              <a:gd name="connsiteY6" fmla="*/ 5354227 h 6385368"/>
              <a:gd name="connsiteX7" fmla="*/ 2800444 w 2806427"/>
              <a:gd name="connsiteY7" fmla="*/ 48747 h 6385368"/>
              <a:gd name="connsiteX0" fmla="*/ 2140965 w 2200016"/>
              <a:gd name="connsiteY0" fmla="*/ 2605055 h 3547966"/>
              <a:gd name="connsiteX1" fmla="*/ 1584058 w 2200016"/>
              <a:gd name="connsiteY1" fmla="*/ 34286 h 3547966"/>
              <a:gd name="connsiteX2" fmla="*/ 1055376 w 2200016"/>
              <a:gd name="connsiteY2" fmla="*/ 1162377 h 3547966"/>
              <a:gd name="connsiteX3" fmla="*/ 1123376 w 2200016"/>
              <a:gd name="connsiteY3" fmla="*/ 2060448 h 3547966"/>
              <a:gd name="connsiteX4" fmla="*/ 555620 w 2200016"/>
              <a:gd name="connsiteY4" fmla="*/ 2875456 h 3547966"/>
              <a:gd name="connsiteX5" fmla="*/ 68274 w 2200016"/>
              <a:gd name="connsiteY5" fmla="*/ 3544927 h 3547966"/>
              <a:gd name="connsiteX6" fmla="*/ 2140965 w 2200016"/>
              <a:gd name="connsiteY6" fmla="*/ 2605055 h 3547966"/>
              <a:gd name="connsiteX0" fmla="*/ 2140965 w 2191997"/>
              <a:gd name="connsiteY0" fmla="*/ 1593466 h 2536377"/>
              <a:gd name="connsiteX1" fmla="*/ 1454587 w 2191997"/>
              <a:gd name="connsiteY1" fmla="*/ 257137 h 2536377"/>
              <a:gd name="connsiteX2" fmla="*/ 1055376 w 2191997"/>
              <a:gd name="connsiteY2" fmla="*/ 150788 h 2536377"/>
              <a:gd name="connsiteX3" fmla="*/ 1123376 w 2191997"/>
              <a:gd name="connsiteY3" fmla="*/ 1048859 h 2536377"/>
              <a:gd name="connsiteX4" fmla="*/ 555620 w 2191997"/>
              <a:gd name="connsiteY4" fmla="*/ 1863867 h 2536377"/>
              <a:gd name="connsiteX5" fmla="*/ 68274 w 2191997"/>
              <a:gd name="connsiteY5" fmla="*/ 2533338 h 2536377"/>
              <a:gd name="connsiteX6" fmla="*/ 2140965 w 2191997"/>
              <a:gd name="connsiteY6" fmla="*/ 1593466 h 2536377"/>
              <a:gd name="connsiteX0" fmla="*/ 2140965 w 2192322"/>
              <a:gd name="connsiteY0" fmla="*/ 1574299 h 2517210"/>
              <a:gd name="connsiteX1" fmla="*/ 1454587 w 2192322"/>
              <a:gd name="connsiteY1" fmla="*/ 237970 h 2517210"/>
              <a:gd name="connsiteX2" fmla="*/ 1017297 w 2192322"/>
              <a:gd name="connsiteY2" fmla="*/ 159053 h 2517210"/>
              <a:gd name="connsiteX3" fmla="*/ 1123376 w 2192322"/>
              <a:gd name="connsiteY3" fmla="*/ 1029692 h 2517210"/>
              <a:gd name="connsiteX4" fmla="*/ 555620 w 2192322"/>
              <a:gd name="connsiteY4" fmla="*/ 1844700 h 2517210"/>
              <a:gd name="connsiteX5" fmla="*/ 68274 w 2192322"/>
              <a:gd name="connsiteY5" fmla="*/ 2514171 h 2517210"/>
              <a:gd name="connsiteX6" fmla="*/ 2140965 w 2192322"/>
              <a:gd name="connsiteY6" fmla="*/ 1574299 h 2517210"/>
              <a:gd name="connsiteX0" fmla="*/ 1512904 w 1621212"/>
              <a:gd name="connsiteY0" fmla="*/ 1901212 h 2530710"/>
              <a:gd name="connsiteX1" fmla="*/ 1420569 w 1621212"/>
              <a:gd name="connsiteY1" fmla="*/ 253987 h 2530710"/>
              <a:gd name="connsiteX2" fmla="*/ 983279 w 1621212"/>
              <a:gd name="connsiteY2" fmla="*/ 175070 h 2530710"/>
              <a:gd name="connsiteX3" fmla="*/ 1089358 w 1621212"/>
              <a:gd name="connsiteY3" fmla="*/ 1045709 h 2530710"/>
              <a:gd name="connsiteX4" fmla="*/ 521602 w 1621212"/>
              <a:gd name="connsiteY4" fmla="*/ 1860717 h 2530710"/>
              <a:gd name="connsiteX5" fmla="*/ 34256 w 1621212"/>
              <a:gd name="connsiteY5" fmla="*/ 2530188 h 2530710"/>
              <a:gd name="connsiteX6" fmla="*/ 1512904 w 1621212"/>
              <a:gd name="connsiteY6" fmla="*/ 1901212 h 2530710"/>
              <a:gd name="connsiteX0" fmla="*/ 1512904 w 1621212"/>
              <a:gd name="connsiteY0" fmla="*/ 1901212 h 2530710"/>
              <a:gd name="connsiteX1" fmla="*/ 1420569 w 1621212"/>
              <a:gd name="connsiteY1" fmla="*/ 253987 h 2530710"/>
              <a:gd name="connsiteX2" fmla="*/ 983279 w 1621212"/>
              <a:gd name="connsiteY2" fmla="*/ 175070 h 2530710"/>
              <a:gd name="connsiteX3" fmla="*/ 1089358 w 1621212"/>
              <a:gd name="connsiteY3" fmla="*/ 1045709 h 2530710"/>
              <a:gd name="connsiteX4" fmla="*/ 521602 w 1621212"/>
              <a:gd name="connsiteY4" fmla="*/ 1860717 h 2530710"/>
              <a:gd name="connsiteX5" fmla="*/ 34256 w 1621212"/>
              <a:gd name="connsiteY5" fmla="*/ 2530188 h 2530710"/>
              <a:gd name="connsiteX6" fmla="*/ 1512904 w 1621212"/>
              <a:gd name="connsiteY6" fmla="*/ 1901212 h 2530710"/>
              <a:gd name="connsiteX0" fmla="*/ 1512904 w 1591201"/>
              <a:gd name="connsiteY0" fmla="*/ 1732806 h 2362304"/>
              <a:gd name="connsiteX1" fmla="*/ 1245403 w 1591201"/>
              <a:gd name="connsiteY1" fmla="*/ 542781 h 2362304"/>
              <a:gd name="connsiteX2" fmla="*/ 983279 w 1591201"/>
              <a:gd name="connsiteY2" fmla="*/ 6664 h 2362304"/>
              <a:gd name="connsiteX3" fmla="*/ 1089358 w 1591201"/>
              <a:gd name="connsiteY3" fmla="*/ 877303 h 2362304"/>
              <a:gd name="connsiteX4" fmla="*/ 521602 w 1591201"/>
              <a:gd name="connsiteY4" fmla="*/ 1692311 h 2362304"/>
              <a:gd name="connsiteX5" fmla="*/ 34256 w 1591201"/>
              <a:gd name="connsiteY5" fmla="*/ 2361782 h 2362304"/>
              <a:gd name="connsiteX6" fmla="*/ 1512904 w 1591201"/>
              <a:gd name="connsiteY6" fmla="*/ 1732806 h 2362304"/>
              <a:gd name="connsiteX0" fmla="*/ 1512904 w 1600809"/>
              <a:gd name="connsiteY0" fmla="*/ 1732806 h 2362304"/>
              <a:gd name="connsiteX1" fmla="*/ 1313947 w 1600809"/>
              <a:gd name="connsiteY1" fmla="*/ 542781 h 2362304"/>
              <a:gd name="connsiteX2" fmla="*/ 983279 w 1600809"/>
              <a:gd name="connsiteY2" fmla="*/ 6664 h 2362304"/>
              <a:gd name="connsiteX3" fmla="*/ 1089358 w 1600809"/>
              <a:gd name="connsiteY3" fmla="*/ 877303 h 2362304"/>
              <a:gd name="connsiteX4" fmla="*/ 521602 w 1600809"/>
              <a:gd name="connsiteY4" fmla="*/ 1692311 h 2362304"/>
              <a:gd name="connsiteX5" fmla="*/ 34256 w 1600809"/>
              <a:gd name="connsiteY5" fmla="*/ 2361782 h 2362304"/>
              <a:gd name="connsiteX6" fmla="*/ 1512904 w 1600809"/>
              <a:gd name="connsiteY6" fmla="*/ 1732806 h 2362304"/>
              <a:gd name="connsiteX0" fmla="*/ 1512904 w 1614037"/>
              <a:gd name="connsiteY0" fmla="*/ 1732068 h 2361566"/>
              <a:gd name="connsiteX1" fmla="*/ 1313947 w 1614037"/>
              <a:gd name="connsiteY1" fmla="*/ 542043 h 2361566"/>
              <a:gd name="connsiteX2" fmla="*/ 983279 w 1614037"/>
              <a:gd name="connsiteY2" fmla="*/ 5926 h 2361566"/>
              <a:gd name="connsiteX3" fmla="*/ 1089358 w 1614037"/>
              <a:gd name="connsiteY3" fmla="*/ 876565 h 2361566"/>
              <a:gd name="connsiteX4" fmla="*/ 521602 w 1614037"/>
              <a:gd name="connsiteY4" fmla="*/ 1691573 h 2361566"/>
              <a:gd name="connsiteX5" fmla="*/ 34256 w 1614037"/>
              <a:gd name="connsiteY5" fmla="*/ 2361044 h 2361566"/>
              <a:gd name="connsiteX6" fmla="*/ 1512904 w 1614037"/>
              <a:gd name="connsiteY6" fmla="*/ 1732068 h 2361566"/>
              <a:gd name="connsiteX0" fmla="*/ 1512904 w 1645891"/>
              <a:gd name="connsiteY0" fmla="*/ 1731303 h 2360801"/>
              <a:gd name="connsiteX1" fmla="*/ 1546312 w 1645891"/>
              <a:gd name="connsiteY1" fmla="*/ 1093722 h 2360801"/>
              <a:gd name="connsiteX2" fmla="*/ 1313947 w 1645891"/>
              <a:gd name="connsiteY2" fmla="*/ 541278 h 2360801"/>
              <a:gd name="connsiteX3" fmla="*/ 983279 w 1645891"/>
              <a:gd name="connsiteY3" fmla="*/ 5161 h 2360801"/>
              <a:gd name="connsiteX4" fmla="*/ 1089358 w 1645891"/>
              <a:gd name="connsiteY4" fmla="*/ 875800 h 2360801"/>
              <a:gd name="connsiteX5" fmla="*/ 521602 w 1645891"/>
              <a:gd name="connsiteY5" fmla="*/ 1690808 h 2360801"/>
              <a:gd name="connsiteX6" fmla="*/ 34256 w 1645891"/>
              <a:gd name="connsiteY6" fmla="*/ 2360279 h 2360801"/>
              <a:gd name="connsiteX7" fmla="*/ 1512904 w 1645891"/>
              <a:gd name="connsiteY7" fmla="*/ 1731303 h 2360801"/>
              <a:gd name="connsiteX0" fmla="*/ 1512904 w 1645891"/>
              <a:gd name="connsiteY0" fmla="*/ 1718726 h 2348224"/>
              <a:gd name="connsiteX1" fmla="*/ 1546312 w 1645891"/>
              <a:gd name="connsiteY1" fmla="*/ 1081145 h 2348224"/>
              <a:gd name="connsiteX2" fmla="*/ 1313947 w 1645891"/>
              <a:gd name="connsiteY2" fmla="*/ 528701 h 2348224"/>
              <a:gd name="connsiteX3" fmla="*/ 1009723 w 1645891"/>
              <a:gd name="connsiteY3" fmla="*/ 5284 h 2348224"/>
              <a:gd name="connsiteX4" fmla="*/ 1089358 w 1645891"/>
              <a:gd name="connsiteY4" fmla="*/ 863223 h 2348224"/>
              <a:gd name="connsiteX5" fmla="*/ 521602 w 1645891"/>
              <a:gd name="connsiteY5" fmla="*/ 1678231 h 2348224"/>
              <a:gd name="connsiteX6" fmla="*/ 34256 w 1645891"/>
              <a:gd name="connsiteY6" fmla="*/ 2347702 h 2348224"/>
              <a:gd name="connsiteX7" fmla="*/ 1512904 w 1645891"/>
              <a:gd name="connsiteY7" fmla="*/ 1718726 h 2348224"/>
              <a:gd name="connsiteX0" fmla="*/ 1512904 w 1645891"/>
              <a:gd name="connsiteY0" fmla="*/ 1718726 h 2348224"/>
              <a:gd name="connsiteX1" fmla="*/ 1546312 w 1645891"/>
              <a:gd name="connsiteY1" fmla="*/ 1081145 h 2348224"/>
              <a:gd name="connsiteX2" fmla="*/ 1313947 w 1645891"/>
              <a:gd name="connsiteY2" fmla="*/ 528701 h 2348224"/>
              <a:gd name="connsiteX3" fmla="*/ 1009723 w 1645891"/>
              <a:gd name="connsiteY3" fmla="*/ 5284 h 2348224"/>
              <a:gd name="connsiteX4" fmla="*/ 1089358 w 1645891"/>
              <a:gd name="connsiteY4" fmla="*/ 863223 h 2348224"/>
              <a:gd name="connsiteX5" fmla="*/ 521602 w 1645891"/>
              <a:gd name="connsiteY5" fmla="*/ 1678231 h 2348224"/>
              <a:gd name="connsiteX6" fmla="*/ 34256 w 1645891"/>
              <a:gd name="connsiteY6" fmla="*/ 2347702 h 2348224"/>
              <a:gd name="connsiteX7" fmla="*/ 1512904 w 1645891"/>
              <a:gd name="connsiteY7" fmla="*/ 1718726 h 2348224"/>
              <a:gd name="connsiteX0" fmla="*/ 1512904 w 1645891"/>
              <a:gd name="connsiteY0" fmla="*/ 1713442 h 2342940"/>
              <a:gd name="connsiteX1" fmla="*/ 1546312 w 1645891"/>
              <a:gd name="connsiteY1" fmla="*/ 1075861 h 2342940"/>
              <a:gd name="connsiteX2" fmla="*/ 1313947 w 1645891"/>
              <a:gd name="connsiteY2" fmla="*/ 523417 h 2342940"/>
              <a:gd name="connsiteX3" fmla="*/ 1009723 w 1645891"/>
              <a:gd name="connsiteY3" fmla="*/ 0 h 2342940"/>
              <a:gd name="connsiteX4" fmla="*/ 1089358 w 1645891"/>
              <a:gd name="connsiteY4" fmla="*/ 857939 h 2342940"/>
              <a:gd name="connsiteX5" fmla="*/ 521602 w 1645891"/>
              <a:gd name="connsiteY5" fmla="*/ 1672947 h 2342940"/>
              <a:gd name="connsiteX6" fmla="*/ 34256 w 1645891"/>
              <a:gd name="connsiteY6" fmla="*/ 2342418 h 2342940"/>
              <a:gd name="connsiteX7" fmla="*/ 1512904 w 1645891"/>
              <a:gd name="connsiteY7" fmla="*/ 1713442 h 2342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45891" h="2342940">
                <a:moveTo>
                  <a:pt x="1512904" y="1713442"/>
                </a:moveTo>
                <a:cubicBezTo>
                  <a:pt x="1771260" y="1494729"/>
                  <a:pt x="1579472" y="1274199"/>
                  <a:pt x="1546312" y="1075861"/>
                </a:cubicBezTo>
                <a:cubicBezTo>
                  <a:pt x="1513153" y="877524"/>
                  <a:pt x="1403379" y="702727"/>
                  <a:pt x="1313947" y="523417"/>
                </a:cubicBezTo>
                <a:cubicBezTo>
                  <a:pt x="1224516" y="344107"/>
                  <a:pt x="1052673" y="63515"/>
                  <a:pt x="1009723" y="0"/>
                </a:cubicBezTo>
                <a:cubicBezTo>
                  <a:pt x="972292" y="55754"/>
                  <a:pt x="1152251" y="528883"/>
                  <a:pt x="1089358" y="857939"/>
                </a:cubicBezTo>
                <a:cubicBezTo>
                  <a:pt x="1026465" y="1186995"/>
                  <a:pt x="697452" y="1425534"/>
                  <a:pt x="521602" y="1672947"/>
                </a:cubicBezTo>
                <a:cubicBezTo>
                  <a:pt x="345752" y="1920360"/>
                  <a:pt x="-130961" y="2335669"/>
                  <a:pt x="34256" y="2342418"/>
                </a:cubicBezTo>
                <a:cubicBezTo>
                  <a:pt x="199473" y="2349167"/>
                  <a:pt x="1260273" y="2298549"/>
                  <a:pt x="1512904" y="171344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7914177A-7481-E243-97E2-ADC559025C1A}"/>
              </a:ext>
            </a:extLst>
          </p:cNvPr>
          <p:cNvSpPr/>
          <p:nvPr/>
        </p:nvSpPr>
        <p:spPr>
          <a:xfrm flipV="1">
            <a:off x="1784477" y="3689132"/>
            <a:ext cx="1344160" cy="3451196"/>
          </a:xfrm>
          <a:custGeom>
            <a:avLst/>
            <a:gdLst>
              <a:gd name="connsiteX0" fmla="*/ 3571607 w 3601399"/>
              <a:gd name="connsiteY0" fmla="*/ 918655 h 9815047"/>
              <a:gd name="connsiteX1" fmla="*/ 2118364 w 3601399"/>
              <a:gd name="connsiteY1" fmla="*/ 3090355 h 9815047"/>
              <a:gd name="connsiteX2" fmla="*/ 3506292 w 3601399"/>
              <a:gd name="connsiteY2" fmla="*/ 6372398 h 9815047"/>
              <a:gd name="connsiteX3" fmla="*/ 2967449 w 3601399"/>
              <a:gd name="connsiteY3" fmla="*/ 9311541 h 9815047"/>
              <a:gd name="connsiteX4" fmla="*/ 2085707 w 3601399"/>
              <a:gd name="connsiteY4" fmla="*/ 9736083 h 9815047"/>
              <a:gd name="connsiteX5" fmla="*/ 175264 w 3601399"/>
              <a:gd name="connsiteY5" fmla="*/ 8805355 h 9815047"/>
              <a:gd name="connsiteX6" fmla="*/ 469178 w 3601399"/>
              <a:gd name="connsiteY6" fmla="*/ 592083 h 9815047"/>
              <a:gd name="connsiteX7" fmla="*/ 3571607 w 3601399"/>
              <a:gd name="connsiteY7" fmla="*/ 918655 h 9815047"/>
              <a:gd name="connsiteX0" fmla="*/ 3059615 w 3511434"/>
              <a:gd name="connsiteY0" fmla="*/ 761210 h 9902530"/>
              <a:gd name="connsiteX1" fmla="*/ 2096229 w 3511434"/>
              <a:gd name="connsiteY1" fmla="*/ 3177838 h 9902530"/>
              <a:gd name="connsiteX2" fmla="*/ 3484157 w 3511434"/>
              <a:gd name="connsiteY2" fmla="*/ 6459881 h 9902530"/>
              <a:gd name="connsiteX3" fmla="*/ 2945314 w 3511434"/>
              <a:gd name="connsiteY3" fmla="*/ 9399024 h 9902530"/>
              <a:gd name="connsiteX4" fmla="*/ 2063572 w 3511434"/>
              <a:gd name="connsiteY4" fmla="*/ 9823566 h 9902530"/>
              <a:gd name="connsiteX5" fmla="*/ 153129 w 3511434"/>
              <a:gd name="connsiteY5" fmla="*/ 8892838 h 9902530"/>
              <a:gd name="connsiteX6" fmla="*/ 447043 w 3511434"/>
              <a:gd name="connsiteY6" fmla="*/ 679566 h 9902530"/>
              <a:gd name="connsiteX7" fmla="*/ 3059615 w 3511434"/>
              <a:gd name="connsiteY7" fmla="*/ 761210 h 9902530"/>
              <a:gd name="connsiteX0" fmla="*/ 3059615 w 3513909"/>
              <a:gd name="connsiteY0" fmla="*/ 780714 h 9922034"/>
              <a:gd name="connsiteX1" fmla="*/ 2047244 w 3513909"/>
              <a:gd name="connsiteY1" fmla="*/ 3638213 h 9922034"/>
              <a:gd name="connsiteX2" fmla="*/ 3484157 w 3513909"/>
              <a:gd name="connsiteY2" fmla="*/ 6479385 h 9922034"/>
              <a:gd name="connsiteX3" fmla="*/ 2945314 w 3513909"/>
              <a:gd name="connsiteY3" fmla="*/ 9418528 h 9922034"/>
              <a:gd name="connsiteX4" fmla="*/ 2063572 w 3513909"/>
              <a:gd name="connsiteY4" fmla="*/ 9843070 h 9922034"/>
              <a:gd name="connsiteX5" fmla="*/ 153129 w 3513909"/>
              <a:gd name="connsiteY5" fmla="*/ 8912342 h 9922034"/>
              <a:gd name="connsiteX6" fmla="*/ 447043 w 3513909"/>
              <a:gd name="connsiteY6" fmla="*/ 699070 h 9922034"/>
              <a:gd name="connsiteX7" fmla="*/ 3059615 w 3513909"/>
              <a:gd name="connsiteY7" fmla="*/ 780714 h 9922034"/>
              <a:gd name="connsiteX0" fmla="*/ 3059615 w 3487500"/>
              <a:gd name="connsiteY0" fmla="*/ 762632 h 9903952"/>
              <a:gd name="connsiteX1" fmla="*/ 2700039 w 3487500"/>
              <a:gd name="connsiteY1" fmla="*/ 3211916 h 9903952"/>
              <a:gd name="connsiteX2" fmla="*/ 3484157 w 3487500"/>
              <a:gd name="connsiteY2" fmla="*/ 6461303 h 9903952"/>
              <a:gd name="connsiteX3" fmla="*/ 2945314 w 3487500"/>
              <a:gd name="connsiteY3" fmla="*/ 9400446 h 9903952"/>
              <a:gd name="connsiteX4" fmla="*/ 2063572 w 3487500"/>
              <a:gd name="connsiteY4" fmla="*/ 9824988 h 9903952"/>
              <a:gd name="connsiteX5" fmla="*/ 153129 w 3487500"/>
              <a:gd name="connsiteY5" fmla="*/ 8894260 h 9903952"/>
              <a:gd name="connsiteX6" fmla="*/ 447043 w 3487500"/>
              <a:gd name="connsiteY6" fmla="*/ 680988 h 9903952"/>
              <a:gd name="connsiteX7" fmla="*/ 3059615 w 3487500"/>
              <a:gd name="connsiteY7" fmla="*/ 762632 h 9903952"/>
              <a:gd name="connsiteX0" fmla="*/ 3059615 w 3704013"/>
              <a:gd name="connsiteY0" fmla="*/ 762632 h 9903952"/>
              <a:gd name="connsiteX1" fmla="*/ 2700039 w 3704013"/>
              <a:gd name="connsiteY1" fmla="*/ 3211916 h 9903952"/>
              <a:gd name="connsiteX2" fmla="*/ 3701756 w 3704013"/>
              <a:gd name="connsiteY2" fmla="*/ 6412318 h 9903952"/>
              <a:gd name="connsiteX3" fmla="*/ 2945314 w 3704013"/>
              <a:gd name="connsiteY3" fmla="*/ 9400446 h 9903952"/>
              <a:gd name="connsiteX4" fmla="*/ 2063572 w 3704013"/>
              <a:gd name="connsiteY4" fmla="*/ 9824988 h 9903952"/>
              <a:gd name="connsiteX5" fmla="*/ 153129 w 3704013"/>
              <a:gd name="connsiteY5" fmla="*/ 8894260 h 9903952"/>
              <a:gd name="connsiteX6" fmla="*/ 447043 w 3704013"/>
              <a:gd name="connsiteY6" fmla="*/ 680988 h 9903952"/>
              <a:gd name="connsiteX7" fmla="*/ 3059615 w 3704013"/>
              <a:gd name="connsiteY7" fmla="*/ 762632 h 9903952"/>
              <a:gd name="connsiteX0" fmla="*/ 3059615 w 3702495"/>
              <a:gd name="connsiteY0" fmla="*/ 762632 h 9903952"/>
              <a:gd name="connsiteX1" fmla="*/ 2700039 w 3702495"/>
              <a:gd name="connsiteY1" fmla="*/ 3211916 h 9903952"/>
              <a:gd name="connsiteX2" fmla="*/ 3077871 w 3702495"/>
              <a:gd name="connsiteY2" fmla="*/ 4421653 h 9903952"/>
              <a:gd name="connsiteX3" fmla="*/ 3701756 w 3702495"/>
              <a:gd name="connsiteY3" fmla="*/ 6412318 h 9903952"/>
              <a:gd name="connsiteX4" fmla="*/ 2945314 w 3702495"/>
              <a:gd name="connsiteY4" fmla="*/ 9400446 h 9903952"/>
              <a:gd name="connsiteX5" fmla="*/ 2063572 w 3702495"/>
              <a:gd name="connsiteY5" fmla="*/ 9824988 h 9903952"/>
              <a:gd name="connsiteX6" fmla="*/ 153129 w 3702495"/>
              <a:gd name="connsiteY6" fmla="*/ 8894260 h 9903952"/>
              <a:gd name="connsiteX7" fmla="*/ 447043 w 3702495"/>
              <a:gd name="connsiteY7" fmla="*/ 680988 h 9903952"/>
              <a:gd name="connsiteX8" fmla="*/ 3059615 w 3702495"/>
              <a:gd name="connsiteY8" fmla="*/ 762632 h 9903952"/>
              <a:gd name="connsiteX0" fmla="*/ 3059615 w 3702495"/>
              <a:gd name="connsiteY0" fmla="*/ 755565 h 9896885"/>
              <a:gd name="connsiteX1" fmla="*/ 3665631 w 3702495"/>
              <a:gd name="connsiteY1" fmla="*/ 3041563 h 9896885"/>
              <a:gd name="connsiteX2" fmla="*/ 3077871 w 3702495"/>
              <a:gd name="connsiteY2" fmla="*/ 4414586 h 9896885"/>
              <a:gd name="connsiteX3" fmla="*/ 3701756 w 3702495"/>
              <a:gd name="connsiteY3" fmla="*/ 6405251 h 9896885"/>
              <a:gd name="connsiteX4" fmla="*/ 2945314 w 3702495"/>
              <a:gd name="connsiteY4" fmla="*/ 9393379 h 9896885"/>
              <a:gd name="connsiteX5" fmla="*/ 2063572 w 3702495"/>
              <a:gd name="connsiteY5" fmla="*/ 9817921 h 9896885"/>
              <a:gd name="connsiteX6" fmla="*/ 153129 w 3702495"/>
              <a:gd name="connsiteY6" fmla="*/ 8887193 h 9896885"/>
              <a:gd name="connsiteX7" fmla="*/ 447043 w 3702495"/>
              <a:gd name="connsiteY7" fmla="*/ 673921 h 9896885"/>
              <a:gd name="connsiteX8" fmla="*/ 3059615 w 3702495"/>
              <a:gd name="connsiteY8" fmla="*/ 755565 h 9896885"/>
              <a:gd name="connsiteX0" fmla="*/ 3059615 w 3711898"/>
              <a:gd name="connsiteY0" fmla="*/ 755565 h 9896885"/>
              <a:gd name="connsiteX1" fmla="*/ 3665631 w 3711898"/>
              <a:gd name="connsiteY1" fmla="*/ 3041563 h 9896885"/>
              <a:gd name="connsiteX2" fmla="*/ 3336268 w 3711898"/>
              <a:gd name="connsiteY2" fmla="*/ 5100386 h 9896885"/>
              <a:gd name="connsiteX3" fmla="*/ 3701756 w 3711898"/>
              <a:gd name="connsiteY3" fmla="*/ 6405251 h 9896885"/>
              <a:gd name="connsiteX4" fmla="*/ 2945314 w 3711898"/>
              <a:gd name="connsiteY4" fmla="*/ 9393379 h 9896885"/>
              <a:gd name="connsiteX5" fmla="*/ 2063572 w 3711898"/>
              <a:gd name="connsiteY5" fmla="*/ 9817921 h 9896885"/>
              <a:gd name="connsiteX6" fmla="*/ 153129 w 3711898"/>
              <a:gd name="connsiteY6" fmla="*/ 8887193 h 9896885"/>
              <a:gd name="connsiteX7" fmla="*/ 447043 w 3711898"/>
              <a:gd name="connsiteY7" fmla="*/ 673921 h 9896885"/>
              <a:gd name="connsiteX8" fmla="*/ 3059615 w 3711898"/>
              <a:gd name="connsiteY8" fmla="*/ 755565 h 9896885"/>
              <a:gd name="connsiteX0" fmla="*/ 3059615 w 3672566"/>
              <a:gd name="connsiteY0" fmla="*/ 755565 h 9896885"/>
              <a:gd name="connsiteX1" fmla="*/ 3665631 w 3672566"/>
              <a:gd name="connsiteY1" fmla="*/ 3041563 h 9896885"/>
              <a:gd name="connsiteX2" fmla="*/ 3336268 w 3672566"/>
              <a:gd name="connsiteY2" fmla="*/ 5100386 h 9896885"/>
              <a:gd name="connsiteX3" fmla="*/ 3660956 w 3672566"/>
              <a:gd name="connsiteY3" fmla="*/ 6682837 h 9896885"/>
              <a:gd name="connsiteX4" fmla="*/ 2945314 w 3672566"/>
              <a:gd name="connsiteY4" fmla="*/ 9393379 h 9896885"/>
              <a:gd name="connsiteX5" fmla="*/ 2063572 w 3672566"/>
              <a:gd name="connsiteY5" fmla="*/ 9817921 h 9896885"/>
              <a:gd name="connsiteX6" fmla="*/ 153129 w 3672566"/>
              <a:gd name="connsiteY6" fmla="*/ 8887193 h 9896885"/>
              <a:gd name="connsiteX7" fmla="*/ 447043 w 3672566"/>
              <a:gd name="connsiteY7" fmla="*/ 673921 h 9896885"/>
              <a:gd name="connsiteX8" fmla="*/ 3059615 w 3672566"/>
              <a:gd name="connsiteY8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660956 w 3668423"/>
              <a:gd name="connsiteY3" fmla="*/ 6682837 h 9896885"/>
              <a:gd name="connsiteX4" fmla="*/ 3322671 w 3668423"/>
              <a:gd name="connsiteY4" fmla="*/ 7419042 h 9896885"/>
              <a:gd name="connsiteX5" fmla="*/ 2945314 w 3668423"/>
              <a:gd name="connsiteY5" fmla="*/ 9393379 h 9896885"/>
              <a:gd name="connsiteX6" fmla="*/ 2063572 w 3668423"/>
              <a:gd name="connsiteY6" fmla="*/ 9817921 h 9896885"/>
              <a:gd name="connsiteX7" fmla="*/ 153129 w 3668423"/>
              <a:gd name="connsiteY7" fmla="*/ 8887193 h 9896885"/>
              <a:gd name="connsiteX8" fmla="*/ 447043 w 3668423"/>
              <a:gd name="connsiteY8" fmla="*/ 673921 h 9896885"/>
              <a:gd name="connsiteX9" fmla="*/ 3059615 w 3668423"/>
              <a:gd name="connsiteY9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660956 w 3668423"/>
              <a:gd name="connsiteY3" fmla="*/ 6682837 h 9896885"/>
              <a:gd name="connsiteX4" fmla="*/ 3322671 w 3668423"/>
              <a:gd name="connsiteY4" fmla="*/ 7419042 h 9896885"/>
              <a:gd name="connsiteX5" fmla="*/ 3377070 w 3668423"/>
              <a:gd name="connsiteY5" fmla="*/ 8513056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322671 w 3668423"/>
              <a:gd name="connsiteY4" fmla="*/ 7419042 h 9896885"/>
              <a:gd name="connsiteX5" fmla="*/ 3377070 w 3668423"/>
              <a:gd name="connsiteY5" fmla="*/ 8513056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322671 w 3668423"/>
              <a:gd name="connsiteY4" fmla="*/ 7419042 h 9896885"/>
              <a:gd name="connsiteX5" fmla="*/ 3363471 w 3668423"/>
              <a:gd name="connsiteY5" fmla="*/ 8545713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050674 w 3668423"/>
              <a:gd name="connsiteY4" fmla="*/ 7435371 h 9896885"/>
              <a:gd name="connsiteX5" fmla="*/ 3363471 w 3668423"/>
              <a:gd name="connsiteY5" fmla="*/ 8545713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050674 w 3668423"/>
              <a:gd name="connsiteY4" fmla="*/ 7435371 h 9896885"/>
              <a:gd name="connsiteX5" fmla="*/ 3227472 w 3668423"/>
              <a:gd name="connsiteY5" fmla="*/ 8366099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913607"/>
              <a:gd name="connsiteX1" fmla="*/ 3665631 w 3668423"/>
              <a:gd name="connsiteY1" fmla="*/ 3041563 h 9913607"/>
              <a:gd name="connsiteX2" fmla="*/ 3336268 w 3668423"/>
              <a:gd name="connsiteY2" fmla="*/ 5100386 h 9913607"/>
              <a:gd name="connsiteX3" fmla="*/ 3579356 w 3668423"/>
              <a:gd name="connsiteY3" fmla="*/ 6307280 h 9913607"/>
              <a:gd name="connsiteX4" fmla="*/ 3050674 w 3668423"/>
              <a:gd name="connsiteY4" fmla="*/ 7435371 h 9913607"/>
              <a:gd name="connsiteX5" fmla="*/ 3227472 w 3668423"/>
              <a:gd name="connsiteY5" fmla="*/ 8366099 h 9913607"/>
              <a:gd name="connsiteX6" fmla="*/ 2550918 w 3668423"/>
              <a:gd name="connsiteY6" fmla="*/ 9148450 h 9913607"/>
              <a:gd name="connsiteX7" fmla="*/ 2063572 w 3668423"/>
              <a:gd name="connsiteY7" fmla="*/ 9817921 h 9913607"/>
              <a:gd name="connsiteX8" fmla="*/ 153129 w 3668423"/>
              <a:gd name="connsiteY8" fmla="*/ 8887193 h 9913607"/>
              <a:gd name="connsiteX9" fmla="*/ 447043 w 3668423"/>
              <a:gd name="connsiteY9" fmla="*/ 673921 h 9913607"/>
              <a:gd name="connsiteX10" fmla="*/ 3059615 w 3668423"/>
              <a:gd name="connsiteY10" fmla="*/ 755565 h 9913607"/>
              <a:gd name="connsiteX0" fmla="*/ 3059615 w 3668423"/>
              <a:gd name="connsiteY0" fmla="*/ 755565 h 9913607"/>
              <a:gd name="connsiteX1" fmla="*/ 3665631 w 3668423"/>
              <a:gd name="connsiteY1" fmla="*/ 3041563 h 9913607"/>
              <a:gd name="connsiteX2" fmla="*/ 3336268 w 3668423"/>
              <a:gd name="connsiteY2" fmla="*/ 5100386 h 9913607"/>
              <a:gd name="connsiteX3" fmla="*/ 3579356 w 3668423"/>
              <a:gd name="connsiteY3" fmla="*/ 6307280 h 9913607"/>
              <a:gd name="connsiteX4" fmla="*/ 3050674 w 3668423"/>
              <a:gd name="connsiteY4" fmla="*/ 7435371 h 9913607"/>
              <a:gd name="connsiteX5" fmla="*/ 3118674 w 3668423"/>
              <a:gd name="connsiteY5" fmla="*/ 8333442 h 9913607"/>
              <a:gd name="connsiteX6" fmla="*/ 2550918 w 3668423"/>
              <a:gd name="connsiteY6" fmla="*/ 9148450 h 9913607"/>
              <a:gd name="connsiteX7" fmla="*/ 2063572 w 3668423"/>
              <a:gd name="connsiteY7" fmla="*/ 9817921 h 9913607"/>
              <a:gd name="connsiteX8" fmla="*/ 153129 w 3668423"/>
              <a:gd name="connsiteY8" fmla="*/ 8887193 h 9913607"/>
              <a:gd name="connsiteX9" fmla="*/ 447043 w 3668423"/>
              <a:gd name="connsiteY9" fmla="*/ 673921 h 9913607"/>
              <a:gd name="connsiteX10" fmla="*/ 3059615 w 3668423"/>
              <a:gd name="connsiteY10" fmla="*/ 755565 h 9913607"/>
              <a:gd name="connsiteX0" fmla="*/ 2924957 w 3665715"/>
              <a:gd name="connsiteY0" fmla="*/ 1145172 h 9729777"/>
              <a:gd name="connsiteX1" fmla="*/ 3660056 w 3665715"/>
              <a:gd name="connsiteY1" fmla="*/ 2857733 h 9729777"/>
              <a:gd name="connsiteX2" fmla="*/ 3330693 w 3665715"/>
              <a:gd name="connsiteY2" fmla="*/ 4916556 h 9729777"/>
              <a:gd name="connsiteX3" fmla="*/ 3573781 w 3665715"/>
              <a:gd name="connsiteY3" fmla="*/ 6123450 h 9729777"/>
              <a:gd name="connsiteX4" fmla="*/ 3045099 w 3665715"/>
              <a:gd name="connsiteY4" fmla="*/ 7251541 h 9729777"/>
              <a:gd name="connsiteX5" fmla="*/ 3113099 w 3665715"/>
              <a:gd name="connsiteY5" fmla="*/ 8149612 h 9729777"/>
              <a:gd name="connsiteX6" fmla="*/ 2545343 w 3665715"/>
              <a:gd name="connsiteY6" fmla="*/ 8964620 h 9729777"/>
              <a:gd name="connsiteX7" fmla="*/ 2057997 w 3665715"/>
              <a:gd name="connsiteY7" fmla="*/ 9634091 h 9729777"/>
              <a:gd name="connsiteX8" fmla="*/ 147554 w 3665715"/>
              <a:gd name="connsiteY8" fmla="*/ 8703363 h 9729777"/>
              <a:gd name="connsiteX9" fmla="*/ 441468 w 3665715"/>
              <a:gd name="connsiteY9" fmla="*/ 490091 h 9729777"/>
              <a:gd name="connsiteX10" fmla="*/ 2924957 w 3665715"/>
              <a:gd name="connsiteY10" fmla="*/ 1145172 h 9729777"/>
              <a:gd name="connsiteX0" fmla="*/ 2944322 w 3666041"/>
              <a:gd name="connsiteY0" fmla="*/ 1145172 h 9729777"/>
              <a:gd name="connsiteX1" fmla="*/ 3660845 w 3666041"/>
              <a:gd name="connsiteY1" fmla="*/ 2857733 h 9729777"/>
              <a:gd name="connsiteX2" fmla="*/ 3331482 w 3666041"/>
              <a:gd name="connsiteY2" fmla="*/ 4916556 h 9729777"/>
              <a:gd name="connsiteX3" fmla="*/ 3574570 w 3666041"/>
              <a:gd name="connsiteY3" fmla="*/ 6123450 h 9729777"/>
              <a:gd name="connsiteX4" fmla="*/ 3045888 w 3666041"/>
              <a:gd name="connsiteY4" fmla="*/ 7251541 h 9729777"/>
              <a:gd name="connsiteX5" fmla="*/ 3113888 w 3666041"/>
              <a:gd name="connsiteY5" fmla="*/ 8149612 h 9729777"/>
              <a:gd name="connsiteX6" fmla="*/ 2546132 w 3666041"/>
              <a:gd name="connsiteY6" fmla="*/ 8964620 h 9729777"/>
              <a:gd name="connsiteX7" fmla="*/ 2058786 w 3666041"/>
              <a:gd name="connsiteY7" fmla="*/ 9634091 h 9729777"/>
              <a:gd name="connsiteX8" fmla="*/ 148343 w 3666041"/>
              <a:gd name="connsiteY8" fmla="*/ 8703363 h 9729777"/>
              <a:gd name="connsiteX9" fmla="*/ 442257 w 3666041"/>
              <a:gd name="connsiteY9" fmla="*/ 490091 h 9729777"/>
              <a:gd name="connsiteX10" fmla="*/ 2944322 w 3666041"/>
              <a:gd name="connsiteY10" fmla="*/ 1145172 h 9729777"/>
              <a:gd name="connsiteX0" fmla="*/ 2551216 w 5082497"/>
              <a:gd name="connsiteY0" fmla="*/ 979946 h 9586085"/>
              <a:gd name="connsiteX1" fmla="*/ 3267739 w 5082497"/>
              <a:gd name="connsiteY1" fmla="*/ 2692507 h 9586085"/>
              <a:gd name="connsiteX2" fmla="*/ 2938376 w 5082497"/>
              <a:gd name="connsiteY2" fmla="*/ 4751330 h 9586085"/>
              <a:gd name="connsiteX3" fmla="*/ 3181464 w 5082497"/>
              <a:gd name="connsiteY3" fmla="*/ 5958224 h 9586085"/>
              <a:gd name="connsiteX4" fmla="*/ 2652782 w 5082497"/>
              <a:gd name="connsiteY4" fmla="*/ 7086315 h 9586085"/>
              <a:gd name="connsiteX5" fmla="*/ 2720782 w 5082497"/>
              <a:gd name="connsiteY5" fmla="*/ 7984386 h 9586085"/>
              <a:gd name="connsiteX6" fmla="*/ 2153026 w 5082497"/>
              <a:gd name="connsiteY6" fmla="*/ 8799394 h 9586085"/>
              <a:gd name="connsiteX7" fmla="*/ 1665680 w 5082497"/>
              <a:gd name="connsiteY7" fmla="*/ 9468865 h 9586085"/>
              <a:gd name="connsiteX8" fmla="*/ 5066350 w 5082497"/>
              <a:gd name="connsiteY8" fmla="*/ 6252137 h 9586085"/>
              <a:gd name="connsiteX9" fmla="*/ 49151 w 5082497"/>
              <a:gd name="connsiteY9" fmla="*/ 324865 h 9586085"/>
              <a:gd name="connsiteX10" fmla="*/ 2551216 w 5082497"/>
              <a:gd name="connsiteY10" fmla="*/ 979946 h 9586085"/>
              <a:gd name="connsiteX0" fmla="*/ 1040195 w 3571476"/>
              <a:gd name="connsiteY0" fmla="*/ 448832 h 9054971"/>
              <a:gd name="connsiteX1" fmla="*/ 1756718 w 3571476"/>
              <a:gd name="connsiteY1" fmla="*/ 2161393 h 9054971"/>
              <a:gd name="connsiteX2" fmla="*/ 1427355 w 3571476"/>
              <a:gd name="connsiteY2" fmla="*/ 4220216 h 9054971"/>
              <a:gd name="connsiteX3" fmla="*/ 1670443 w 3571476"/>
              <a:gd name="connsiteY3" fmla="*/ 5427110 h 9054971"/>
              <a:gd name="connsiteX4" fmla="*/ 1141761 w 3571476"/>
              <a:gd name="connsiteY4" fmla="*/ 6555201 h 9054971"/>
              <a:gd name="connsiteX5" fmla="*/ 1209761 w 3571476"/>
              <a:gd name="connsiteY5" fmla="*/ 7453272 h 9054971"/>
              <a:gd name="connsiteX6" fmla="*/ 642005 w 3571476"/>
              <a:gd name="connsiteY6" fmla="*/ 8268280 h 9054971"/>
              <a:gd name="connsiteX7" fmla="*/ 154659 w 3571476"/>
              <a:gd name="connsiteY7" fmla="*/ 8937751 h 9054971"/>
              <a:gd name="connsiteX8" fmla="*/ 3555329 w 3571476"/>
              <a:gd name="connsiteY8" fmla="*/ 5721023 h 9054971"/>
              <a:gd name="connsiteX9" fmla="*/ 3308112 w 3571476"/>
              <a:gd name="connsiteY9" fmla="*/ 467519 h 9054971"/>
              <a:gd name="connsiteX10" fmla="*/ 1040195 w 3571476"/>
              <a:gd name="connsiteY10" fmla="*/ 448832 h 9054971"/>
              <a:gd name="connsiteX0" fmla="*/ 1040195 w 3571476"/>
              <a:gd name="connsiteY0" fmla="*/ 448832 h 9054971"/>
              <a:gd name="connsiteX1" fmla="*/ 1756718 w 3571476"/>
              <a:gd name="connsiteY1" fmla="*/ 2161393 h 9054971"/>
              <a:gd name="connsiteX2" fmla="*/ 1427355 w 3571476"/>
              <a:gd name="connsiteY2" fmla="*/ 4220216 h 9054971"/>
              <a:gd name="connsiteX3" fmla="*/ 1670443 w 3571476"/>
              <a:gd name="connsiteY3" fmla="*/ 5427110 h 9054971"/>
              <a:gd name="connsiteX4" fmla="*/ 1209761 w 3571476"/>
              <a:gd name="connsiteY4" fmla="*/ 7453272 h 9054971"/>
              <a:gd name="connsiteX5" fmla="*/ 642005 w 3571476"/>
              <a:gd name="connsiteY5" fmla="*/ 8268280 h 9054971"/>
              <a:gd name="connsiteX6" fmla="*/ 154659 w 3571476"/>
              <a:gd name="connsiteY6" fmla="*/ 8937751 h 9054971"/>
              <a:gd name="connsiteX7" fmla="*/ 3555329 w 3571476"/>
              <a:gd name="connsiteY7" fmla="*/ 5721023 h 9054971"/>
              <a:gd name="connsiteX8" fmla="*/ 3308112 w 3571476"/>
              <a:gd name="connsiteY8" fmla="*/ 467519 h 9054971"/>
              <a:gd name="connsiteX9" fmla="*/ 1040195 w 3571476"/>
              <a:gd name="connsiteY9" fmla="*/ 448832 h 9054971"/>
              <a:gd name="connsiteX0" fmla="*/ 1049911 w 3581192"/>
              <a:gd name="connsiteY0" fmla="*/ 448832 h 9094666"/>
              <a:gd name="connsiteX1" fmla="*/ 1766434 w 3581192"/>
              <a:gd name="connsiteY1" fmla="*/ 2161393 h 9094666"/>
              <a:gd name="connsiteX2" fmla="*/ 1437071 w 3581192"/>
              <a:gd name="connsiteY2" fmla="*/ 4220216 h 9094666"/>
              <a:gd name="connsiteX3" fmla="*/ 1680159 w 3581192"/>
              <a:gd name="connsiteY3" fmla="*/ 5427110 h 9094666"/>
              <a:gd name="connsiteX4" fmla="*/ 651721 w 3581192"/>
              <a:gd name="connsiteY4" fmla="*/ 8268280 h 9094666"/>
              <a:gd name="connsiteX5" fmla="*/ 164375 w 3581192"/>
              <a:gd name="connsiteY5" fmla="*/ 8937751 h 9094666"/>
              <a:gd name="connsiteX6" fmla="*/ 3565045 w 3581192"/>
              <a:gd name="connsiteY6" fmla="*/ 5721023 h 9094666"/>
              <a:gd name="connsiteX7" fmla="*/ 3317828 w 3581192"/>
              <a:gd name="connsiteY7" fmla="*/ 467519 h 9094666"/>
              <a:gd name="connsiteX8" fmla="*/ 1049911 w 3581192"/>
              <a:gd name="connsiteY8" fmla="*/ 448832 h 9094666"/>
              <a:gd name="connsiteX0" fmla="*/ 450001 w 3192966"/>
              <a:gd name="connsiteY0" fmla="*/ 448832 h 8269626"/>
              <a:gd name="connsiteX1" fmla="*/ 1166524 w 3192966"/>
              <a:gd name="connsiteY1" fmla="*/ 2161393 h 8269626"/>
              <a:gd name="connsiteX2" fmla="*/ 837161 w 3192966"/>
              <a:gd name="connsiteY2" fmla="*/ 4220216 h 8269626"/>
              <a:gd name="connsiteX3" fmla="*/ 1080249 w 3192966"/>
              <a:gd name="connsiteY3" fmla="*/ 5427110 h 8269626"/>
              <a:gd name="connsiteX4" fmla="*/ 51811 w 3192966"/>
              <a:gd name="connsiteY4" fmla="*/ 8268280 h 8269626"/>
              <a:gd name="connsiteX5" fmla="*/ 2965135 w 3192966"/>
              <a:gd name="connsiteY5" fmla="*/ 5721023 h 8269626"/>
              <a:gd name="connsiteX6" fmla="*/ 2717918 w 3192966"/>
              <a:gd name="connsiteY6" fmla="*/ 467519 h 8269626"/>
              <a:gd name="connsiteX7" fmla="*/ 450001 w 3192966"/>
              <a:gd name="connsiteY7" fmla="*/ 448832 h 8269626"/>
              <a:gd name="connsiteX0" fmla="*/ 46100 w 2713488"/>
              <a:gd name="connsiteY0" fmla="*/ 448832 h 6069559"/>
              <a:gd name="connsiteX1" fmla="*/ 762623 w 2713488"/>
              <a:gd name="connsiteY1" fmla="*/ 2161393 h 6069559"/>
              <a:gd name="connsiteX2" fmla="*/ 433260 w 2713488"/>
              <a:gd name="connsiteY2" fmla="*/ 4220216 h 6069559"/>
              <a:gd name="connsiteX3" fmla="*/ 676348 w 2713488"/>
              <a:gd name="connsiteY3" fmla="*/ 5427110 h 6069559"/>
              <a:gd name="connsiteX4" fmla="*/ 2561234 w 2713488"/>
              <a:gd name="connsiteY4" fmla="*/ 5721023 h 6069559"/>
              <a:gd name="connsiteX5" fmla="*/ 2314017 w 2713488"/>
              <a:gd name="connsiteY5" fmla="*/ 467519 h 6069559"/>
              <a:gd name="connsiteX6" fmla="*/ 46100 w 2713488"/>
              <a:gd name="connsiteY6" fmla="*/ 448832 h 6069559"/>
              <a:gd name="connsiteX0" fmla="*/ 1203 w 2550282"/>
              <a:gd name="connsiteY0" fmla="*/ 349239 h 5969966"/>
              <a:gd name="connsiteX1" fmla="*/ 717726 w 2550282"/>
              <a:gd name="connsiteY1" fmla="*/ 2061800 h 5969966"/>
              <a:gd name="connsiteX2" fmla="*/ 388363 w 2550282"/>
              <a:gd name="connsiteY2" fmla="*/ 4120623 h 5969966"/>
              <a:gd name="connsiteX3" fmla="*/ 631451 w 2550282"/>
              <a:gd name="connsiteY3" fmla="*/ 5327517 h 5969966"/>
              <a:gd name="connsiteX4" fmla="*/ 2516337 w 2550282"/>
              <a:gd name="connsiteY4" fmla="*/ 5621430 h 5969966"/>
              <a:gd name="connsiteX5" fmla="*/ 920011 w 2550282"/>
              <a:gd name="connsiteY5" fmla="*/ 515972 h 5969966"/>
              <a:gd name="connsiteX6" fmla="*/ 1203 w 2550282"/>
              <a:gd name="connsiteY6" fmla="*/ 349239 h 5969966"/>
              <a:gd name="connsiteX0" fmla="*/ 1203 w 1353051"/>
              <a:gd name="connsiteY0" fmla="*/ 202252 h 5194027"/>
              <a:gd name="connsiteX1" fmla="*/ 717726 w 1353051"/>
              <a:gd name="connsiteY1" fmla="*/ 1914813 h 5194027"/>
              <a:gd name="connsiteX2" fmla="*/ 388363 w 1353051"/>
              <a:gd name="connsiteY2" fmla="*/ 3973636 h 5194027"/>
              <a:gd name="connsiteX3" fmla="*/ 631451 w 1353051"/>
              <a:gd name="connsiteY3" fmla="*/ 5180530 h 5194027"/>
              <a:gd name="connsiteX4" fmla="*/ 1261520 w 1353051"/>
              <a:gd name="connsiteY4" fmla="*/ 3210214 h 5194027"/>
              <a:gd name="connsiteX5" fmla="*/ 920011 w 1353051"/>
              <a:gd name="connsiteY5" fmla="*/ 368985 h 5194027"/>
              <a:gd name="connsiteX6" fmla="*/ 1203 w 1353051"/>
              <a:gd name="connsiteY6" fmla="*/ 202252 h 5194027"/>
              <a:gd name="connsiteX0" fmla="*/ 1203 w 1353051"/>
              <a:gd name="connsiteY0" fmla="*/ 202252 h 4119758"/>
              <a:gd name="connsiteX1" fmla="*/ 717726 w 1353051"/>
              <a:gd name="connsiteY1" fmla="*/ 1914813 h 4119758"/>
              <a:gd name="connsiteX2" fmla="*/ 388363 w 1353051"/>
              <a:gd name="connsiteY2" fmla="*/ 3973636 h 4119758"/>
              <a:gd name="connsiteX3" fmla="*/ 798276 w 1353051"/>
              <a:gd name="connsiteY3" fmla="*/ 3290770 h 4119758"/>
              <a:gd name="connsiteX4" fmla="*/ 1261520 w 1353051"/>
              <a:gd name="connsiteY4" fmla="*/ 3210214 h 4119758"/>
              <a:gd name="connsiteX5" fmla="*/ 920011 w 1353051"/>
              <a:gd name="connsiteY5" fmla="*/ 368985 h 4119758"/>
              <a:gd name="connsiteX6" fmla="*/ 1203 w 1353051"/>
              <a:gd name="connsiteY6" fmla="*/ 202252 h 4119758"/>
              <a:gd name="connsiteX0" fmla="*/ 1203 w 1128275"/>
              <a:gd name="connsiteY0" fmla="*/ 178615 h 4102746"/>
              <a:gd name="connsiteX1" fmla="*/ 717726 w 1128275"/>
              <a:gd name="connsiteY1" fmla="*/ 1891176 h 4102746"/>
              <a:gd name="connsiteX2" fmla="*/ 388363 w 1128275"/>
              <a:gd name="connsiteY2" fmla="*/ 3949999 h 4102746"/>
              <a:gd name="connsiteX3" fmla="*/ 798276 w 1128275"/>
              <a:gd name="connsiteY3" fmla="*/ 3267133 h 4102746"/>
              <a:gd name="connsiteX4" fmla="*/ 985895 w 1128275"/>
              <a:gd name="connsiteY4" fmla="*/ 2768565 h 4102746"/>
              <a:gd name="connsiteX5" fmla="*/ 920011 w 1128275"/>
              <a:gd name="connsiteY5" fmla="*/ 345348 h 4102746"/>
              <a:gd name="connsiteX6" fmla="*/ 1203 w 1128275"/>
              <a:gd name="connsiteY6" fmla="*/ 178615 h 4102746"/>
              <a:gd name="connsiteX0" fmla="*/ 1203 w 1128275"/>
              <a:gd name="connsiteY0" fmla="*/ 178615 h 4086061"/>
              <a:gd name="connsiteX1" fmla="*/ 717726 w 1128275"/>
              <a:gd name="connsiteY1" fmla="*/ 1891176 h 4086061"/>
              <a:gd name="connsiteX2" fmla="*/ 388363 w 1128275"/>
              <a:gd name="connsiteY2" fmla="*/ 3949999 h 4086061"/>
              <a:gd name="connsiteX3" fmla="*/ 660464 w 1128275"/>
              <a:gd name="connsiteY3" fmla="*/ 3092962 h 4086061"/>
              <a:gd name="connsiteX4" fmla="*/ 985895 w 1128275"/>
              <a:gd name="connsiteY4" fmla="*/ 2768565 h 4086061"/>
              <a:gd name="connsiteX5" fmla="*/ 920011 w 1128275"/>
              <a:gd name="connsiteY5" fmla="*/ 345348 h 4086061"/>
              <a:gd name="connsiteX6" fmla="*/ 1203 w 1128275"/>
              <a:gd name="connsiteY6" fmla="*/ 178615 h 4086061"/>
              <a:gd name="connsiteX0" fmla="*/ 1203 w 1166160"/>
              <a:gd name="connsiteY0" fmla="*/ 153522 h 4067732"/>
              <a:gd name="connsiteX1" fmla="*/ 717726 w 1166160"/>
              <a:gd name="connsiteY1" fmla="*/ 1866083 h 4067732"/>
              <a:gd name="connsiteX2" fmla="*/ 388363 w 1166160"/>
              <a:gd name="connsiteY2" fmla="*/ 3924906 h 4067732"/>
              <a:gd name="connsiteX3" fmla="*/ 660464 w 1166160"/>
              <a:gd name="connsiteY3" fmla="*/ 3067869 h 4067732"/>
              <a:gd name="connsiteX4" fmla="*/ 1036668 w 1166160"/>
              <a:gd name="connsiteY4" fmla="*/ 2255792 h 4067732"/>
              <a:gd name="connsiteX5" fmla="*/ 920011 w 1166160"/>
              <a:gd name="connsiteY5" fmla="*/ 320255 h 4067732"/>
              <a:gd name="connsiteX6" fmla="*/ 1203 w 1166160"/>
              <a:gd name="connsiteY6" fmla="*/ 153522 h 4067732"/>
              <a:gd name="connsiteX0" fmla="*/ 1203 w 1281910"/>
              <a:gd name="connsiteY0" fmla="*/ 160624 h 4072773"/>
              <a:gd name="connsiteX1" fmla="*/ 717726 w 1281910"/>
              <a:gd name="connsiteY1" fmla="*/ 1873185 h 4072773"/>
              <a:gd name="connsiteX2" fmla="*/ 388363 w 1281910"/>
              <a:gd name="connsiteY2" fmla="*/ 3932008 h 4072773"/>
              <a:gd name="connsiteX3" fmla="*/ 660464 w 1281910"/>
              <a:gd name="connsiteY3" fmla="*/ 3074971 h 4072773"/>
              <a:gd name="connsiteX4" fmla="*/ 1179233 w 1281910"/>
              <a:gd name="connsiteY4" fmla="*/ 2407036 h 4072773"/>
              <a:gd name="connsiteX5" fmla="*/ 920011 w 1281910"/>
              <a:gd name="connsiteY5" fmla="*/ 327357 h 4072773"/>
              <a:gd name="connsiteX6" fmla="*/ 1203 w 1281910"/>
              <a:gd name="connsiteY6" fmla="*/ 160624 h 4072773"/>
              <a:gd name="connsiteX0" fmla="*/ 1203 w 1219678"/>
              <a:gd name="connsiteY0" fmla="*/ 106792 h 4018941"/>
              <a:gd name="connsiteX1" fmla="*/ 717726 w 1219678"/>
              <a:gd name="connsiteY1" fmla="*/ 1819353 h 4018941"/>
              <a:gd name="connsiteX2" fmla="*/ 388363 w 1219678"/>
              <a:gd name="connsiteY2" fmla="*/ 3878176 h 4018941"/>
              <a:gd name="connsiteX3" fmla="*/ 660464 w 1219678"/>
              <a:gd name="connsiteY3" fmla="*/ 3021139 h 4018941"/>
              <a:gd name="connsiteX4" fmla="*/ 1179233 w 1219678"/>
              <a:gd name="connsiteY4" fmla="*/ 2353204 h 4018941"/>
              <a:gd name="connsiteX5" fmla="*/ 1146481 w 1219678"/>
              <a:gd name="connsiteY5" fmla="*/ 1033294 h 4018941"/>
              <a:gd name="connsiteX6" fmla="*/ 920011 w 1219678"/>
              <a:gd name="connsiteY6" fmla="*/ 273525 h 4018941"/>
              <a:gd name="connsiteX7" fmla="*/ 1203 w 1219678"/>
              <a:gd name="connsiteY7" fmla="*/ 106792 h 4018941"/>
              <a:gd name="connsiteX0" fmla="*/ 1203 w 1220668"/>
              <a:gd name="connsiteY0" fmla="*/ 105813 h 4017962"/>
              <a:gd name="connsiteX1" fmla="*/ 717726 w 1220668"/>
              <a:gd name="connsiteY1" fmla="*/ 1818374 h 4017962"/>
              <a:gd name="connsiteX2" fmla="*/ 388363 w 1220668"/>
              <a:gd name="connsiteY2" fmla="*/ 3877197 h 4017962"/>
              <a:gd name="connsiteX3" fmla="*/ 660464 w 1220668"/>
              <a:gd name="connsiteY3" fmla="*/ 3020160 h 4017962"/>
              <a:gd name="connsiteX4" fmla="*/ 1179233 w 1220668"/>
              <a:gd name="connsiteY4" fmla="*/ 2352225 h 4017962"/>
              <a:gd name="connsiteX5" fmla="*/ 1150233 w 1220668"/>
              <a:gd name="connsiteY5" fmla="*/ 1000784 h 4017962"/>
              <a:gd name="connsiteX6" fmla="*/ 920011 w 1220668"/>
              <a:gd name="connsiteY6" fmla="*/ 272546 h 4017962"/>
              <a:gd name="connsiteX7" fmla="*/ 1203 w 1220668"/>
              <a:gd name="connsiteY7" fmla="*/ 105813 h 4017962"/>
              <a:gd name="connsiteX0" fmla="*/ 1203 w 1220668"/>
              <a:gd name="connsiteY0" fmla="*/ 105813 h 4017962"/>
              <a:gd name="connsiteX1" fmla="*/ 717726 w 1220668"/>
              <a:gd name="connsiteY1" fmla="*/ 1818374 h 4017962"/>
              <a:gd name="connsiteX2" fmla="*/ 388363 w 1220668"/>
              <a:gd name="connsiteY2" fmla="*/ 3877197 h 4017962"/>
              <a:gd name="connsiteX3" fmla="*/ 660464 w 1220668"/>
              <a:gd name="connsiteY3" fmla="*/ 3020160 h 4017962"/>
              <a:gd name="connsiteX4" fmla="*/ 1179233 w 1220668"/>
              <a:gd name="connsiteY4" fmla="*/ 2352225 h 4017962"/>
              <a:gd name="connsiteX5" fmla="*/ 1150233 w 1220668"/>
              <a:gd name="connsiteY5" fmla="*/ 1000784 h 4017962"/>
              <a:gd name="connsiteX6" fmla="*/ 920011 w 1220668"/>
              <a:gd name="connsiteY6" fmla="*/ 272546 h 4017962"/>
              <a:gd name="connsiteX7" fmla="*/ 1203 w 1220668"/>
              <a:gd name="connsiteY7" fmla="*/ 105813 h 4017962"/>
              <a:gd name="connsiteX0" fmla="*/ 1203 w 1220668"/>
              <a:gd name="connsiteY0" fmla="*/ 105813 h 4017962"/>
              <a:gd name="connsiteX1" fmla="*/ 717726 w 1220668"/>
              <a:gd name="connsiteY1" fmla="*/ 1818374 h 4017962"/>
              <a:gd name="connsiteX2" fmla="*/ 388363 w 1220668"/>
              <a:gd name="connsiteY2" fmla="*/ 3877197 h 4017962"/>
              <a:gd name="connsiteX3" fmla="*/ 660464 w 1220668"/>
              <a:gd name="connsiteY3" fmla="*/ 3020160 h 4017962"/>
              <a:gd name="connsiteX4" fmla="*/ 1179233 w 1220668"/>
              <a:gd name="connsiteY4" fmla="*/ 2352225 h 4017962"/>
              <a:gd name="connsiteX5" fmla="*/ 1150233 w 1220668"/>
              <a:gd name="connsiteY5" fmla="*/ 1000784 h 4017962"/>
              <a:gd name="connsiteX6" fmla="*/ 920011 w 1220668"/>
              <a:gd name="connsiteY6" fmla="*/ 272546 h 4017962"/>
              <a:gd name="connsiteX7" fmla="*/ 1203 w 1220668"/>
              <a:gd name="connsiteY7" fmla="*/ 105813 h 4017962"/>
              <a:gd name="connsiteX0" fmla="*/ 1203 w 1207254"/>
              <a:gd name="connsiteY0" fmla="*/ 105813 h 4017962"/>
              <a:gd name="connsiteX1" fmla="*/ 717726 w 1207254"/>
              <a:gd name="connsiteY1" fmla="*/ 1818374 h 4017962"/>
              <a:gd name="connsiteX2" fmla="*/ 388363 w 1207254"/>
              <a:gd name="connsiteY2" fmla="*/ 3877197 h 4017962"/>
              <a:gd name="connsiteX3" fmla="*/ 660464 w 1207254"/>
              <a:gd name="connsiteY3" fmla="*/ 3020160 h 4017962"/>
              <a:gd name="connsiteX4" fmla="*/ 1179233 w 1207254"/>
              <a:gd name="connsiteY4" fmla="*/ 2352225 h 4017962"/>
              <a:gd name="connsiteX5" fmla="*/ 1078951 w 1207254"/>
              <a:gd name="connsiteY5" fmla="*/ 1054838 h 4017962"/>
              <a:gd name="connsiteX6" fmla="*/ 920011 w 1207254"/>
              <a:gd name="connsiteY6" fmla="*/ 272546 h 4017962"/>
              <a:gd name="connsiteX7" fmla="*/ 1203 w 1207254"/>
              <a:gd name="connsiteY7" fmla="*/ 105813 h 4017962"/>
              <a:gd name="connsiteX0" fmla="*/ 1203 w 1131436"/>
              <a:gd name="connsiteY0" fmla="*/ 105813 h 4022742"/>
              <a:gd name="connsiteX1" fmla="*/ 717726 w 1131436"/>
              <a:gd name="connsiteY1" fmla="*/ 1818374 h 4022742"/>
              <a:gd name="connsiteX2" fmla="*/ 388363 w 1131436"/>
              <a:gd name="connsiteY2" fmla="*/ 3877197 h 4022742"/>
              <a:gd name="connsiteX3" fmla="*/ 660464 w 1131436"/>
              <a:gd name="connsiteY3" fmla="*/ 3020160 h 4022742"/>
              <a:gd name="connsiteX4" fmla="*/ 1081689 w 1131436"/>
              <a:gd name="connsiteY4" fmla="*/ 2023401 h 4022742"/>
              <a:gd name="connsiteX5" fmla="*/ 1078951 w 1131436"/>
              <a:gd name="connsiteY5" fmla="*/ 1054838 h 4022742"/>
              <a:gd name="connsiteX6" fmla="*/ 920011 w 1131436"/>
              <a:gd name="connsiteY6" fmla="*/ 272546 h 4022742"/>
              <a:gd name="connsiteX7" fmla="*/ 1203 w 1131436"/>
              <a:gd name="connsiteY7" fmla="*/ 105813 h 4022742"/>
              <a:gd name="connsiteX0" fmla="*/ 1203 w 1108297"/>
              <a:gd name="connsiteY0" fmla="*/ 105813 h 4015093"/>
              <a:gd name="connsiteX1" fmla="*/ 717726 w 1108297"/>
              <a:gd name="connsiteY1" fmla="*/ 1818374 h 4015093"/>
              <a:gd name="connsiteX2" fmla="*/ 388363 w 1108297"/>
              <a:gd name="connsiteY2" fmla="*/ 3877197 h 4015093"/>
              <a:gd name="connsiteX3" fmla="*/ 660464 w 1108297"/>
              <a:gd name="connsiteY3" fmla="*/ 3020160 h 4015093"/>
              <a:gd name="connsiteX4" fmla="*/ 936385 w 1108297"/>
              <a:gd name="connsiteY4" fmla="*/ 2559318 h 4015093"/>
              <a:gd name="connsiteX5" fmla="*/ 1081689 w 1108297"/>
              <a:gd name="connsiteY5" fmla="*/ 2023401 h 4015093"/>
              <a:gd name="connsiteX6" fmla="*/ 1078951 w 1108297"/>
              <a:gd name="connsiteY6" fmla="*/ 1054838 h 4015093"/>
              <a:gd name="connsiteX7" fmla="*/ 920011 w 1108297"/>
              <a:gd name="connsiteY7" fmla="*/ 272546 h 4015093"/>
              <a:gd name="connsiteX8" fmla="*/ 1203 w 1108297"/>
              <a:gd name="connsiteY8" fmla="*/ 105813 h 4015093"/>
              <a:gd name="connsiteX0" fmla="*/ 1203 w 1108297"/>
              <a:gd name="connsiteY0" fmla="*/ 105813 h 3894437"/>
              <a:gd name="connsiteX1" fmla="*/ 717726 w 1108297"/>
              <a:gd name="connsiteY1" fmla="*/ 1818374 h 3894437"/>
              <a:gd name="connsiteX2" fmla="*/ 366128 w 1108297"/>
              <a:gd name="connsiteY2" fmla="*/ 3451196 h 3894437"/>
              <a:gd name="connsiteX3" fmla="*/ 388363 w 1108297"/>
              <a:gd name="connsiteY3" fmla="*/ 3877197 h 3894437"/>
              <a:gd name="connsiteX4" fmla="*/ 660464 w 1108297"/>
              <a:gd name="connsiteY4" fmla="*/ 3020160 h 3894437"/>
              <a:gd name="connsiteX5" fmla="*/ 936385 w 1108297"/>
              <a:gd name="connsiteY5" fmla="*/ 2559318 h 3894437"/>
              <a:gd name="connsiteX6" fmla="*/ 1081689 w 1108297"/>
              <a:gd name="connsiteY6" fmla="*/ 2023401 h 3894437"/>
              <a:gd name="connsiteX7" fmla="*/ 1078951 w 1108297"/>
              <a:gd name="connsiteY7" fmla="*/ 1054838 h 3894437"/>
              <a:gd name="connsiteX8" fmla="*/ 920011 w 1108297"/>
              <a:gd name="connsiteY8" fmla="*/ 272546 h 3894437"/>
              <a:gd name="connsiteX9" fmla="*/ 1203 w 1108297"/>
              <a:gd name="connsiteY9" fmla="*/ 105813 h 3894437"/>
              <a:gd name="connsiteX0" fmla="*/ 1203 w 1108297"/>
              <a:gd name="connsiteY0" fmla="*/ 105813 h 3576541"/>
              <a:gd name="connsiteX1" fmla="*/ 717726 w 1108297"/>
              <a:gd name="connsiteY1" fmla="*/ 1818374 h 3576541"/>
              <a:gd name="connsiteX2" fmla="*/ 366128 w 1108297"/>
              <a:gd name="connsiteY2" fmla="*/ 3451196 h 3576541"/>
              <a:gd name="connsiteX3" fmla="*/ 504665 w 1108297"/>
              <a:gd name="connsiteY3" fmla="*/ 3260090 h 3576541"/>
              <a:gd name="connsiteX4" fmla="*/ 660464 w 1108297"/>
              <a:gd name="connsiteY4" fmla="*/ 3020160 h 3576541"/>
              <a:gd name="connsiteX5" fmla="*/ 936385 w 1108297"/>
              <a:gd name="connsiteY5" fmla="*/ 2559318 h 3576541"/>
              <a:gd name="connsiteX6" fmla="*/ 1081689 w 1108297"/>
              <a:gd name="connsiteY6" fmla="*/ 2023401 h 3576541"/>
              <a:gd name="connsiteX7" fmla="*/ 1078951 w 1108297"/>
              <a:gd name="connsiteY7" fmla="*/ 1054838 h 3576541"/>
              <a:gd name="connsiteX8" fmla="*/ 920011 w 1108297"/>
              <a:gd name="connsiteY8" fmla="*/ 272546 h 3576541"/>
              <a:gd name="connsiteX9" fmla="*/ 1203 w 1108297"/>
              <a:gd name="connsiteY9" fmla="*/ 105813 h 3576541"/>
              <a:gd name="connsiteX0" fmla="*/ 1203 w 1108297"/>
              <a:gd name="connsiteY0" fmla="*/ 105813 h 3451196"/>
              <a:gd name="connsiteX1" fmla="*/ 717726 w 1108297"/>
              <a:gd name="connsiteY1" fmla="*/ 1818374 h 3451196"/>
              <a:gd name="connsiteX2" fmla="*/ 366128 w 1108297"/>
              <a:gd name="connsiteY2" fmla="*/ 3451196 h 3451196"/>
              <a:gd name="connsiteX3" fmla="*/ 504665 w 1108297"/>
              <a:gd name="connsiteY3" fmla="*/ 3260090 h 3451196"/>
              <a:gd name="connsiteX4" fmla="*/ 660464 w 1108297"/>
              <a:gd name="connsiteY4" fmla="*/ 3020160 h 3451196"/>
              <a:gd name="connsiteX5" fmla="*/ 936385 w 1108297"/>
              <a:gd name="connsiteY5" fmla="*/ 2559318 h 3451196"/>
              <a:gd name="connsiteX6" fmla="*/ 1081689 w 1108297"/>
              <a:gd name="connsiteY6" fmla="*/ 2023401 h 3451196"/>
              <a:gd name="connsiteX7" fmla="*/ 1078951 w 1108297"/>
              <a:gd name="connsiteY7" fmla="*/ 1054838 h 3451196"/>
              <a:gd name="connsiteX8" fmla="*/ 920011 w 1108297"/>
              <a:gd name="connsiteY8" fmla="*/ 272546 h 3451196"/>
              <a:gd name="connsiteX9" fmla="*/ 1203 w 1108297"/>
              <a:gd name="connsiteY9" fmla="*/ 105813 h 3451196"/>
              <a:gd name="connsiteX0" fmla="*/ 1203 w 1119536"/>
              <a:gd name="connsiteY0" fmla="*/ 105813 h 3451196"/>
              <a:gd name="connsiteX1" fmla="*/ 717726 w 1119536"/>
              <a:gd name="connsiteY1" fmla="*/ 1818374 h 3451196"/>
              <a:gd name="connsiteX2" fmla="*/ 366128 w 1119536"/>
              <a:gd name="connsiteY2" fmla="*/ 3451196 h 3451196"/>
              <a:gd name="connsiteX3" fmla="*/ 504665 w 1119536"/>
              <a:gd name="connsiteY3" fmla="*/ 3260090 h 3451196"/>
              <a:gd name="connsiteX4" fmla="*/ 660464 w 1119536"/>
              <a:gd name="connsiteY4" fmla="*/ 3020160 h 3451196"/>
              <a:gd name="connsiteX5" fmla="*/ 936385 w 1119536"/>
              <a:gd name="connsiteY5" fmla="*/ 2559318 h 3451196"/>
              <a:gd name="connsiteX6" fmla="*/ 1101521 w 1119536"/>
              <a:gd name="connsiteY6" fmla="*/ 1985301 h 3451196"/>
              <a:gd name="connsiteX7" fmla="*/ 1078951 w 1119536"/>
              <a:gd name="connsiteY7" fmla="*/ 1054838 h 3451196"/>
              <a:gd name="connsiteX8" fmla="*/ 920011 w 1119536"/>
              <a:gd name="connsiteY8" fmla="*/ 272546 h 3451196"/>
              <a:gd name="connsiteX9" fmla="*/ 1203 w 1119536"/>
              <a:gd name="connsiteY9" fmla="*/ 105813 h 3451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19536" h="3451196">
                <a:moveTo>
                  <a:pt x="1203" y="105813"/>
                </a:moveTo>
                <a:cubicBezTo>
                  <a:pt x="-32511" y="363451"/>
                  <a:pt x="653199" y="1189810"/>
                  <a:pt x="717726" y="1818374"/>
                </a:cubicBezTo>
                <a:cubicBezTo>
                  <a:pt x="778547" y="2375938"/>
                  <a:pt x="421022" y="3108059"/>
                  <a:pt x="366128" y="3451196"/>
                </a:cubicBezTo>
                <a:cubicBezTo>
                  <a:pt x="566349" y="3172721"/>
                  <a:pt x="455609" y="3331929"/>
                  <a:pt x="504665" y="3260090"/>
                </a:cubicBezTo>
                <a:cubicBezTo>
                  <a:pt x="553721" y="3188251"/>
                  <a:pt x="588511" y="3136955"/>
                  <a:pt x="660464" y="3020160"/>
                </a:cubicBezTo>
                <a:cubicBezTo>
                  <a:pt x="732417" y="2903365"/>
                  <a:pt x="866181" y="2725445"/>
                  <a:pt x="936385" y="2559318"/>
                </a:cubicBezTo>
                <a:cubicBezTo>
                  <a:pt x="1006589" y="2393192"/>
                  <a:pt x="1070257" y="2227789"/>
                  <a:pt x="1101521" y="1985301"/>
                </a:cubicBezTo>
                <a:cubicBezTo>
                  <a:pt x="1132785" y="1742813"/>
                  <a:pt x="1122155" y="1401451"/>
                  <a:pt x="1078951" y="1054838"/>
                </a:cubicBezTo>
                <a:cubicBezTo>
                  <a:pt x="1035747" y="708225"/>
                  <a:pt x="995214" y="493779"/>
                  <a:pt x="920011" y="272546"/>
                </a:cubicBezTo>
                <a:cubicBezTo>
                  <a:pt x="728506" y="123384"/>
                  <a:pt x="34917" y="-151825"/>
                  <a:pt x="1203" y="105813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Subtitle 4">
            <a:extLst>
              <a:ext uri="{FF2B5EF4-FFF2-40B4-BE49-F238E27FC236}">
                <a16:creationId xmlns:a16="http://schemas.microsoft.com/office/drawing/2014/main" id="{121AFB4D-F664-EF4A-B995-115C8767E964}"/>
              </a:ext>
            </a:extLst>
          </p:cNvPr>
          <p:cNvSpPr txBox="1">
            <a:spLocks/>
          </p:cNvSpPr>
          <p:nvPr/>
        </p:nvSpPr>
        <p:spPr>
          <a:xfrm>
            <a:off x="4760297" y="4430470"/>
            <a:ext cx="3643394" cy="495729"/>
          </a:xfrm>
          <a:prstGeom prst="rect">
            <a:avLst/>
          </a:prstGeom>
          <a:solidFill>
            <a:srgbClr val="FFFFFF">
              <a:alpha val="85000"/>
            </a:srgbClr>
          </a:solidFill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WP6 Weekly Meeting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1ED20D-58A9-9248-8CE3-B85B4F422F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1530" y="6088898"/>
            <a:ext cx="2290715" cy="5942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DECD141-DCFC-F74F-8CC5-DA1C9EEDC2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60" y="5987883"/>
            <a:ext cx="1644844" cy="74379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D6A96D0-2B7D-514B-8BB2-C564CC3D5DAE}"/>
              </a:ext>
            </a:extLst>
          </p:cNvPr>
          <p:cNvSpPr/>
          <p:nvPr/>
        </p:nvSpPr>
        <p:spPr>
          <a:xfrm>
            <a:off x="10273" y="1575128"/>
            <a:ext cx="9124619" cy="830997"/>
          </a:xfrm>
          <a:prstGeom prst="rect">
            <a:avLst/>
          </a:prstGeom>
          <a:solidFill>
            <a:schemeClr val="bg1">
              <a:alpha val="50000"/>
            </a:schemeClr>
          </a:solidFill>
          <a:effectLst/>
          <a:scene3d>
            <a:camera prst="orthographicFront"/>
            <a:lightRig rig="threePt" dir="t"/>
          </a:scene3d>
          <a:sp3d prstMaterial="matte"/>
        </p:spPr>
        <p:txBody>
          <a:bodyPr wrap="square">
            <a:spAutoFit/>
          </a:bodyPr>
          <a:lstStyle/>
          <a:p>
            <a:pPr algn="ctr"/>
            <a:r>
              <a:rPr lang="en-US" sz="48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  <a:ea typeface="Apple Symbols" panose="02000000000000000000" pitchFamily="2" charset="-79"/>
                <a:cs typeface="Arial" panose="020B0604020202020204" pitchFamily="34" charset="0"/>
              </a:rPr>
              <a:t>Injection Line Update</a:t>
            </a:r>
          </a:p>
        </p:txBody>
      </p:sp>
      <p:sp>
        <p:nvSpPr>
          <p:cNvPr id="22" name="Subtitle 4">
            <a:extLst>
              <a:ext uri="{FF2B5EF4-FFF2-40B4-BE49-F238E27FC236}">
                <a16:creationId xmlns:a16="http://schemas.microsoft.com/office/drawing/2014/main" id="{8D1A684B-D49B-664F-A59B-07B0890D7A59}"/>
              </a:ext>
            </a:extLst>
          </p:cNvPr>
          <p:cNvSpPr txBox="1">
            <a:spLocks/>
          </p:cNvSpPr>
          <p:nvPr/>
        </p:nvSpPr>
        <p:spPr>
          <a:xfrm>
            <a:off x="5000878" y="2959806"/>
            <a:ext cx="3432762" cy="1495077"/>
          </a:xfrm>
          <a:prstGeom prst="rect">
            <a:avLst/>
          </a:prstGeom>
          <a:solidFill>
            <a:srgbClr val="FFFFFF">
              <a:alpha val="85000"/>
            </a:srgbClr>
          </a:solidFill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  William Shields</a:t>
            </a:r>
          </a:p>
          <a:p>
            <a:pPr marL="0" indent="0" algn="r">
              <a:buNone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   (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william.shields@rhul.ac.uk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)</a:t>
            </a:r>
          </a:p>
        </p:txBody>
      </p:sp>
      <p:sp>
        <p:nvSpPr>
          <p:cNvPr id="25" name="Subtitle 4">
            <a:extLst>
              <a:ext uri="{FF2B5EF4-FFF2-40B4-BE49-F238E27FC236}">
                <a16:creationId xmlns:a16="http://schemas.microsoft.com/office/drawing/2014/main" id="{C1C12860-D928-F344-A063-A52D381AE96D}"/>
              </a:ext>
            </a:extLst>
          </p:cNvPr>
          <p:cNvSpPr txBox="1">
            <a:spLocks/>
          </p:cNvSpPr>
          <p:nvPr/>
        </p:nvSpPr>
        <p:spPr>
          <a:xfrm>
            <a:off x="6165650" y="5038565"/>
            <a:ext cx="2267989" cy="423112"/>
          </a:xfrm>
          <a:prstGeom prst="rect">
            <a:avLst/>
          </a:prstGeom>
          <a:solidFill>
            <a:srgbClr val="FFFFFF">
              <a:alpha val="85000"/>
            </a:srgbClr>
          </a:solidFill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28</a:t>
            </a:r>
            <a:r>
              <a:rPr lang="en-US" sz="1600" baseline="300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th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 January 2025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CD01C67-33C7-CC45-6DD8-8C5B59C3E0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7695" y="5925547"/>
            <a:ext cx="2267989" cy="762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763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diagram of a machine&#10;&#10;Description automatically generated with medium confidence">
            <a:extLst>
              <a:ext uri="{FF2B5EF4-FFF2-40B4-BE49-F238E27FC236}">
                <a16:creationId xmlns:a16="http://schemas.microsoft.com/office/drawing/2014/main" id="{8314E55F-5DBF-1B48-0A45-0AE72B56DA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7699" y="4580807"/>
            <a:ext cx="5815089" cy="2277193"/>
          </a:xfrm>
          <a:prstGeom prst="rect">
            <a:avLst/>
          </a:prstGeom>
        </p:spPr>
      </p:pic>
      <p:sp>
        <p:nvSpPr>
          <p:cNvPr id="15" name="Title 3">
            <a:extLst>
              <a:ext uri="{FF2B5EF4-FFF2-40B4-BE49-F238E27FC236}">
                <a16:creationId xmlns:a16="http://schemas.microsoft.com/office/drawing/2014/main" id="{9FC423BD-CA2F-0940-B8F6-AC615A1E1120}"/>
              </a:ext>
            </a:extLst>
          </p:cNvPr>
          <p:cNvSpPr txBox="1">
            <a:spLocks/>
          </p:cNvSpPr>
          <p:nvPr/>
        </p:nvSpPr>
        <p:spPr>
          <a:xfrm>
            <a:off x="67722" y="39776"/>
            <a:ext cx="5685806" cy="62166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1pPr>
          </a:lstStyle>
          <a:p>
            <a:pPr algn="l"/>
            <a:r>
              <a:rPr lang="en-GB" sz="3600" dirty="0">
                <a:solidFill>
                  <a:schemeClr val="bg1"/>
                </a:solidFill>
                <a:latin typeface="Lato Light" panose="020F0302020204030203" pitchFamily="34" charset="77"/>
                <a:cs typeface="Arial" panose="020B0604020202020204" pitchFamily="34" charset="0"/>
                <a:sym typeface="Wingdings"/>
              </a:rPr>
              <a:t>Layout &amp; Engineering</a:t>
            </a:r>
            <a:endParaRPr lang="en-US" sz="3600" dirty="0">
              <a:solidFill>
                <a:schemeClr val="bg1"/>
              </a:solidFill>
              <a:latin typeface="Lato Light" panose="020F0302020204030203" pitchFamily="34" charset="77"/>
              <a:cs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958D440-63C5-1B49-8FA8-6DA43D41495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6304972" y="55872"/>
            <a:ext cx="1391228" cy="6058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5ACACC8-ECD1-B843-AB00-D43F01C0EB5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450" y="58006"/>
            <a:ext cx="1335154" cy="60375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93859C0-33D9-3765-EC0E-8C03DE2FA2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00884" y="47414"/>
            <a:ext cx="1795316" cy="60375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123462-B938-8A4F-8F58-A76C8062C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35A88-5F67-914C-95FE-BE47E62C93F2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Picture 4" descr="A close-up of a machine&#10;&#10;Description automatically generated">
            <a:extLst>
              <a:ext uri="{FF2B5EF4-FFF2-40B4-BE49-F238E27FC236}">
                <a16:creationId xmlns:a16="http://schemas.microsoft.com/office/drawing/2014/main" id="{DE820AAF-D865-A17B-0FE0-F6BB08B091A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20877" y="821503"/>
            <a:ext cx="7270716" cy="3496969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045C063-FF29-940F-E48C-7B954CC46D7D}"/>
              </a:ext>
            </a:extLst>
          </p:cNvPr>
          <p:cNvSpPr txBox="1">
            <a:spLocks/>
          </p:cNvSpPr>
          <p:nvPr/>
        </p:nvSpPr>
        <p:spPr>
          <a:xfrm>
            <a:off x="118563" y="1709927"/>
            <a:ext cx="5634965" cy="171907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US" sz="1800" dirty="0"/>
              <a:t>New injection line converted to BDSIM</a:t>
            </a:r>
            <a:endParaRPr lang="en-US" sz="1400" dirty="0"/>
          </a:p>
          <a:p>
            <a:pPr marL="0" indent="0">
              <a:buNone/>
            </a:pPr>
            <a:endParaRPr lang="en-US" sz="1200" dirty="0"/>
          </a:p>
          <a:p>
            <a:pPr>
              <a:buFontTx/>
              <a:buChar char="-"/>
            </a:pPr>
            <a:r>
              <a:rPr lang="en-US" sz="1800" dirty="0"/>
              <a:t>Updated magnet geometry needed from Ta-Jen</a:t>
            </a:r>
          </a:p>
          <a:p>
            <a:pPr lvl="1">
              <a:buFontTx/>
              <a:buChar char="-"/>
            </a:pPr>
            <a:r>
              <a:rPr lang="en-US" sz="1600" dirty="0"/>
              <a:t>New spiral angle</a:t>
            </a:r>
          </a:p>
          <a:p>
            <a:pPr lvl="1">
              <a:buFontTx/>
              <a:buChar char="-"/>
            </a:pPr>
            <a:endParaRPr lang="en-US" sz="1600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FFE7F7C-B8DF-414B-0F60-BAB1CD3BD7D9}"/>
              </a:ext>
            </a:extLst>
          </p:cNvPr>
          <p:cNvSpPr txBox="1">
            <a:spLocks/>
          </p:cNvSpPr>
          <p:nvPr/>
        </p:nvSpPr>
        <p:spPr>
          <a:xfrm>
            <a:off x="111212" y="3220921"/>
            <a:ext cx="3276909" cy="308457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US" sz="1800" dirty="0"/>
              <a:t>BDSIM model to be updated from CAD</a:t>
            </a:r>
            <a:endParaRPr lang="en-US" sz="1600" dirty="0"/>
          </a:p>
          <a:p>
            <a:pPr lvl="1">
              <a:buFontTx/>
              <a:buChar char="-"/>
            </a:pPr>
            <a:r>
              <a:rPr lang="en-US" sz="1600" dirty="0"/>
              <a:t>Magnet + RF</a:t>
            </a:r>
          </a:p>
          <a:p>
            <a:pPr lvl="1">
              <a:buFontTx/>
              <a:buChar char="-"/>
            </a:pPr>
            <a:endParaRPr lang="en-US" sz="1400" dirty="0"/>
          </a:p>
          <a:p>
            <a:pPr>
              <a:buFontTx/>
              <a:buChar char="-"/>
            </a:pPr>
            <a:r>
              <a:rPr lang="en-US" sz="1800" dirty="0"/>
              <a:t>Angled shielding wall to be added.</a:t>
            </a:r>
          </a:p>
          <a:p>
            <a:pPr>
              <a:buFontTx/>
              <a:buChar char="-"/>
            </a:pPr>
            <a:endParaRPr lang="en-US" sz="1800" dirty="0"/>
          </a:p>
          <a:p>
            <a:pPr>
              <a:buFontTx/>
              <a:buChar char="-"/>
            </a:pPr>
            <a:r>
              <a:rPr lang="en-US" sz="1800" dirty="0"/>
              <a:t>Next iteration to add shutter, PMs, vacuum valves, etc.</a:t>
            </a:r>
          </a:p>
        </p:txBody>
      </p:sp>
    </p:spTree>
    <p:extLst>
      <p:ext uri="{BB962C8B-B14F-4D97-AF65-F5344CB8AC3E}">
        <p14:creationId xmlns:p14="http://schemas.microsoft.com/office/powerpoint/2010/main" val="18025040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6CDFED-990B-615A-9356-1853BBEA56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3">
            <a:extLst>
              <a:ext uri="{FF2B5EF4-FFF2-40B4-BE49-F238E27FC236}">
                <a16:creationId xmlns:a16="http://schemas.microsoft.com/office/drawing/2014/main" id="{C597A59F-1675-2A78-607C-3A9D11FAD8E2}"/>
              </a:ext>
            </a:extLst>
          </p:cNvPr>
          <p:cNvSpPr txBox="1">
            <a:spLocks/>
          </p:cNvSpPr>
          <p:nvPr/>
        </p:nvSpPr>
        <p:spPr>
          <a:xfrm>
            <a:off x="67722" y="39776"/>
            <a:ext cx="5685806" cy="62166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1pPr>
          </a:lstStyle>
          <a:p>
            <a:pPr algn="l"/>
            <a:r>
              <a:rPr lang="en-GB" sz="3600" dirty="0">
                <a:solidFill>
                  <a:schemeClr val="bg1"/>
                </a:solidFill>
                <a:latin typeface="Lato Light" panose="020F0302020204030203" pitchFamily="34" charset="77"/>
                <a:cs typeface="Arial" panose="020B0604020202020204" pitchFamily="34" charset="0"/>
                <a:sym typeface="Wingdings"/>
              </a:rPr>
              <a:t>Optics Performance</a:t>
            </a:r>
            <a:endParaRPr lang="en-US" sz="3600" dirty="0">
              <a:solidFill>
                <a:schemeClr val="bg1"/>
              </a:solidFill>
              <a:latin typeface="Lato Light" panose="020F0302020204030203" pitchFamily="34" charset="77"/>
              <a:cs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FD69942-BC7F-9203-61E5-7F27471DA32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6304972" y="55872"/>
            <a:ext cx="1391228" cy="6058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360C4A2-DFA4-1547-42E1-1978A8BA57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450" y="58006"/>
            <a:ext cx="1335154" cy="60375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C94AF82-1394-F40D-4ECA-39EE7B4A4F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0884" y="47414"/>
            <a:ext cx="1795316" cy="60375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D0CA25F-DA12-5B2B-4355-7B3FB26EC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35A88-5F67-914C-95FE-BE47E62C93F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085443C-6B88-A436-FF56-4F1F1B4D054C}"/>
              </a:ext>
            </a:extLst>
          </p:cNvPr>
          <p:cNvSpPr txBox="1">
            <a:spLocks/>
          </p:cNvSpPr>
          <p:nvPr/>
        </p:nvSpPr>
        <p:spPr>
          <a:xfrm>
            <a:off x="251613" y="5660391"/>
            <a:ext cx="8847991" cy="74041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US" sz="1800" dirty="0"/>
              <a:t>Good MADX &amp; BDSIM model agreement.</a:t>
            </a:r>
          </a:p>
          <a:p>
            <a:pPr>
              <a:buFontTx/>
              <a:buChar char="-"/>
            </a:pPr>
            <a:r>
              <a:rPr lang="en-US" sz="1800" dirty="0"/>
              <a:t>GPT model still in development.</a:t>
            </a:r>
            <a:endParaRPr lang="en-US" sz="1600" dirty="0"/>
          </a:p>
        </p:txBody>
      </p:sp>
      <p:pic>
        <p:nvPicPr>
          <p:cNvPr id="9" name="Picture 8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4AF0480A-4C28-4D12-E5EA-3E46B85A10E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171016"/>
            <a:ext cx="4581388" cy="2286047"/>
          </a:xfrm>
          <a:prstGeom prst="rect">
            <a:avLst/>
          </a:prstGeom>
        </p:spPr>
      </p:pic>
      <p:pic>
        <p:nvPicPr>
          <p:cNvPr id="14" name="Picture 13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2B011B8A-49B2-1312-A515-9344BAEDF2E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41520" y="802457"/>
            <a:ext cx="4650404" cy="2318127"/>
          </a:xfrm>
          <a:prstGeom prst="rect">
            <a:avLst/>
          </a:prstGeom>
        </p:spPr>
      </p:pic>
      <p:pic>
        <p:nvPicPr>
          <p:cNvPr id="17" name="Picture 16" descr="A graph with lines and dots&#10;&#10;Description automatically generated">
            <a:extLst>
              <a:ext uri="{FF2B5EF4-FFF2-40B4-BE49-F238E27FC236}">
                <a16:creationId xmlns:a16="http://schemas.microsoft.com/office/drawing/2014/main" id="{A5BB584A-E938-03D8-27A8-A551C3AC2DAE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r="1184"/>
          <a:stretch/>
        </p:blipFill>
        <p:spPr>
          <a:xfrm>
            <a:off x="1" y="777240"/>
            <a:ext cx="4581388" cy="231812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927A1688-CC76-EAAA-95F3-517225181FF9}"/>
              </a:ext>
            </a:extLst>
          </p:cNvPr>
          <p:cNvSpPr txBox="1"/>
          <p:nvPr/>
        </p:nvSpPr>
        <p:spPr>
          <a:xfrm>
            <a:off x="5015391" y="3427374"/>
            <a:ext cx="3876996" cy="27930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Lato Light" panose="020F0302020204030203" pitchFamily="34" charset="77"/>
              </a:rPr>
              <a:t>Beam at the injection magnet exit:</a:t>
            </a:r>
          </a:p>
          <a:p>
            <a:r>
              <a:rPr lang="en-US" sz="1800" dirty="0">
                <a:latin typeface="Lato Light" panose="020F0302020204030203" pitchFamily="34" charset="77"/>
              </a:rPr>
              <a:t>   </a:t>
            </a:r>
            <a:r>
              <a:rPr lang="en-US" sz="1800" dirty="0" err="1">
                <a:latin typeface="Lato Light" panose="020F0302020204030203" pitchFamily="34" charset="77"/>
              </a:rPr>
              <a:t>ε</a:t>
            </a:r>
            <a:r>
              <a:rPr lang="en-US" sz="1800" baseline="-25000" dirty="0" err="1">
                <a:latin typeface="Lato Light" panose="020F0302020204030203" pitchFamily="34" charset="77"/>
              </a:rPr>
              <a:t>x</a:t>
            </a:r>
            <a:r>
              <a:rPr lang="en-US" sz="1800" dirty="0">
                <a:latin typeface="Lato Light" panose="020F0302020204030203" pitchFamily="34" charset="77"/>
              </a:rPr>
              <a:t> </a:t>
            </a:r>
            <a:r>
              <a:rPr lang="en-US" dirty="0">
                <a:latin typeface="Lato Light" panose="020F0302020204030203" pitchFamily="34" charset="77"/>
              </a:rPr>
              <a:t>: 4.12e-06</a:t>
            </a:r>
          </a:p>
          <a:p>
            <a:r>
              <a:rPr lang="en-US" sz="1800" dirty="0">
                <a:latin typeface="Lato Light" panose="020F0302020204030203" pitchFamily="34" charset="77"/>
              </a:rPr>
              <a:t>   </a:t>
            </a:r>
            <a:r>
              <a:rPr lang="en-US" sz="1800" dirty="0" err="1">
                <a:latin typeface="Lato Light" panose="020F0302020204030203" pitchFamily="34" charset="77"/>
              </a:rPr>
              <a:t>ε</a:t>
            </a:r>
            <a:r>
              <a:rPr lang="en-US" sz="1800" baseline="-25000" dirty="0" err="1">
                <a:latin typeface="Lato Light" panose="020F0302020204030203" pitchFamily="34" charset="77"/>
              </a:rPr>
              <a:t>y</a:t>
            </a:r>
            <a:r>
              <a:rPr lang="en-US" sz="1600" dirty="0">
                <a:latin typeface="Lato Light" panose="020F0302020204030203" pitchFamily="34" charset="77"/>
              </a:rPr>
              <a:t> </a:t>
            </a:r>
            <a:r>
              <a:rPr lang="en-US" sz="1400" dirty="0">
                <a:latin typeface="Lato Light" panose="020F0302020204030203" pitchFamily="34" charset="77"/>
              </a:rPr>
              <a:t>:</a:t>
            </a:r>
            <a:r>
              <a:rPr lang="en-US" dirty="0">
                <a:latin typeface="Lato Light" panose="020F0302020204030203" pitchFamily="34" charset="77"/>
              </a:rPr>
              <a:t> 4.08e-06</a:t>
            </a:r>
          </a:p>
          <a:p>
            <a:r>
              <a:rPr lang="en-US" sz="1800" dirty="0">
                <a:latin typeface="Lato Light" panose="020F0302020204030203" pitchFamily="34" charset="77"/>
              </a:rPr>
              <a:t>   ⍺</a:t>
            </a:r>
            <a:r>
              <a:rPr lang="en-US" sz="1800" baseline="-25000" dirty="0">
                <a:latin typeface="Lato Light" panose="020F0302020204030203" pitchFamily="34" charset="77"/>
              </a:rPr>
              <a:t>x</a:t>
            </a:r>
            <a:r>
              <a:rPr lang="en-US" sz="1800" dirty="0">
                <a:latin typeface="Lato Light" panose="020F0302020204030203" pitchFamily="34" charset="77"/>
              </a:rPr>
              <a:t> </a:t>
            </a:r>
            <a:r>
              <a:rPr lang="en-US" dirty="0">
                <a:latin typeface="Lato Light" panose="020F0302020204030203" pitchFamily="34" charset="77"/>
              </a:rPr>
              <a:t>: -0.00082</a:t>
            </a:r>
          </a:p>
          <a:p>
            <a:r>
              <a:rPr lang="en-US" sz="1800" dirty="0">
                <a:latin typeface="Lato Light" panose="020F0302020204030203" pitchFamily="34" charset="77"/>
              </a:rPr>
              <a:t>   ⍺</a:t>
            </a:r>
            <a:r>
              <a:rPr lang="en-US" sz="1800" baseline="-25000" dirty="0">
                <a:latin typeface="Lato Light" panose="020F0302020204030203" pitchFamily="34" charset="77"/>
              </a:rPr>
              <a:t>y</a:t>
            </a:r>
            <a:r>
              <a:rPr lang="en-US" sz="1600" dirty="0">
                <a:latin typeface="Lato Light" panose="020F0302020204030203" pitchFamily="34" charset="77"/>
              </a:rPr>
              <a:t> </a:t>
            </a:r>
            <a:r>
              <a:rPr lang="en-US" dirty="0">
                <a:latin typeface="Lato Light" panose="020F0302020204030203" pitchFamily="34" charset="77"/>
              </a:rPr>
              <a:t>: -1.03171</a:t>
            </a:r>
          </a:p>
          <a:p>
            <a:r>
              <a:rPr lang="en-US" sz="1800" dirty="0">
                <a:latin typeface="Lato Light" panose="020F0302020204030203" pitchFamily="34" charset="77"/>
              </a:rPr>
              <a:t>   β</a:t>
            </a:r>
            <a:r>
              <a:rPr lang="en-US" sz="1800" baseline="-25000" dirty="0">
                <a:latin typeface="Lato Light" panose="020F0302020204030203" pitchFamily="34" charset="77"/>
              </a:rPr>
              <a:t>x</a:t>
            </a:r>
            <a:r>
              <a:rPr lang="en-US" dirty="0">
                <a:latin typeface="Lato Light" panose="020F0302020204030203" pitchFamily="34" charset="77"/>
              </a:rPr>
              <a:t>  : 0.934</a:t>
            </a:r>
          </a:p>
          <a:p>
            <a:r>
              <a:rPr lang="en-US" sz="1800" dirty="0">
                <a:latin typeface="Lato Light" panose="020F0302020204030203" pitchFamily="34" charset="77"/>
              </a:rPr>
              <a:t>   β</a:t>
            </a:r>
            <a:r>
              <a:rPr lang="en-US" sz="1800" baseline="-25000" dirty="0">
                <a:latin typeface="Lato Light" panose="020F0302020204030203" pitchFamily="34" charset="77"/>
              </a:rPr>
              <a:t>y  </a:t>
            </a:r>
            <a:r>
              <a:rPr lang="en-US" dirty="0">
                <a:latin typeface="Lato Light" panose="020F0302020204030203" pitchFamily="34" charset="77"/>
              </a:rPr>
              <a:t>: 2.129</a:t>
            </a:r>
          </a:p>
          <a:p>
            <a:r>
              <a:rPr lang="en-US" sz="1800" dirty="0">
                <a:latin typeface="Lato Light" panose="020F0302020204030203" pitchFamily="34" charset="77"/>
              </a:rPr>
              <a:t>   D</a:t>
            </a:r>
            <a:r>
              <a:rPr lang="en-US" sz="1800" baseline="-25000" dirty="0">
                <a:latin typeface="Lato Light" panose="020F0302020204030203" pitchFamily="34" charset="77"/>
              </a:rPr>
              <a:t>x</a:t>
            </a:r>
            <a:r>
              <a:rPr lang="en-US" sz="1800" dirty="0">
                <a:latin typeface="Lato Light" panose="020F0302020204030203" pitchFamily="34" charset="77"/>
              </a:rPr>
              <a:t> </a:t>
            </a:r>
            <a:r>
              <a:rPr lang="en-US" dirty="0">
                <a:latin typeface="Lato Light" panose="020F0302020204030203" pitchFamily="34" charset="77"/>
              </a:rPr>
              <a:t>: -0.400</a:t>
            </a:r>
          </a:p>
          <a:p>
            <a:r>
              <a:rPr lang="en-US" sz="1800" dirty="0">
                <a:latin typeface="Lato Light" panose="020F0302020204030203" pitchFamily="34" charset="77"/>
              </a:rPr>
              <a:t>   D</a:t>
            </a:r>
            <a:r>
              <a:rPr lang="en-US" sz="1800" baseline="-25000" dirty="0">
                <a:latin typeface="Lato Light" panose="020F0302020204030203" pitchFamily="34" charset="77"/>
              </a:rPr>
              <a:t>y</a:t>
            </a:r>
            <a:r>
              <a:rPr lang="en-US" dirty="0">
                <a:latin typeface="Lato Light" panose="020F0302020204030203" pitchFamily="34" charset="77"/>
              </a:rPr>
              <a:t> : -0.003</a:t>
            </a:r>
          </a:p>
          <a:p>
            <a:endParaRPr lang="en-US" dirty="0">
              <a:latin typeface="Lato Light" panose="020F03020202040302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235479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D8706A-543B-562D-C23F-FD20953E63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3">
            <a:extLst>
              <a:ext uri="{FF2B5EF4-FFF2-40B4-BE49-F238E27FC236}">
                <a16:creationId xmlns:a16="http://schemas.microsoft.com/office/drawing/2014/main" id="{8DD2FA94-B399-64C8-0F8D-B481D2C98F91}"/>
              </a:ext>
            </a:extLst>
          </p:cNvPr>
          <p:cNvSpPr txBox="1">
            <a:spLocks/>
          </p:cNvSpPr>
          <p:nvPr/>
        </p:nvSpPr>
        <p:spPr>
          <a:xfrm>
            <a:off x="67722" y="39776"/>
            <a:ext cx="5685806" cy="62166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1pPr>
          </a:lstStyle>
          <a:p>
            <a:pPr algn="l"/>
            <a:r>
              <a:rPr lang="en-GB" sz="3600" dirty="0">
                <a:solidFill>
                  <a:schemeClr val="bg1"/>
                </a:solidFill>
                <a:latin typeface="Lato Light" panose="020F0302020204030203" pitchFamily="34" charset="77"/>
                <a:cs typeface="Arial" panose="020B0604020202020204" pitchFamily="34" charset="0"/>
                <a:sym typeface="Wingdings"/>
              </a:rPr>
              <a:t>Aperture &amp; Collimation</a:t>
            </a:r>
            <a:endParaRPr lang="en-US" sz="3600" dirty="0">
              <a:solidFill>
                <a:schemeClr val="bg1"/>
              </a:solidFill>
              <a:latin typeface="Lato Light" panose="020F0302020204030203" pitchFamily="34" charset="77"/>
              <a:cs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9C33BD3-15BF-01DF-BCEE-C529EEF7222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6304972" y="55872"/>
            <a:ext cx="1391228" cy="6058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AC44EF-E8B7-B917-2666-5704846F5E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450" y="58006"/>
            <a:ext cx="1335154" cy="60375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7552F09-A2A6-CFC4-92D3-597647AF9E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0884" y="47414"/>
            <a:ext cx="1795316" cy="60375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42B447-4F18-A674-CBAA-CCE24241E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35A88-5F67-914C-95FE-BE47E62C93F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C85F464-5674-EDAF-EFD3-C90C1ADDC145}"/>
              </a:ext>
            </a:extLst>
          </p:cNvPr>
          <p:cNvSpPr txBox="1">
            <a:spLocks/>
          </p:cNvSpPr>
          <p:nvPr/>
        </p:nvSpPr>
        <p:spPr>
          <a:xfrm>
            <a:off x="343666" y="4592275"/>
            <a:ext cx="8456667" cy="1910125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US" sz="1900" dirty="0"/>
              <a:t>Wide aperture needed (8cm minimizes losses)</a:t>
            </a:r>
          </a:p>
          <a:p>
            <a:pPr lvl="1">
              <a:buFontTx/>
              <a:buChar char="-"/>
            </a:pPr>
            <a:r>
              <a:rPr lang="en-US" sz="1700" dirty="0"/>
              <a:t>Max beam radius (1</a:t>
            </a:r>
            <a:r>
              <a:rPr lang="en-US" sz="1900" dirty="0"/>
              <a:t>σ</a:t>
            </a:r>
            <a:r>
              <a:rPr lang="en-US" sz="1700" dirty="0"/>
              <a:t>): 2cm</a:t>
            </a:r>
          </a:p>
          <a:p>
            <a:pPr lvl="1">
              <a:buFontTx/>
              <a:buChar char="-"/>
            </a:pPr>
            <a:endParaRPr lang="en-US" sz="1600" dirty="0"/>
          </a:p>
          <a:p>
            <a:pPr>
              <a:buFontTx/>
              <a:buChar char="-"/>
            </a:pPr>
            <a:r>
              <a:rPr lang="en-US" sz="1900" dirty="0"/>
              <a:t>Collimator envisaged at either:</a:t>
            </a:r>
          </a:p>
          <a:p>
            <a:pPr lvl="1">
              <a:buFontTx/>
              <a:buChar char="-"/>
            </a:pPr>
            <a:r>
              <a:rPr lang="en-US" sz="1600" dirty="0"/>
              <a:t>S~10.5m  - close to FFA magnet</a:t>
            </a:r>
          </a:p>
          <a:p>
            <a:pPr lvl="1">
              <a:buFontTx/>
              <a:buChar char="-"/>
            </a:pPr>
            <a:r>
              <a:rPr lang="en-US" sz="1600" dirty="0"/>
              <a:t>S~4.5m  - close to dipoles </a:t>
            </a:r>
          </a:p>
          <a:p>
            <a:pPr lvl="1">
              <a:buFontTx/>
              <a:buChar char="-"/>
            </a:pPr>
            <a:endParaRPr lang="en-US" sz="1800" dirty="0"/>
          </a:p>
          <a:p>
            <a:pPr>
              <a:buFontTx/>
              <a:buChar char="-"/>
            </a:pPr>
            <a:endParaRPr lang="en-US" sz="16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8EC281E-9614-E880-8A46-2BEDE6FAD82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b="7640"/>
          <a:stretch/>
        </p:blipFill>
        <p:spPr>
          <a:xfrm>
            <a:off x="685799" y="829193"/>
            <a:ext cx="7772400" cy="3311166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A9C49BF-9DA9-1EAA-82FF-83C3C230D910}"/>
              </a:ext>
            </a:extLst>
          </p:cNvPr>
          <p:cNvCxnSpPr>
            <a:cxnSpLocks/>
          </p:cNvCxnSpPr>
          <p:nvPr/>
        </p:nvCxnSpPr>
        <p:spPr>
          <a:xfrm flipH="1">
            <a:off x="1021644" y="2658533"/>
            <a:ext cx="7004757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11D27D52-AB88-DF7C-EFF1-3ED6A725BCDA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3449" t="92907" r="5266" b="961"/>
          <a:stretch/>
        </p:blipFill>
        <p:spPr>
          <a:xfrm>
            <a:off x="956345" y="4074822"/>
            <a:ext cx="7086954" cy="219841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EB549E67-0454-3149-90B2-9941706CA7FB}"/>
              </a:ext>
            </a:extLst>
          </p:cNvPr>
          <p:cNvSpPr/>
          <p:nvPr/>
        </p:nvSpPr>
        <p:spPr>
          <a:xfrm>
            <a:off x="8058504" y="4052523"/>
            <a:ext cx="326955" cy="3479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D787256-6AF2-322B-8297-DC940E717C96}"/>
              </a:ext>
            </a:extLst>
          </p:cNvPr>
          <p:cNvSpPr/>
          <p:nvPr/>
        </p:nvSpPr>
        <p:spPr>
          <a:xfrm>
            <a:off x="7904906" y="4093872"/>
            <a:ext cx="326955" cy="3479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161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180863</TotalTime>
  <Words>177</Words>
  <Application>Microsoft Macintosh PowerPoint</Application>
  <PresentationFormat>On-screen Show (4:3)</PresentationFormat>
  <Paragraphs>42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4" baseType="lpstr">
      <vt:lpstr>Aptos</vt:lpstr>
      <vt:lpstr>Arial</vt:lpstr>
      <vt:lpstr>Calibri</vt:lpstr>
      <vt:lpstr>CMU Sans Serif</vt:lpstr>
      <vt:lpstr>Helvetica</vt:lpstr>
      <vt:lpstr>Lato</vt:lpstr>
      <vt:lpstr>Lato Light</vt:lpstr>
      <vt:lpstr>Office Theme</vt:lpstr>
      <vt:lpstr>Custom Design</vt:lpstr>
      <vt:lpstr>1_Office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 Shields</dc:creator>
  <cp:lastModifiedBy>Shields, William</cp:lastModifiedBy>
  <cp:revision>4203</cp:revision>
  <cp:lastPrinted>2019-12-05T12:11:41Z</cp:lastPrinted>
  <dcterms:created xsi:type="dcterms:W3CDTF">2016-06-23T20:10:34Z</dcterms:created>
  <dcterms:modified xsi:type="dcterms:W3CDTF">2025-01-28T15:43:58Z</dcterms:modified>
</cp:coreProperties>
</file>