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0" r:id="rId1"/>
  </p:sldMasterIdLst>
  <p:notesMasterIdLst>
    <p:notesMasterId r:id="rId5"/>
  </p:notesMasterIdLst>
  <p:sldIdLst>
    <p:sldId id="256" r:id="rId2"/>
    <p:sldId id="259" r:id="rId3"/>
    <p:sldId id="258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054"/>
    <p:restoredTop sz="94752"/>
  </p:normalViewPr>
  <p:slideViewPr>
    <p:cSldViewPr snapToGrid="0">
      <p:cViewPr varScale="1">
        <p:scale>
          <a:sx n="169" d="100"/>
          <a:sy n="169" d="100"/>
        </p:scale>
        <p:origin x="59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BEB414-442C-8F4F-9E9B-5F9A0EA5801F}" type="datetimeFigureOut">
              <a:rPr lang="en-US" smtClean="0"/>
              <a:t>1/26/26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4B0DDD-1918-0948-85A3-4E4F7F04B3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5172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hyperlink" Target="mailto:matthew.pereira.2023@live.rhul.ac.uk" TargetMode="External"/><Relationship Id="rId4" Type="http://schemas.openxmlformats.org/officeDocument/2006/relationships/image" Target="../media/image3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logo with blue letters&#10;&#10;Description automatically generated">
            <a:extLst>
              <a:ext uri="{FF2B5EF4-FFF2-40B4-BE49-F238E27FC236}">
                <a16:creationId xmlns:a16="http://schemas.microsoft.com/office/drawing/2014/main" id="{C6784855-CDAC-FFB4-6FEC-A036839401D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556178" y="5478582"/>
            <a:ext cx="3635822" cy="1038806"/>
          </a:xfrm>
          <a:prstGeom prst="rect">
            <a:avLst/>
          </a:prstGeom>
        </p:spPr>
      </p:pic>
      <p:pic>
        <p:nvPicPr>
          <p:cNvPr id="12" name="Picture 11" descr="A blue and grey logo&#10;&#10;Description automatically generated">
            <a:extLst>
              <a:ext uri="{FF2B5EF4-FFF2-40B4-BE49-F238E27FC236}">
                <a16:creationId xmlns:a16="http://schemas.microsoft.com/office/drawing/2014/main" id="{8A327794-8889-A254-8A70-E9B6A19A418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980204" y="5335203"/>
            <a:ext cx="3935758" cy="1325563"/>
          </a:xfrm>
          <a:prstGeom prst="rect">
            <a:avLst/>
          </a:prstGeom>
        </p:spPr>
      </p:pic>
      <p:sp>
        <p:nvSpPr>
          <p:cNvPr id="17" name="Title 16">
            <a:extLst>
              <a:ext uri="{FF2B5EF4-FFF2-40B4-BE49-F238E27FC236}">
                <a16:creationId xmlns:a16="http://schemas.microsoft.com/office/drawing/2014/main" id="{C3349B64-A826-C497-03AC-DF5EEBA309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83342" y="821246"/>
            <a:ext cx="11008658" cy="1325563"/>
          </a:xfrm>
          <a:noFill/>
        </p:spPr>
        <p:txBody>
          <a:bodyPr>
            <a:noAutofit/>
          </a:bodyPr>
          <a:lstStyle>
            <a:lvl1pPr algn="l">
              <a:defRPr sz="5400" b="1" i="0">
                <a:ln>
                  <a:noFill/>
                </a:ln>
                <a:solidFill>
                  <a:schemeClr val="tx1"/>
                </a:solidFill>
                <a:latin typeface="Univers Condensed" panose="020B0506020202050204" pitchFamily="34" charset="0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24" name="Text Placeholder 19">
            <a:extLst>
              <a:ext uri="{FF2B5EF4-FFF2-40B4-BE49-F238E27FC236}">
                <a16:creationId xmlns:a16="http://schemas.microsoft.com/office/drawing/2014/main" id="{9B3DB72F-DD25-83FF-902A-8386EBFCC5D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81754" y="4033939"/>
            <a:ext cx="3807105" cy="412071"/>
          </a:xfrm>
        </p:spPr>
        <p:txBody>
          <a:bodyPr>
            <a:normAutofit/>
          </a:bodyPr>
          <a:lstStyle>
            <a:lvl1pPr marL="0" indent="0" algn="l">
              <a:buNone/>
              <a:defRPr sz="2800" b="0" i="0">
                <a:latin typeface="Univers Condensed" panose="020B0506020202050204" pitchFamily="34" charset="0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27" name="Text Placeholder 19">
            <a:extLst>
              <a:ext uri="{FF2B5EF4-FFF2-40B4-BE49-F238E27FC236}">
                <a16:creationId xmlns:a16="http://schemas.microsoft.com/office/drawing/2014/main" id="{5DB137A5-6C52-6AFB-B680-EFE285CCDAC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84930" y="1952110"/>
            <a:ext cx="11008658" cy="477132"/>
          </a:xfrm>
        </p:spPr>
        <p:txBody>
          <a:bodyPr>
            <a:noAutofit/>
          </a:bodyPr>
          <a:lstStyle>
            <a:lvl1pPr marL="0" indent="0" algn="l">
              <a:buNone/>
              <a:defRPr sz="3200" b="0" i="0">
                <a:latin typeface="Univers Condensed" panose="020B0506020202050204" pitchFamily="34" charset="0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3824006-2647-DBDA-AD80-01AC78947FD0}"/>
              </a:ext>
            </a:extLst>
          </p:cNvPr>
          <p:cNvSpPr/>
          <p:nvPr userDrawn="1"/>
        </p:nvSpPr>
        <p:spPr>
          <a:xfrm>
            <a:off x="-1588" y="1"/>
            <a:ext cx="1183342" cy="685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logo of a university&#10;&#10;Description automatically generated">
            <a:extLst>
              <a:ext uri="{FF2B5EF4-FFF2-40B4-BE49-F238E27FC236}">
                <a16:creationId xmlns:a16="http://schemas.microsoft.com/office/drawing/2014/main" id="{387A6066-DB96-50BC-AD43-DC61046EF16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 t="5758" b="21970"/>
          <a:stretch/>
        </p:blipFill>
        <p:spPr>
          <a:xfrm>
            <a:off x="0" y="5411602"/>
            <a:ext cx="2355574" cy="1172767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566FCE65-F8B8-5BDB-EB6E-610A29E8EA85}"/>
              </a:ext>
            </a:extLst>
          </p:cNvPr>
          <p:cNvSpPr txBox="1"/>
          <p:nvPr userDrawn="1"/>
        </p:nvSpPr>
        <p:spPr>
          <a:xfrm>
            <a:off x="1154340" y="2823074"/>
            <a:ext cx="3803929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sz="2800" b="0" i="0" dirty="0">
                <a:latin typeface="Univers Condensed" panose="020B0506020202050204" pitchFamily="34" charset="0"/>
              </a:rPr>
              <a:t>Matt Pereira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FEAD6D9-C74D-59DE-7491-A2B05428C5DE}"/>
              </a:ext>
            </a:extLst>
          </p:cNvPr>
          <p:cNvSpPr txBox="1"/>
          <p:nvPr userDrawn="1"/>
        </p:nvSpPr>
        <p:spPr>
          <a:xfrm>
            <a:off x="1154340" y="3342250"/>
            <a:ext cx="47505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0" i="0" dirty="0">
                <a:latin typeface="Univers Condensed" panose="020B0506020202050204" pitchFamily="34" charset="0"/>
              </a:rPr>
              <a:t>(matthew.pereira.2023@live.rhul.ac.uk)</a:t>
            </a:r>
          </a:p>
        </p:txBody>
      </p:sp>
    </p:spTree>
    <p:extLst>
      <p:ext uri="{BB962C8B-B14F-4D97-AF65-F5344CB8AC3E}">
        <p14:creationId xmlns:p14="http://schemas.microsoft.com/office/powerpoint/2010/main" val="2042592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6693EBF-A36A-5309-EE0F-77AB8DCE22DA}"/>
              </a:ext>
            </a:extLst>
          </p:cNvPr>
          <p:cNvSpPr/>
          <p:nvPr userDrawn="1"/>
        </p:nvSpPr>
        <p:spPr>
          <a:xfrm>
            <a:off x="-11" y="0"/>
            <a:ext cx="12192000" cy="58729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FA3133B-C6F5-5D14-F9D9-6AACB0B73B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3" y="-1148"/>
            <a:ext cx="12192002" cy="588446"/>
          </a:xfrm>
          <a:noFill/>
        </p:spPr>
        <p:txBody>
          <a:bodyPr anchor="t" anchorCtr="0">
            <a:noAutofit/>
          </a:bodyPr>
          <a:lstStyle>
            <a:lvl1pPr>
              <a:defRPr sz="4400" b="1" i="0">
                <a:effectLst/>
                <a:latin typeface="Univers Condensed" panose="020B0506020202050204" pitchFamily="34" charset="0"/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F810411A-46F9-A8A2-95D0-B87EEFBA668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47023" y="999999"/>
            <a:ext cx="4114800" cy="4858002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latin typeface="Univers Light" panose="020B0403020202020204" pitchFamily="34" charset="0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B6E90654-CD31-89C4-6196-92C26CE076FA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460489" y="999999"/>
            <a:ext cx="7470374" cy="4858002"/>
          </a:xfrm>
        </p:spPr>
        <p:txBody>
          <a:bodyPr>
            <a:normAutofit/>
          </a:bodyPr>
          <a:lstStyle>
            <a:lvl1pPr marL="0" indent="0">
              <a:buNone/>
              <a:defRPr sz="2400" b="0" i="0">
                <a:latin typeface="Univers Light" panose="020B0403020202020204" pitchFamily="34" charset="0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9" name="Date Placeholder 18">
            <a:extLst>
              <a:ext uri="{FF2B5EF4-FFF2-40B4-BE49-F238E27FC236}">
                <a16:creationId xmlns:a16="http://schemas.microsoft.com/office/drawing/2014/main" id="{B983539E-54D8-C885-11B2-2FA3A30C6F53}"/>
              </a:ext>
            </a:extLst>
          </p:cNvPr>
          <p:cNvSpPr>
            <a:spLocks noGrp="1"/>
          </p:cNvSpPr>
          <p:nvPr>
            <p:ph type="dt" sz="half" idx="17"/>
          </p:nvPr>
        </p:nvSpPr>
        <p:spPr>
          <a:xfrm>
            <a:off x="9448796" y="6356350"/>
            <a:ext cx="2743200" cy="365125"/>
          </a:xfrm>
        </p:spPr>
        <p:txBody>
          <a:bodyPr/>
          <a:lstStyle>
            <a:lvl1pPr algn="r">
              <a:defRPr/>
            </a:lvl1pPr>
          </a:lstStyle>
          <a:p>
            <a:pPr algn="r"/>
            <a:r>
              <a:rPr lang="en-US"/>
              <a:t>23/01/26</a:t>
            </a:r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79EB9736-D2FE-AE3F-E0C8-2DFB299D56E5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-4" y="6356349"/>
            <a:ext cx="4114800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Matt Pereira - BGAM</a:t>
            </a:r>
            <a:endParaRPr lang="en-US" dirty="0"/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ABE66BAC-9B92-0102-6524-1BF3EC4BD88C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4724399" y="6356350"/>
            <a:ext cx="2743200" cy="365125"/>
          </a:xfrm>
        </p:spPr>
        <p:txBody>
          <a:bodyPr/>
          <a:lstStyle>
            <a:lvl1pPr algn="ctr">
              <a:defRPr/>
            </a:lvl1pPr>
          </a:lstStyle>
          <a:p>
            <a:fld id="{A6705782-4A63-F44F-90E5-EE22377B008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A logo of a university&#10;&#10;Description automatically generated">
            <a:extLst>
              <a:ext uri="{FF2B5EF4-FFF2-40B4-BE49-F238E27FC236}">
                <a16:creationId xmlns:a16="http://schemas.microsoft.com/office/drawing/2014/main" id="{04FB3BC5-BC4E-71EC-0A80-E3D22114909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5758" b="21970"/>
          <a:stretch/>
        </p:blipFill>
        <p:spPr>
          <a:xfrm>
            <a:off x="11025777" y="6678"/>
            <a:ext cx="1166211" cy="580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038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7F3341A-080D-691E-7EEF-56C68688149E}"/>
              </a:ext>
            </a:extLst>
          </p:cNvPr>
          <p:cNvSpPr txBox="1"/>
          <p:nvPr userDrawn="1"/>
        </p:nvSpPr>
        <p:spPr>
          <a:xfrm>
            <a:off x="3029469" y="988135"/>
            <a:ext cx="61330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i="0" dirty="0">
                <a:latin typeface="Univers Condensed" panose="020B0506020202050204" pitchFamily="34" charset="0"/>
              </a:rPr>
              <a:t>Thank You</a:t>
            </a:r>
          </a:p>
        </p:txBody>
      </p:sp>
      <p:pic>
        <p:nvPicPr>
          <p:cNvPr id="8" name="Picture 7" descr="A logo with blue letters&#10;&#10;Description automatically generated">
            <a:extLst>
              <a:ext uri="{FF2B5EF4-FFF2-40B4-BE49-F238E27FC236}">
                <a16:creationId xmlns:a16="http://schemas.microsoft.com/office/drawing/2014/main" id="{97B125B7-432E-59C3-0FC5-8CF2F9982D6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556178" y="5478582"/>
            <a:ext cx="3635822" cy="1038806"/>
          </a:xfrm>
          <a:prstGeom prst="rect">
            <a:avLst/>
          </a:prstGeom>
        </p:spPr>
      </p:pic>
      <p:pic>
        <p:nvPicPr>
          <p:cNvPr id="9" name="Picture 8" descr="A blue and grey logo&#10;&#10;Description automatically generated">
            <a:extLst>
              <a:ext uri="{FF2B5EF4-FFF2-40B4-BE49-F238E27FC236}">
                <a16:creationId xmlns:a16="http://schemas.microsoft.com/office/drawing/2014/main" id="{842E0EC4-DEB1-01FB-3715-A4B5E943BE8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980204" y="5335203"/>
            <a:ext cx="3935758" cy="1325563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A5863CE-D42F-FC17-E217-BE13BDFF4A5B}"/>
              </a:ext>
            </a:extLst>
          </p:cNvPr>
          <p:cNvSpPr/>
          <p:nvPr userDrawn="1"/>
        </p:nvSpPr>
        <p:spPr>
          <a:xfrm>
            <a:off x="-1588" y="1"/>
            <a:ext cx="1183342" cy="685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logo of a university&#10;&#10;Description automatically generated">
            <a:extLst>
              <a:ext uri="{FF2B5EF4-FFF2-40B4-BE49-F238E27FC236}">
                <a16:creationId xmlns:a16="http://schemas.microsoft.com/office/drawing/2014/main" id="{DBC60515-84E4-8510-DA2E-2352FDEE9C6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 t="5758" b="21970"/>
          <a:stretch/>
        </p:blipFill>
        <p:spPr>
          <a:xfrm>
            <a:off x="0" y="5411602"/>
            <a:ext cx="2355574" cy="117276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07E2327-3C3D-7579-5DA8-8AB39C2469F7}"/>
              </a:ext>
            </a:extLst>
          </p:cNvPr>
          <p:cNvSpPr txBox="1"/>
          <p:nvPr userDrawn="1"/>
        </p:nvSpPr>
        <p:spPr>
          <a:xfrm>
            <a:off x="2872157" y="3767555"/>
            <a:ext cx="64476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0" i="0" dirty="0">
                <a:latin typeface="Univers Condensed" panose="020B0506020202050204" pitchFamily="34" charset="0"/>
              </a:rPr>
              <a:t>Matt Pereira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D718F93-9921-8DD5-B302-FC43BFEA9C4B}"/>
              </a:ext>
            </a:extLst>
          </p:cNvPr>
          <p:cNvSpPr txBox="1"/>
          <p:nvPr userDrawn="1"/>
        </p:nvSpPr>
        <p:spPr>
          <a:xfrm>
            <a:off x="2872157" y="4355944"/>
            <a:ext cx="64476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0" i="0" dirty="0">
                <a:latin typeface="Univers Condensed" panose="020B0506020202050204" pitchFamily="34" charset="0"/>
                <a:hlinkClick r:id="rId5"/>
              </a:rPr>
              <a:t>matthew.pereira.2023@live.rhul.ac.uk</a:t>
            </a:r>
            <a:r>
              <a:rPr lang="en-US" sz="2800" b="0" i="0" dirty="0">
                <a:latin typeface="Univers Condensed" panose="020B050602020205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87789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A13B1F0-089E-9731-C9C4-5355A395CA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3102DD-88F2-1CCE-84CA-D8D0E24C46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24CE2A-B33D-C9B8-3365-377C22F159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23/01/26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FF18C2-1400-FF23-088E-88C887D5FB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Matt Pereira - BGAM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F015BB-2958-6212-AD59-27A457092C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6705782-4A63-F44F-90E5-EE22377B00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666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62" r:id="rId2"/>
    <p:sldLayoutId id="2147483763" r:id="rId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08FCD4-1705-8926-3308-4916D1669B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731AC6-3FA4-8C3A-5B6E-D4EE65551A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 lnSpcReduction="10000"/>
          </a:bodyPr>
          <a:lstStyle/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33F06F-3F34-6A6B-2676-B845073624D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39042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733666-1D41-D64E-DF4D-CA15358DAC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87249B-9A1E-87BA-717A-C8EF8954C44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B9889A-B623-2CED-35DF-90B22978A7AD}"/>
              </a:ext>
            </a:extLst>
          </p:cNvPr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575208-7685-1094-8B2E-8B35D893FDDF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pPr algn="r"/>
            <a:r>
              <a:rPr lang="en-US"/>
              <a:t>23/01/26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E96D40-C7D1-A620-8F4E-09C2A8C17FE0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/>
              <a:t>Matt Pereira - BGAM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D18FFE-F404-08DE-D791-38DB44034986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A6705782-4A63-F44F-90E5-EE22377B008E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3314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4129846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Custom 1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3035</TotalTime>
  <Words>6</Words>
  <Application>Microsoft Macintosh PowerPoint</Application>
  <PresentationFormat>Widescreen</PresentationFormat>
  <Paragraphs>3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Aptos</vt:lpstr>
      <vt:lpstr>Aptos Display</vt:lpstr>
      <vt:lpstr>Arial</vt:lpstr>
      <vt:lpstr>Univers Condensed</vt:lpstr>
      <vt:lpstr>Univers Light</vt:lpstr>
      <vt:lpstr>Custom Design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Matt Pereira</dc:creator>
  <cp:lastModifiedBy>Matt Pereira</cp:lastModifiedBy>
  <cp:revision>16</cp:revision>
  <dcterms:created xsi:type="dcterms:W3CDTF">2024-10-17T09:31:09Z</dcterms:created>
  <dcterms:modified xsi:type="dcterms:W3CDTF">2026-01-26T09:33:25Z</dcterms:modified>
</cp:coreProperties>
</file>