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694"/>
  </p:normalViewPr>
  <p:slideViewPr>
    <p:cSldViewPr snapToGrid="0" showGuides="1">
      <p:cViewPr varScale="1">
        <p:scale>
          <a:sx n="99" d="100"/>
          <a:sy n="99" d="100"/>
        </p:scale>
        <p:origin x="192" y="5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204C1-C1C3-8259-8F4E-90B2AA331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C3CFD-F02F-B3AA-7B05-9F973B843B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BC9FE-6D29-FC97-4C11-0E5203F2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ED182-F076-2EFF-7979-B22174C06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9E5D7-8D28-3437-6628-623F6F5E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63888-D668-1ED0-091A-BBB83FABD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67B18B-FDB8-9964-08EA-9F79303A1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5411E-6C91-51D3-E223-48AE32C01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286D0-1430-811D-B8A7-8A04A036A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79DD5-6BC6-FDAF-CF94-59489BC4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2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D14E3E-C110-6206-D8DC-FEBE1CBE71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EAC40C-EA27-2F5C-CB23-37BBE98AF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E4FD2-FFE5-053F-E5A1-C90D0B8F9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2977B-0AA0-6F87-A9BC-11713E2C6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33B27-C00E-46B0-F71C-E838BE69D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6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AB8C6-79E6-D89F-0000-7C2DE02EA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1A138-0FEF-8457-0F24-65142C670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1764-9E22-7CED-A96C-FC9631CA6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67405-C869-7BE9-4122-484FF64C7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9F512-E26F-726C-51AD-AE2781279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9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9030D-B86A-3231-0783-0E09B489D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F139C-BDBF-F3E2-E64A-33271E1FC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355F1-F7B7-5AFF-8AED-BB0407A31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855D9-6889-D891-8DE5-5F0E2D8F9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8110D-FA6E-5EA4-D580-F77320D7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59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099F7-A486-B1D4-E382-813055377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481A7-3D60-32E8-36AB-7480CEB6B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FD53B-A0D9-82AE-1FD9-ED111C015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BAE67C-8D9E-8A8C-1132-882A59738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C1690-E88E-2690-269F-281B356B2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C1875-D9B7-096B-ACF3-71B344E31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6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F7107-3BB7-1EC2-C034-BA0799E71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CEAD9-9140-311A-33FE-BACBFCF97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720204-CD53-65B6-B62E-FCA7EADF8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49BAD1-95D5-5B24-7721-D001C85D0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7AF3C6-E35B-CFB1-8EB4-43CCF8E34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021E6D-2E97-FD77-89F8-07C34C00F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ED8390-3D63-9A9A-E1D9-4BF36492E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3A3CB-4339-4AA6-C1B6-E518EB67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9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1E4B-CCD9-A506-9DB7-5546B09A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D08617-6A64-B34F-A3A8-61906B49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63774-47CD-643B-9F1F-82B72ABFC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69EF1-056E-A4EB-B44F-315C25FA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9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D1BDE8-C804-0E78-0B4C-079074A0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E0D1C-CAE4-5825-F92B-654954342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80231-DDE3-DE01-B35C-B01BB1BDC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0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CC354-8FF2-9DD4-A755-686A8A0F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4A0A6-B798-4973-B986-4D6D3D29A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83876-29DA-5077-B152-BF6BFD99D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F6704-9ED7-100D-003A-9E7E7B4C6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F516E-EEFF-E138-A647-A4DD8FBD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5F2CB-778C-0D18-B32F-638A4A657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8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6FF9B-EDA6-94A0-369C-594039B68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9929D-29E8-6A7F-4E99-DC3661FCB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FE1D19-AB9D-00A7-16B3-85168A7D8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5B5C0-D4E9-1B4C-7432-A8898DF42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87A1C-5577-FC9A-DC50-DBA7F5AE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EDDEA-9418-15A2-9756-884979801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3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C079A-FDEF-4057-AF5B-61B16D8C9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4275F-EC4D-6A09-6FA5-1ED7C3359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5D5EC-7F63-D976-0DA3-E3243EFD3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77C112-7B34-5B43-9B07-EDA56A63AC66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BCFAA-48AA-46F1-DAE8-BEE9F1BD3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C86C4-D1A1-3694-130C-D4A8B2CED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B00568-3187-A344-88FB-D069A4BEB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8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EC889-E3B9-6BAA-51AE-8FEF924A78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7971"/>
            <a:ext cx="9144000" cy="1158649"/>
          </a:xfrm>
        </p:spPr>
        <p:txBody>
          <a:bodyPr/>
          <a:lstStyle/>
          <a:p>
            <a:r>
              <a:rPr lang="en-US" dirty="0"/>
              <a:t>Start of an error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6216BF-A5E2-1D21-136A-C411F1CBE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48696"/>
            <a:ext cx="9144000" cy="1655762"/>
          </a:xfrm>
        </p:spPr>
        <p:txBody>
          <a:bodyPr/>
          <a:lstStyle/>
          <a:p>
            <a:r>
              <a:rPr lang="en-US" dirty="0"/>
              <a:t>LION beam line, 10 MeV</a:t>
            </a:r>
          </a:p>
        </p:txBody>
      </p:sp>
    </p:spTree>
    <p:extLst>
      <p:ext uri="{BB962C8B-B14F-4D97-AF65-F5344CB8AC3E}">
        <p14:creationId xmlns:p14="http://schemas.microsoft.com/office/powerpoint/2010/main" val="8510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E65A52-4C9F-4D6F-B881-BD5CFEA2C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137" y="191830"/>
            <a:ext cx="8851726" cy="647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98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1666CA-DC09-0FC9-D94D-4DF41C809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Nominal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F52E32-587C-1152-EEA0-FE3E27FF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743" y="68580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91BA07-F389-FC80-9E57-BD18630B8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54" y="1064386"/>
            <a:ext cx="6370529" cy="477789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8450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AEF78-ED3F-D199-04E2-9192A971C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B2EB37-F3CD-1BD5-2E9A-B7666947A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First quad offset by 1 mm in 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FA74F6-B161-A9F1-6410-E1F350D23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628" y="68580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E5B0C6F-BAB2-684A-AEA8-5978D23D764E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0309D2-81BA-ACB4-DE7A-6BBB4A83F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6" y="1023257"/>
            <a:ext cx="6415316" cy="481148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4155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4429B-EDF2-10D6-6DB9-F75B74459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41B6E8-BC76-7B95-3FB5-D846C4386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First quad offset by 0.5 mm in 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FE8411-4ABF-1CF2-700D-65CC628B9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68580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7B4B577-7919-EAA8-A628-D53B4D3CFAA5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82FECE-D005-E880-052A-B8FBC277D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1" y="1000125"/>
            <a:ext cx="6477000" cy="48577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1808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76117-DC62-E68F-CE1D-6C2950FE0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4E99F2-B33E-6350-299D-4466D5D75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15" y="685800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D9ABDEB-9011-BDC5-B583-962DA7FB0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First quad offset </a:t>
            </a:r>
            <a:r>
              <a:rPr lang="en-US"/>
              <a:t>by 0.1 </a:t>
            </a:r>
            <a:r>
              <a:rPr lang="en-US" dirty="0"/>
              <a:t>mm in x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CFD279F-6273-8D75-2AF3-A5D2EAA58BDC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FBAA6E-CF8B-0D04-F905-D7E8E4314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8" y="1001566"/>
            <a:ext cx="6502399" cy="48768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1329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BDE35-8D0F-8D09-2639-384E1197F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DC948C-DDF4-0654-E61E-4E9699546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278" y="673995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DDF683D-1C82-EF13-FD77-8AD2F18A0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Second quad offset by 1 mm in x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9657E32-DB30-6C4B-7924-4C6C343A0B76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30C709-0693-D1A6-81F1-802399929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96" y="1045603"/>
            <a:ext cx="6355724" cy="476679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9315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81476-F059-96D3-A19E-887D14247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E135A2D-B345-8A5D-BDD4-E6D748C04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656" y="710088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563F403-37AA-899C-EB7F-9E07BB04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Second quad offset by 0.5 mm in x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6F82F45-2C0C-F62A-42E9-84C307C8978D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90F87B-D759-4CEB-2008-FEE1DB227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5" y="1000351"/>
            <a:ext cx="6476396" cy="485729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308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5AA8F-06A7-9904-9C5D-4BFECCC42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5BD02B-9BBB-7830-78ED-D1CD21AB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177"/>
            <a:ext cx="10515600" cy="1325563"/>
          </a:xfrm>
        </p:spPr>
        <p:txBody>
          <a:bodyPr/>
          <a:lstStyle/>
          <a:p>
            <a:r>
              <a:rPr lang="en-US" dirty="0"/>
              <a:t>Second quad offset by 0.1 mm in 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813733-7C8F-CB7A-D6A5-A2CF79423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15" y="686874"/>
            <a:ext cx="5486400" cy="5486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F21EEE2-F81C-8C4A-C2A0-D5C7BE4734ED}"/>
              </a:ext>
            </a:extLst>
          </p:cNvPr>
          <p:cNvSpPr/>
          <p:nvPr/>
        </p:nvSpPr>
        <p:spPr>
          <a:xfrm>
            <a:off x="9710057" y="609600"/>
            <a:ext cx="642257" cy="337457"/>
          </a:xfrm>
          <a:prstGeom prst="roundRect">
            <a:avLst/>
          </a:prstGeom>
          <a:solidFill>
            <a:srgbClr val="156082">
              <a:alpha val="2862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4C979-F18B-12F6-D216-8BA841831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49" y="1065306"/>
            <a:ext cx="6332217" cy="474916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8207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60</Words>
  <Application>Microsoft Macintosh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Start of an error study</vt:lpstr>
      <vt:lpstr>PowerPoint Presentation</vt:lpstr>
      <vt:lpstr>Nominal</vt:lpstr>
      <vt:lpstr>First quad offset by 1 mm in x</vt:lpstr>
      <vt:lpstr>First quad offset by 0.5 mm in x</vt:lpstr>
      <vt:lpstr>First quad offset by 0.1 mm in x</vt:lpstr>
      <vt:lpstr>Second quad offset by 1 mm in x</vt:lpstr>
      <vt:lpstr>Second quad offset by 0.5 mm in x</vt:lpstr>
      <vt:lpstr>Second quad offset by 0.1 mm in 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Kenneth Long</dc:creator>
  <cp:lastModifiedBy>Long, Ken (STFC,RAL,PPD)</cp:lastModifiedBy>
  <cp:revision>6</cp:revision>
  <dcterms:created xsi:type="dcterms:W3CDTF">2024-11-09T16:27:38Z</dcterms:created>
  <dcterms:modified xsi:type="dcterms:W3CDTF">2024-11-11T19:06:38Z</dcterms:modified>
</cp:coreProperties>
</file>