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6" r:id="rId9"/>
    <p:sldId id="267" r:id="rId10"/>
    <p:sldId id="268"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5B3F46-B65A-60C6-B7E8-01794CE150F4}" v="150" dt="2024-03-12T11:19:00.443"/>
    <p1510:client id="{C9C5B322-F370-2F9F-A2AC-D6445C1C3DDA}" v="2264" dt="2024-03-12T12:26:49.3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7C5B3F46-B65A-60C6-B7E8-01794CE150F4}"/>
    <pc:docChg chg="modSld">
      <pc:chgData name="" userId="" providerId="" clId="Web-{7C5B3F46-B65A-60C6-B7E8-01794CE150F4}" dt="2024-03-12T11:14:05.628" v="2" actId="20577"/>
      <pc:docMkLst>
        <pc:docMk/>
      </pc:docMkLst>
      <pc:sldChg chg="modSp">
        <pc:chgData name="" userId="" providerId="" clId="Web-{7C5B3F46-B65A-60C6-B7E8-01794CE150F4}" dt="2024-03-12T11:14:05.628" v="2" actId="20577"/>
        <pc:sldMkLst>
          <pc:docMk/>
          <pc:sldMk cId="109857222" sldId="256"/>
        </pc:sldMkLst>
        <pc:spChg chg="mod">
          <ac:chgData name="" userId="" providerId="" clId="Web-{7C5B3F46-B65A-60C6-B7E8-01794CE150F4}" dt="2024-03-12T11:14:05.628" v="2" actId="20577"/>
          <ac:spMkLst>
            <pc:docMk/>
            <pc:sldMk cId="109857222" sldId="256"/>
            <ac:spMk id="2" creationId="{00000000-0000-0000-0000-000000000000}"/>
          </ac:spMkLst>
        </pc:spChg>
      </pc:sldChg>
    </pc:docChg>
  </pc:docChgLst>
  <pc:docChgLst>
    <pc:chgData name="Tony Price (Physics and Astronomy)" userId="S::t.price@bham.ac.uk::5ec91891-8bd5-46d6-a573-6829e1852ab6" providerId="AD" clId="Web-{C9C5B322-F370-2F9F-A2AC-D6445C1C3DDA}"/>
    <pc:docChg chg="addSld delSld modSld sldOrd">
      <pc:chgData name="Tony Price (Physics and Astronomy)" userId="S::t.price@bham.ac.uk::5ec91891-8bd5-46d6-a573-6829e1852ab6" providerId="AD" clId="Web-{C9C5B322-F370-2F9F-A2AC-D6445C1C3DDA}" dt="2024-03-12T12:26:49.342" v="1893" actId="20577"/>
      <pc:docMkLst>
        <pc:docMk/>
      </pc:docMkLst>
      <pc:sldChg chg="modSp">
        <pc:chgData name="Tony Price (Physics and Astronomy)" userId="S::t.price@bham.ac.uk::5ec91891-8bd5-46d6-a573-6829e1852ab6" providerId="AD" clId="Web-{C9C5B322-F370-2F9F-A2AC-D6445C1C3DDA}" dt="2024-03-12T11:24:44.006" v="56" actId="20577"/>
        <pc:sldMkLst>
          <pc:docMk/>
          <pc:sldMk cId="691972304" sldId="257"/>
        </pc:sldMkLst>
        <pc:spChg chg="mod">
          <ac:chgData name="Tony Price (Physics and Astronomy)" userId="S::t.price@bham.ac.uk::5ec91891-8bd5-46d6-a573-6829e1852ab6" providerId="AD" clId="Web-{C9C5B322-F370-2F9F-A2AC-D6445C1C3DDA}" dt="2024-03-12T11:24:44.006" v="56" actId="20577"/>
          <ac:spMkLst>
            <pc:docMk/>
            <pc:sldMk cId="691972304" sldId="257"/>
            <ac:spMk id="3" creationId="{D353DA43-7837-7D95-7B5D-A9C72B40DEED}"/>
          </ac:spMkLst>
        </pc:spChg>
      </pc:sldChg>
      <pc:sldChg chg="addSp delSp modSp new">
        <pc:chgData name="Tony Price (Physics and Astronomy)" userId="S::t.price@bham.ac.uk::5ec91891-8bd5-46d6-a573-6829e1852ab6" providerId="AD" clId="Web-{C9C5B322-F370-2F9F-A2AC-D6445C1C3DDA}" dt="2024-03-12T11:25:20.773" v="89" actId="20577"/>
        <pc:sldMkLst>
          <pc:docMk/>
          <pc:sldMk cId="3070960060" sldId="258"/>
        </pc:sldMkLst>
        <pc:spChg chg="mod">
          <ac:chgData name="Tony Price (Physics and Astronomy)" userId="S::t.price@bham.ac.uk::5ec91891-8bd5-46d6-a573-6829e1852ab6" providerId="AD" clId="Web-{C9C5B322-F370-2F9F-A2AC-D6445C1C3DDA}" dt="2024-03-12T11:25:20.773" v="89" actId="20577"/>
          <ac:spMkLst>
            <pc:docMk/>
            <pc:sldMk cId="3070960060" sldId="258"/>
            <ac:spMk id="2" creationId="{24A165B1-D311-ED1D-2353-43A1B33E88A2}"/>
          </ac:spMkLst>
        </pc:spChg>
        <pc:spChg chg="del">
          <ac:chgData name="Tony Price (Physics and Astronomy)" userId="S::t.price@bham.ac.uk::5ec91891-8bd5-46d6-a573-6829e1852ab6" providerId="AD" clId="Web-{C9C5B322-F370-2F9F-A2AC-D6445C1C3DDA}" dt="2024-03-12T11:24:52.053" v="58"/>
          <ac:spMkLst>
            <pc:docMk/>
            <pc:sldMk cId="3070960060" sldId="258"/>
            <ac:spMk id="3" creationId="{4D41D5A1-7CCA-2C1B-262F-61F69F5475AD}"/>
          </ac:spMkLst>
        </pc:spChg>
        <pc:picChg chg="add mod ord">
          <ac:chgData name="Tony Price (Physics and Astronomy)" userId="S::t.price@bham.ac.uk::5ec91891-8bd5-46d6-a573-6829e1852ab6" providerId="AD" clId="Web-{C9C5B322-F370-2F9F-A2AC-D6445C1C3DDA}" dt="2024-03-12T11:24:52.053" v="58"/>
          <ac:picMkLst>
            <pc:docMk/>
            <pc:sldMk cId="3070960060" sldId="258"/>
            <ac:picMk id="4" creationId="{7786E8C6-EA08-35B1-3E90-F06B79BCF61D}"/>
          </ac:picMkLst>
        </pc:picChg>
      </pc:sldChg>
      <pc:sldChg chg="addSp delSp modSp new">
        <pc:chgData name="Tony Price (Physics and Astronomy)" userId="S::t.price@bham.ac.uk::5ec91891-8bd5-46d6-a573-6829e1852ab6" providerId="AD" clId="Web-{C9C5B322-F370-2F9F-A2AC-D6445C1C3DDA}" dt="2024-03-12T11:26:39.479" v="114" actId="20577"/>
        <pc:sldMkLst>
          <pc:docMk/>
          <pc:sldMk cId="1645090626" sldId="259"/>
        </pc:sldMkLst>
        <pc:spChg chg="mod">
          <ac:chgData name="Tony Price (Physics and Astronomy)" userId="S::t.price@bham.ac.uk::5ec91891-8bd5-46d6-a573-6829e1852ab6" providerId="AD" clId="Web-{C9C5B322-F370-2F9F-A2AC-D6445C1C3DDA}" dt="2024-03-12T11:26:39.479" v="114" actId="20577"/>
          <ac:spMkLst>
            <pc:docMk/>
            <pc:sldMk cId="1645090626" sldId="259"/>
            <ac:spMk id="2" creationId="{782BF943-CBD4-3619-052E-6C0EBC0D6A9D}"/>
          </ac:spMkLst>
        </pc:spChg>
        <pc:spChg chg="del">
          <ac:chgData name="Tony Price (Physics and Astronomy)" userId="S::t.price@bham.ac.uk::5ec91891-8bd5-46d6-a573-6829e1852ab6" providerId="AD" clId="Web-{C9C5B322-F370-2F9F-A2AC-D6445C1C3DDA}" dt="2024-03-12T11:26:10.525" v="91"/>
          <ac:spMkLst>
            <pc:docMk/>
            <pc:sldMk cId="1645090626" sldId="259"/>
            <ac:spMk id="3" creationId="{739E4DC1-E0DA-B390-96F2-0222E8CAD59F}"/>
          </ac:spMkLst>
        </pc:spChg>
        <pc:picChg chg="add mod ord">
          <ac:chgData name="Tony Price (Physics and Astronomy)" userId="S::t.price@bham.ac.uk::5ec91891-8bd5-46d6-a573-6829e1852ab6" providerId="AD" clId="Web-{C9C5B322-F370-2F9F-A2AC-D6445C1C3DDA}" dt="2024-03-12T11:26:10.525" v="91"/>
          <ac:picMkLst>
            <pc:docMk/>
            <pc:sldMk cId="1645090626" sldId="259"/>
            <ac:picMk id="4" creationId="{76A4165C-9236-68F1-2980-34125D195D2F}"/>
          </ac:picMkLst>
        </pc:picChg>
      </pc:sldChg>
      <pc:sldChg chg="modSp new ord">
        <pc:chgData name="Tony Price (Physics and Astronomy)" userId="S::t.price@bham.ac.uk::5ec91891-8bd5-46d6-a573-6829e1852ab6" providerId="AD" clId="Web-{C9C5B322-F370-2F9F-A2AC-D6445C1C3DDA}" dt="2024-03-12T12:03:32.943" v="1212"/>
        <pc:sldMkLst>
          <pc:docMk/>
          <pc:sldMk cId="2646190007" sldId="260"/>
        </pc:sldMkLst>
        <pc:spChg chg="mod">
          <ac:chgData name="Tony Price (Physics and Astronomy)" userId="S::t.price@bham.ac.uk::5ec91891-8bd5-46d6-a573-6829e1852ab6" providerId="AD" clId="Web-{C9C5B322-F370-2F9F-A2AC-D6445C1C3DDA}" dt="2024-03-12T11:27:23.387" v="133" actId="20577"/>
          <ac:spMkLst>
            <pc:docMk/>
            <pc:sldMk cId="2646190007" sldId="260"/>
            <ac:spMk id="2" creationId="{C8CB7D07-FA91-9AC4-214E-52B64FB14472}"/>
          </ac:spMkLst>
        </pc:spChg>
        <pc:spChg chg="mod">
          <ac:chgData name="Tony Price (Physics and Astronomy)" userId="S::t.price@bham.ac.uk::5ec91891-8bd5-46d6-a573-6829e1852ab6" providerId="AD" clId="Web-{C9C5B322-F370-2F9F-A2AC-D6445C1C3DDA}" dt="2024-03-12T11:33:14.401" v="529" actId="20577"/>
          <ac:spMkLst>
            <pc:docMk/>
            <pc:sldMk cId="2646190007" sldId="260"/>
            <ac:spMk id="3" creationId="{FF99E982-2213-4FAB-9953-BDAEC78D9E68}"/>
          </ac:spMkLst>
        </pc:spChg>
      </pc:sldChg>
      <pc:sldChg chg="modSp new ord">
        <pc:chgData name="Tony Price (Physics and Astronomy)" userId="S::t.price@bham.ac.uk::5ec91891-8bd5-46d6-a573-6829e1852ab6" providerId="AD" clId="Web-{C9C5B322-F370-2F9F-A2AC-D6445C1C3DDA}" dt="2024-03-12T12:03:35.458" v="1213"/>
        <pc:sldMkLst>
          <pc:docMk/>
          <pc:sldMk cId="1433183902" sldId="261"/>
        </pc:sldMkLst>
        <pc:spChg chg="mod">
          <ac:chgData name="Tony Price (Physics and Astronomy)" userId="S::t.price@bham.ac.uk::5ec91891-8bd5-46d6-a573-6829e1852ab6" providerId="AD" clId="Web-{C9C5B322-F370-2F9F-A2AC-D6445C1C3DDA}" dt="2024-03-12T11:33:28.152" v="554" actId="20577"/>
          <ac:spMkLst>
            <pc:docMk/>
            <pc:sldMk cId="1433183902" sldId="261"/>
            <ac:spMk id="2" creationId="{88C341CA-2A65-DB3E-9FBC-A56D9D22F9AA}"/>
          </ac:spMkLst>
        </pc:spChg>
        <pc:spChg chg="mod">
          <ac:chgData name="Tony Price (Physics and Astronomy)" userId="S::t.price@bham.ac.uk::5ec91891-8bd5-46d6-a573-6829e1852ab6" providerId="AD" clId="Web-{C9C5B322-F370-2F9F-A2AC-D6445C1C3DDA}" dt="2024-03-12T12:00:21.841" v="1196" actId="20577"/>
          <ac:spMkLst>
            <pc:docMk/>
            <pc:sldMk cId="1433183902" sldId="261"/>
            <ac:spMk id="3" creationId="{0923ED5C-DB4C-DEF5-5AE7-E0C2A253D8D9}"/>
          </ac:spMkLst>
        </pc:spChg>
      </pc:sldChg>
      <pc:sldChg chg="addSp modSp add ord replId">
        <pc:chgData name="Tony Price (Physics and Astronomy)" userId="S::t.price@bham.ac.uk::5ec91891-8bd5-46d6-a573-6829e1852ab6" providerId="AD" clId="Web-{C9C5B322-F370-2F9F-A2AC-D6445C1C3DDA}" dt="2024-03-12T12:26:49.342" v="1893" actId="20577"/>
        <pc:sldMkLst>
          <pc:docMk/>
          <pc:sldMk cId="912568778" sldId="262"/>
        </pc:sldMkLst>
        <pc:spChg chg="add mod">
          <ac:chgData name="Tony Price (Physics and Astronomy)" userId="S::t.price@bham.ac.uk::5ec91891-8bd5-46d6-a573-6829e1852ab6" providerId="AD" clId="Web-{C9C5B322-F370-2F9F-A2AC-D6445C1C3DDA}" dt="2024-03-12T12:07:06.920" v="1267" actId="1076"/>
          <ac:spMkLst>
            <pc:docMk/>
            <pc:sldMk cId="912568778" sldId="262"/>
            <ac:spMk id="3" creationId="{B0C73AEE-BABD-C6AE-CD29-95EDD0158731}"/>
          </ac:spMkLst>
        </pc:spChg>
        <pc:spChg chg="add mod">
          <ac:chgData name="Tony Price (Physics and Astronomy)" userId="S::t.price@bham.ac.uk::5ec91891-8bd5-46d6-a573-6829e1852ab6" providerId="AD" clId="Web-{C9C5B322-F370-2F9F-A2AC-D6445C1C3DDA}" dt="2024-03-12T12:10:01.271" v="1342" actId="20577"/>
          <ac:spMkLst>
            <pc:docMk/>
            <pc:sldMk cId="912568778" sldId="262"/>
            <ac:spMk id="5" creationId="{5C8DA05D-72E4-EA20-B0EC-FEC6D2AD3C53}"/>
          </ac:spMkLst>
        </pc:spChg>
        <pc:spChg chg="add mod">
          <ac:chgData name="Tony Price (Physics and Astronomy)" userId="S::t.price@bham.ac.uk::5ec91891-8bd5-46d6-a573-6829e1852ab6" providerId="AD" clId="Web-{C9C5B322-F370-2F9F-A2AC-D6445C1C3DDA}" dt="2024-03-12T12:08:47.424" v="1311" actId="20577"/>
          <ac:spMkLst>
            <pc:docMk/>
            <pc:sldMk cId="912568778" sldId="262"/>
            <ac:spMk id="6" creationId="{E30B8139-CDED-0344-BE99-C807123C2630}"/>
          </ac:spMkLst>
        </pc:spChg>
        <pc:spChg chg="add mod">
          <ac:chgData name="Tony Price (Physics and Astronomy)" userId="S::t.price@bham.ac.uk::5ec91891-8bd5-46d6-a573-6829e1852ab6" providerId="AD" clId="Web-{C9C5B322-F370-2F9F-A2AC-D6445C1C3DDA}" dt="2024-03-12T12:09:16.878" v="1336" actId="1076"/>
          <ac:spMkLst>
            <pc:docMk/>
            <pc:sldMk cId="912568778" sldId="262"/>
            <ac:spMk id="7" creationId="{690C07C3-08DE-6273-6AB5-AB261B6AECC0}"/>
          </ac:spMkLst>
        </pc:spChg>
        <pc:spChg chg="add mod">
          <ac:chgData name="Tony Price (Physics and Astronomy)" userId="S::t.price@bham.ac.uk::5ec91891-8bd5-46d6-a573-6829e1852ab6" providerId="AD" clId="Web-{C9C5B322-F370-2F9F-A2AC-D6445C1C3DDA}" dt="2024-03-12T12:26:49.342" v="1893" actId="20577"/>
          <ac:spMkLst>
            <pc:docMk/>
            <pc:sldMk cId="912568778" sldId="262"/>
            <ac:spMk id="8" creationId="{CEEF91A4-B418-23B3-CC91-9B3F24B2AA9A}"/>
          </ac:spMkLst>
        </pc:spChg>
      </pc:sldChg>
      <pc:sldChg chg="add del replId">
        <pc:chgData name="Tony Price (Physics and Astronomy)" userId="S::t.price@bham.ac.uk::5ec91891-8bd5-46d6-a573-6829e1852ab6" providerId="AD" clId="Web-{C9C5B322-F370-2F9F-A2AC-D6445C1C3DDA}" dt="2024-03-12T12:04:12.663" v="1215"/>
        <pc:sldMkLst>
          <pc:docMk/>
          <pc:sldMk cId="1638528939" sldId="263"/>
        </pc:sldMkLst>
      </pc:sldChg>
      <pc:sldChg chg="addSp delSp modSp new mod setBg">
        <pc:chgData name="Tony Price (Physics and Astronomy)" userId="S::t.price@bham.ac.uk::5ec91891-8bd5-46d6-a573-6829e1852ab6" providerId="AD" clId="Web-{C9C5B322-F370-2F9F-A2AC-D6445C1C3DDA}" dt="2024-03-12T12:04:28.617" v="1218"/>
        <pc:sldMkLst>
          <pc:docMk/>
          <pc:sldMk cId="2055195547" sldId="263"/>
        </pc:sldMkLst>
        <pc:spChg chg="del">
          <ac:chgData name="Tony Price (Physics and Astronomy)" userId="S::t.price@bham.ac.uk::5ec91891-8bd5-46d6-a573-6829e1852ab6" providerId="AD" clId="Web-{C9C5B322-F370-2F9F-A2AC-D6445C1C3DDA}" dt="2024-03-12T12:04:28.617" v="1218"/>
          <ac:spMkLst>
            <pc:docMk/>
            <pc:sldMk cId="2055195547" sldId="263"/>
            <ac:spMk id="2" creationId="{2DAF670B-4499-45E8-15E8-CC5654A72484}"/>
          </ac:spMkLst>
        </pc:spChg>
        <pc:spChg chg="del">
          <ac:chgData name="Tony Price (Physics and Astronomy)" userId="S::t.price@bham.ac.uk::5ec91891-8bd5-46d6-a573-6829e1852ab6" providerId="AD" clId="Web-{C9C5B322-F370-2F9F-A2AC-D6445C1C3DDA}" dt="2024-03-12T12:04:21.476" v="1217"/>
          <ac:spMkLst>
            <pc:docMk/>
            <pc:sldMk cId="2055195547" sldId="263"/>
            <ac:spMk id="3" creationId="{4010B42A-AF33-61C5-C844-A8EB19F62B39}"/>
          </ac:spMkLst>
        </pc:spChg>
        <pc:spChg chg="add">
          <ac:chgData name="Tony Price (Physics and Astronomy)" userId="S::t.price@bham.ac.uk::5ec91891-8bd5-46d6-a573-6829e1852ab6" providerId="AD" clId="Web-{C9C5B322-F370-2F9F-A2AC-D6445C1C3DDA}" dt="2024-03-12T12:04:28.617" v="1218"/>
          <ac:spMkLst>
            <pc:docMk/>
            <pc:sldMk cId="2055195547" sldId="263"/>
            <ac:spMk id="9" creationId="{42A4FC2C-047E-45A5-965D-8E1E3BF09BC6}"/>
          </ac:spMkLst>
        </pc:spChg>
        <pc:picChg chg="add mod ord">
          <ac:chgData name="Tony Price (Physics and Astronomy)" userId="S::t.price@bham.ac.uk::5ec91891-8bd5-46d6-a573-6829e1852ab6" providerId="AD" clId="Web-{C9C5B322-F370-2F9F-A2AC-D6445C1C3DDA}" dt="2024-03-12T12:04:28.617" v="1218"/>
          <ac:picMkLst>
            <pc:docMk/>
            <pc:sldMk cId="2055195547" sldId="263"/>
            <ac:picMk id="4" creationId="{686FFF46-3AE7-62D0-9F2A-35FCBA532E9C}"/>
          </ac:picMkLst>
        </pc:picChg>
      </pc:sldChg>
      <pc:sldChg chg="addSp delSp modSp new mod setBg">
        <pc:chgData name="Tony Price (Physics and Astronomy)" userId="S::t.price@bham.ac.uk::5ec91891-8bd5-46d6-a573-6829e1852ab6" providerId="AD" clId="Web-{C9C5B322-F370-2F9F-A2AC-D6445C1C3DDA}" dt="2024-03-12T12:05:00.087" v="1221"/>
        <pc:sldMkLst>
          <pc:docMk/>
          <pc:sldMk cId="4130903715" sldId="264"/>
        </pc:sldMkLst>
        <pc:spChg chg="del">
          <ac:chgData name="Tony Price (Physics and Astronomy)" userId="S::t.price@bham.ac.uk::5ec91891-8bd5-46d6-a573-6829e1852ab6" providerId="AD" clId="Web-{C9C5B322-F370-2F9F-A2AC-D6445C1C3DDA}" dt="2024-03-12T12:05:00.087" v="1221"/>
          <ac:spMkLst>
            <pc:docMk/>
            <pc:sldMk cId="4130903715" sldId="264"/>
            <ac:spMk id="2" creationId="{82B2AB24-4BC2-3011-CF41-4FB6B67A5182}"/>
          </ac:spMkLst>
        </pc:spChg>
        <pc:spChg chg="del">
          <ac:chgData name="Tony Price (Physics and Astronomy)" userId="S::t.price@bham.ac.uk::5ec91891-8bd5-46d6-a573-6829e1852ab6" providerId="AD" clId="Web-{C9C5B322-F370-2F9F-A2AC-D6445C1C3DDA}" dt="2024-03-12T12:04:56.633" v="1220"/>
          <ac:spMkLst>
            <pc:docMk/>
            <pc:sldMk cId="4130903715" sldId="264"/>
            <ac:spMk id="3" creationId="{C7EECA51-7921-BAC0-66DF-5C9752A95F1B}"/>
          </ac:spMkLst>
        </pc:spChg>
        <pc:spChg chg="add">
          <ac:chgData name="Tony Price (Physics and Astronomy)" userId="S::t.price@bham.ac.uk::5ec91891-8bd5-46d6-a573-6829e1852ab6" providerId="AD" clId="Web-{C9C5B322-F370-2F9F-A2AC-D6445C1C3DDA}" dt="2024-03-12T12:05:00.087" v="1221"/>
          <ac:spMkLst>
            <pc:docMk/>
            <pc:sldMk cId="4130903715" sldId="264"/>
            <ac:spMk id="9" creationId="{42A4FC2C-047E-45A5-965D-8E1E3BF09BC6}"/>
          </ac:spMkLst>
        </pc:spChg>
        <pc:picChg chg="add mod ord">
          <ac:chgData name="Tony Price (Physics and Astronomy)" userId="S::t.price@bham.ac.uk::5ec91891-8bd5-46d6-a573-6829e1852ab6" providerId="AD" clId="Web-{C9C5B322-F370-2F9F-A2AC-D6445C1C3DDA}" dt="2024-03-12T12:05:00.087" v="1221"/>
          <ac:picMkLst>
            <pc:docMk/>
            <pc:sldMk cId="4130903715" sldId="264"/>
            <ac:picMk id="4" creationId="{0AB3BBF7-EE59-6207-6916-FF9CC45D8878}"/>
          </ac:picMkLst>
        </pc:picChg>
      </pc:sldChg>
      <pc:sldChg chg="add del">
        <pc:chgData name="Tony Price (Physics and Astronomy)" userId="S::t.price@bham.ac.uk::5ec91891-8bd5-46d6-a573-6829e1852ab6" providerId="AD" clId="Web-{C9C5B322-F370-2F9F-A2AC-D6445C1C3DDA}" dt="2024-03-12T12:01:38.438" v="1207"/>
        <pc:sldMkLst>
          <pc:docMk/>
          <pc:sldMk cId="2228349520" sldId="265"/>
        </pc:sldMkLst>
      </pc:sldChg>
      <pc:sldChg chg="addSp delSp modSp new mod setBg">
        <pc:chgData name="Tony Price (Physics and Astronomy)" userId="S::t.price@bham.ac.uk::5ec91891-8bd5-46d6-a573-6829e1852ab6" providerId="AD" clId="Web-{C9C5B322-F370-2F9F-A2AC-D6445C1C3DDA}" dt="2024-03-12T12:05:31.291" v="1224"/>
        <pc:sldMkLst>
          <pc:docMk/>
          <pc:sldMk cId="2235841816" sldId="265"/>
        </pc:sldMkLst>
        <pc:spChg chg="del">
          <ac:chgData name="Tony Price (Physics and Astronomy)" userId="S::t.price@bham.ac.uk::5ec91891-8bd5-46d6-a573-6829e1852ab6" providerId="AD" clId="Web-{C9C5B322-F370-2F9F-A2AC-D6445C1C3DDA}" dt="2024-03-12T12:05:31.291" v="1224"/>
          <ac:spMkLst>
            <pc:docMk/>
            <pc:sldMk cId="2235841816" sldId="265"/>
            <ac:spMk id="2" creationId="{1818FAFE-59CD-662C-4B50-60B577A25E2A}"/>
          </ac:spMkLst>
        </pc:spChg>
        <pc:spChg chg="del">
          <ac:chgData name="Tony Price (Physics and Astronomy)" userId="S::t.price@bham.ac.uk::5ec91891-8bd5-46d6-a573-6829e1852ab6" providerId="AD" clId="Web-{C9C5B322-F370-2F9F-A2AC-D6445C1C3DDA}" dt="2024-03-12T12:05:28.275" v="1223"/>
          <ac:spMkLst>
            <pc:docMk/>
            <pc:sldMk cId="2235841816" sldId="265"/>
            <ac:spMk id="3" creationId="{C1F89C86-655F-6D4E-3337-D098E31CA73D}"/>
          </ac:spMkLst>
        </pc:spChg>
        <pc:spChg chg="add">
          <ac:chgData name="Tony Price (Physics and Astronomy)" userId="S::t.price@bham.ac.uk::5ec91891-8bd5-46d6-a573-6829e1852ab6" providerId="AD" clId="Web-{C9C5B322-F370-2F9F-A2AC-D6445C1C3DDA}" dt="2024-03-12T12:05:31.291" v="1224"/>
          <ac:spMkLst>
            <pc:docMk/>
            <pc:sldMk cId="2235841816" sldId="265"/>
            <ac:spMk id="9" creationId="{42A4FC2C-047E-45A5-965D-8E1E3BF09BC6}"/>
          </ac:spMkLst>
        </pc:spChg>
        <pc:picChg chg="add mod ord">
          <ac:chgData name="Tony Price (Physics and Astronomy)" userId="S::t.price@bham.ac.uk::5ec91891-8bd5-46d6-a573-6829e1852ab6" providerId="AD" clId="Web-{C9C5B322-F370-2F9F-A2AC-D6445C1C3DDA}" dt="2024-03-12T12:05:31.291" v="1224"/>
          <ac:picMkLst>
            <pc:docMk/>
            <pc:sldMk cId="2235841816" sldId="265"/>
            <ac:picMk id="4" creationId="{192B3BD2-1E4B-58F2-3EBA-ACF2DD587D45}"/>
          </ac:picMkLst>
        </pc:picChg>
      </pc:sldChg>
      <pc:sldChg chg="modSp new">
        <pc:chgData name="Tony Price (Physics and Astronomy)" userId="S::t.price@bham.ac.uk::5ec91891-8bd5-46d6-a573-6829e1852ab6" providerId="AD" clId="Web-{C9C5B322-F370-2F9F-A2AC-D6445C1C3DDA}" dt="2024-03-12T12:14:02.061" v="1545" actId="20577"/>
        <pc:sldMkLst>
          <pc:docMk/>
          <pc:sldMk cId="3462181789" sldId="266"/>
        </pc:sldMkLst>
        <pc:spChg chg="mod">
          <ac:chgData name="Tony Price (Physics and Astronomy)" userId="S::t.price@bham.ac.uk::5ec91891-8bd5-46d6-a573-6829e1852ab6" providerId="AD" clId="Web-{C9C5B322-F370-2F9F-A2AC-D6445C1C3DDA}" dt="2024-03-12T12:11:26.383" v="1384" actId="20577"/>
          <ac:spMkLst>
            <pc:docMk/>
            <pc:sldMk cId="3462181789" sldId="266"/>
            <ac:spMk id="2" creationId="{A74B5E33-35D7-BAF5-31F3-0E82D9E8EEF4}"/>
          </ac:spMkLst>
        </pc:spChg>
        <pc:spChg chg="mod">
          <ac:chgData name="Tony Price (Physics and Astronomy)" userId="S::t.price@bham.ac.uk::5ec91891-8bd5-46d6-a573-6829e1852ab6" providerId="AD" clId="Web-{C9C5B322-F370-2F9F-A2AC-D6445C1C3DDA}" dt="2024-03-12T12:14:02.061" v="1545" actId="20577"/>
          <ac:spMkLst>
            <pc:docMk/>
            <pc:sldMk cId="3462181789" sldId="266"/>
            <ac:spMk id="3" creationId="{7890265A-1E73-7817-235B-78B6793B0FD7}"/>
          </ac:spMkLst>
        </pc:spChg>
      </pc:sldChg>
      <pc:sldChg chg="addSp delSp modSp new">
        <pc:chgData name="Tony Price (Physics and Astronomy)" userId="S::t.price@bham.ac.uk::5ec91891-8bd5-46d6-a573-6829e1852ab6" providerId="AD" clId="Web-{C9C5B322-F370-2F9F-A2AC-D6445C1C3DDA}" dt="2024-03-12T12:21:15.688" v="1664"/>
        <pc:sldMkLst>
          <pc:docMk/>
          <pc:sldMk cId="2654685065" sldId="267"/>
        </pc:sldMkLst>
        <pc:spChg chg="del">
          <ac:chgData name="Tony Price (Physics and Astronomy)" userId="S::t.price@bham.ac.uk::5ec91891-8bd5-46d6-a573-6829e1852ab6" providerId="AD" clId="Web-{C9C5B322-F370-2F9F-A2AC-D6445C1C3DDA}" dt="2024-03-12T12:14:54.095" v="1547"/>
          <ac:spMkLst>
            <pc:docMk/>
            <pc:sldMk cId="2654685065" sldId="267"/>
            <ac:spMk id="3" creationId="{C7F419D3-62F8-F73B-FCD7-EBB53303C8D9}"/>
          </ac:spMkLst>
        </pc:spChg>
        <pc:spChg chg="add mod">
          <ac:chgData name="Tony Price (Physics and Astronomy)" userId="S::t.price@bham.ac.uk::5ec91891-8bd5-46d6-a573-6829e1852ab6" providerId="AD" clId="Web-{C9C5B322-F370-2F9F-A2AC-D6445C1C3DDA}" dt="2024-03-12T12:21:15.688" v="1664"/>
          <ac:spMkLst>
            <pc:docMk/>
            <pc:sldMk cId="2654685065" sldId="267"/>
            <ac:spMk id="7" creationId="{1EB4C172-0CE9-366A-0138-9F9DC0881B07}"/>
          </ac:spMkLst>
        </pc:spChg>
        <pc:picChg chg="add mod ord">
          <ac:chgData name="Tony Price (Physics and Astronomy)" userId="S::t.price@bham.ac.uk::5ec91891-8bd5-46d6-a573-6829e1852ab6" providerId="AD" clId="Web-{C9C5B322-F370-2F9F-A2AC-D6445C1C3DDA}" dt="2024-03-12T12:17:43.711" v="1565" actId="1076"/>
          <ac:picMkLst>
            <pc:docMk/>
            <pc:sldMk cId="2654685065" sldId="267"/>
            <ac:picMk id="4" creationId="{FFE6E4A5-F73E-F826-746E-9633AC7608D7}"/>
          </ac:picMkLst>
        </pc:picChg>
        <pc:picChg chg="add mod">
          <ac:chgData name="Tony Price (Physics and Astronomy)" userId="S::t.price@bham.ac.uk::5ec91891-8bd5-46d6-a573-6829e1852ab6" providerId="AD" clId="Web-{C9C5B322-F370-2F9F-A2AC-D6445C1C3DDA}" dt="2024-03-12T12:17:38.101" v="1563" actId="1076"/>
          <ac:picMkLst>
            <pc:docMk/>
            <pc:sldMk cId="2654685065" sldId="267"/>
            <ac:picMk id="5" creationId="{60D33354-D32B-F28C-2623-8291B1A79166}"/>
          </ac:picMkLst>
        </pc:picChg>
        <pc:picChg chg="add mod">
          <ac:chgData name="Tony Price (Physics and Astronomy)" userId="S::t.price@bham.ac.uk::5ec91891-8bd5-46d6-a573-6829e1852ab6" providerId="AD" clId="Web-{C9C5B322-F370-2F9F-A2AC-D6445C1C3DDA}" dt="2024-03-12T12:17:40.992" v="1564" actId="1076"/>
          <ac:picMkLst>
            <pc:docMk/>
            <pc:sldMk cId="2654685065" sldId="267"/>
            <ac:picMk id="6" creationId="{2A98E6B1-E2A4-8A88-B115-94B7267F8518}"/>
          </ac:picMkLst>
        </pc:picChg>
      </pc:sldChg>
      <pc:sldChg chg="addSp delSp modSp new">
        <pc:chgData name="Tony Price (Physics and Astronomy)" userId="S::t.price@bham.ac.uk::5ec91891-8bd5-46d6-a573-6829e1852ab6" providerId="AD" clId="Web-{C9C5B322-F370-2F9F-A2AC-D6445C1C3DDA}" dt="2024-03-12T12:26:20.153" v="1892" actId="20577"/>
        <pc:sldMkLst>
          <pc:docMk/>
          <pc:sldMk cId="1725123352" sldId="268"/>
        </pc:sldMkLst>
        <pc:spChg chg="del">
          <ac:chgData name="Tony Price (Physics and Astronomy)" userId="S::t.price@bham.ac.uk::5ec91891-8bd5-46d6-a573-6829e1852ab6" providerId="AD" clId="Web-{C9C5B322-F370-2F9F-A2AC-D6445C1C3DDA}" dt="2024-03-12T12:22:16.065" v="1666"/>
          <ac:spMkLst>
            <pc:docMk/>
            <pc:sldMk cId="1725123352" sldId="268"/>
            <ac:spMk id="3" creationId="{34790C6F-E009-26A1-B66A-593180B88792}"/>
          </ac:spMkLst>
        </pc:spChg>
        <pc:spChg chg="add mod">
          <ac:chgData name="Tony Price (Physics and Astronomy)" userId="S::t.price@bham.ac.uk::5ec91891-8bd5-46d6-a573-6829e1852ab6" providerId="AD" clId="Web-{C9C5B322-F370-2F9F-A2AC-D6445C1C3DDA}" dt="2024-03-12T12:26:20.153" v="1892" actId="20577"/>
          <ac:spMkLst>
            <pc:docMk/>
            <pc:sldMk cId="1725123352" sldId="268"/>
            <ac:spMk id="6" creationId="{6EEF26DA-DBE3-D66A-BDDA-385622C2456A}"/>
          </ac:spMkLst>
        </pc:spChg>
        <pc:picChg chg="add mod ord">
          <ac:chgData name="Tony Price (Physics and Astronomy)" userId="S::t.price@bham.ac.uk::5ec91891-8bd5-46d6-a573-6829e1852ab6" providerId="AD" clId="Web-{C9C5B322-F370-2F9F-A2AC-D6445C1C3DDA}" dt="2024-03-12T12:23:03.958" v="1675" actId="1076"/>
          <ac:picMkLst>
            <pc:docMk/>
            <pc:sldMk cId="1725123352" sldId="268"/>
            <ac:picMk id="4" creationId="{55D83C75-29A8-B3E8-56BF-A3561594095F}"/>
          </ac:picMkLst>
        </pc:picChg>
        <pc:picChg chg="add mod">
          <ac:chgData name="Tony Price (Physics and Astronomy)" userId="S::t.price@bham.ac.uk::5ec91891-8bd5-46d6-a573-6829e1852ab6" providerId="AD" clId="Web-{C9C5B322-F370-2F9F-A2AC-D6445C1C3DDA}" dt="2024-03-12T12:22:59.755" v="1674" actId="1076"/>
          <ac:picMkLst>
            <pc:docMk/>
            <pc:sldMk cId="1725123352" sldId="268"/>
            <ac:picMk id="5" creationId="{2257C8B2-77F5-7F7F-589B-EF3CFA4A8113}"/>
          </ac:picMkLst>
        </pc:picChg>
      </pc:sldChg>
      <pc:sldChg chg="add del">
        <pc:chgData name="Tony Price (Physics and Astronomy)" userId="S::t.price@bham.ac.uk::5ec91891-8bd5-46d6-a573-6829e1852ab6" providerId="AD" clId="Web-{C9C5B322-F370-2F9F-A2AC-D6445C1C3DDA}" dt="2024-03-12T12:01:39.391" v="1208"/>
        <pc:sldMkLst>
          <pc:docMk/>
          <pc:sldMk cId="3750200294" sldId="286"/>
        </pc:sldMkLst>
      </pc:sldChg>
      <pc:sldChg chg="add del">
        <pc:chgData name="Tony Price (Physics and Astronomy)" userId="S::t.price@bham.ac.uk::5ec91891-8bd5-46d6-a573-6829e1852ab6" providerId="AD" clId="Web-{C9C5B322-F370-2F9F-A2AC-D6445C1C3DDA}" dt="2024-03-12T12:01:36.907" v="1206"/>
        <pc:sldMkLst>
          <pc:docMk/>
          <pc:sldMk cId="3927302995" sldId="287"/>
        </pc:sldMkLst>
      </pc:sldChg>
    </pc:docChg>
  </pc:docChgLst>
  <pc:docChgLst>
    <pc:chgData name="Tony Price (Physics and Astronomy)" userId="S::t.price@bham.ac.uk::5ec91891-8bd5-46d6-a573-6829e1852ab6" providerId="AD" clId="Web-{7C5B3F46-B65A-60C6-B7E8-01794CE150F4}"/>
    <pc:docChg chg="addSld modSld">
      <pc:chgData name="Tony Price (Physics and Astronomy)" userId="S::t.price@bham.ac.uk::5ec91891-8bd5-46d6-a573-6829e1852ab6" providerId="AD" clId="Web-{7C5B3F46-B65A-60C6-B7E8-01794CE150F4}" dt="2024-03-12T11:19:00.443" v="151" actId="20577"/>
      <pc:docMkLst>
        <pc:docMk/>
      </pc:docMkLst>
      <pc:sldChg chg="modSp">
        <pc:chgData name="Tony Price (Physics and Astronomy)" userId="S::t.price@bham.ac.uk::5ec91891-8bd5-46d6-a573-6829e1852ab6" providerId="AD" clId="Web-{7C5B3F46-B65A-60C6-B7E8-01794CE150F4}" dt="2024-03-12T11:15:15.944" v="16" actId="20577"/>
        <pc:sldMkLst>
          <pc:docMk/>
          <pc:sldMk cId="109857222" sldId="256"/>
        </pc:sldMkLst>
        <pc:spChg chg="mod">
          <ac:chgData name="Tony Price (Physics and Astronomy)" userId="S::t.price@bham.ac.uk::5ec91891-8bd5-46d6-a573-6829e1852ab6" providerId="AD" clId="Web-{7C5B3F46-B65A-60C6-B7E8-01794CE150F4}" dt="2024-03-12T11:14:17.222" v="6" actId="20577"/>
          <ac:spMkLst>
            <pc:docMk/>
            <pc:sldMk cId="109857222" sldId="256"/>
            <ac:spMk id="2" creationId="{00000000-0000-0000-0000-000000000000}"/>
          </ac:spMkLst>
        </pc:spChg>
        <pc:spChg chg="mod">
          <ac:chgData name="Tony Price (Physics and Astronomy)" userId="S::t.price@bham.ac.uk::5ec91891-8bd5-46d6-a573-6829e1852ab6" providerId="AD" clId="Web-{7C5B3F46-B65A-60C6-B7E8-01794CE150F4}" dt="2024-03-12T11:15:15.944" v="16" actId="20577"/>
          <ac:spMkLst>
            <pc:docMk/>
            <pc:sldMk cId="109857222" sldId="256"/>
            <ac:spMk id="3" creationId="{00000000-0000-0000-0000-000000000000}"/>
          </ac:spMkLst>
        </pc:spChg>
      </pc:sldChg>
      <pc:sldChg chg="modSp new">
        <pc:chgData name="Tony Price (Physics and Astronomy)" userId="S::t.price@bham.ac.uk::5ec91891-8bd5-46d6-a573-6829e1852ab6" providerId="AD" clId="Web-{7C5B3F46-B65A-60C6-B7E8-01794CE150F4}" dt="2024-03-12T11:19:00.443" v="151" actId="20577"/>
        <pc:sldMkLst>
          <pc:docMk/>
          <pc:sldMk cId="691972304" sldId="257"/>
        </pc:sldMkLst>
        <pc:spChg chg="mod">
          <ac:chgData name="Tony Price (Physics and Astronomy)" userId="S::t.price@bham.ac.uk::5ec91891-8bd5-46d6-a573-6829e1852ab6" providerId="AD" clId="Web-{7C5B3F46-B65A-60C6-B7E8-01794CE150F4}" dt="2024-03-12T11:15:50.087" v="24" actId="20577"/>
          <ac:spMkLst>
            <pc:docMk/>
            <pc:sldMk cId="691972304" sldId="257"/>
            <ac:spMk id="2" creationId="{F35D0095-5FE3-4D19-C709-36E444967994}"/>
          </ac:spMkLst>
        </pc:spChg>
        <pc:spChg chg="mod">
          <ac:chgData name="Tony Price (Physics and Astronomy)" userId="S::t.price@bham.ac.uk::5ec91891-8bd5-46d6-a573-6829e1852ab6" providerId="AD" clId="Web-{7C5B3F46-B65A-60C6-B7E8-01794CE150F4}" dt="2024-03-12T11:19:00.443" v="151" actId="20577"/>
          <ac:spMkLst>
            <pc:docMk/>
            <pc:sldMk cId="691972304" sldId="257"/>
            <ac:spMk id="3" creationId="{D353DA43-7837-7D95-7B5D-A9C72B40DEE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3/12/2024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overleaf.com/project/63fde3bc54032d1d77b71519" TargetMode="External"/><Relationship Id="rId2" Type="http://schemas.openxmlformats.org/officeDocument/2006/relationships/hyperlink" Target="https://indico.stfc.ac.uk/event/668/" TargetMode="External"/><Relationship Id="rId1" Type="http://schemas.openxmlformats.org/officeDocument/2006/relationships/slideLayout" Target="../slideLayouts/slideLayout2.xml"/><Relationship Id="rId5" Type="http://schemas.openxmlformats.org/officeDocument/2006/relationships/hyperlink" Target="https://www.overleaf.com/project/64cba6a69dc3f7ebdf52c346" TargetMode="External"/><Relationship Id="rId4" Type="http://schemas.openxmlformats.org/officeDocument/2006/relationships/hyperlink" Target="https://indico.stfc.ac.uk/event/78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indico.stfc.ac.uk/event/92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WP5 End-stations Update</a:t>
            </a:r>
          </a:p>
        </p:txBody>
      </p:sp>
      <p:sp>
        <p:nvSpPr>
          <p:cNvPr id="3" name="Subtitle 2"/>
          <p:cNvSpPr>
            <a:spLocks noGrp="1"/>
          </p:cNvSpPr>
          <p:nvPr>
            <p:ph type="subTitle" idx="1"/>
          </p:nvPr>
        </p:nvSpPr>
        <p:spPr/>
        <p:txBody>
          <a:bodyPr vert="horz" lIns="91440" tIns="45720" rIns="91440" bIns="45720" rtlCol="0" anchor="t">
            <a:normAutofit/>
          </a:bodyPr>
          <a:lstStyle/>
          <a:p>
            <a:r>
              <a:rPr lang="en-US"/>
              <a:t>12th March 2024</a:t>
            </a:r>
          </a:p>
          <a:p>
            <a:r>
              <a:rPr lang="en-US"/>
              <a:t>Tony Price on behalf of WP5</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AF21-E349-5A0F-851E-29BA50CE1424}"/>
              </a:ext>
            </a:extLst>
          </p:cNvPr>
          <p:cNvSpPr>
            <a:spLocks noGrp="1"/>
          </p:cNvSpPr>
          <p:nvPr>
            <p:ph type="title"/>
          </p:nvPr>
        </p:nvSpPr>
        <p:spPr/>
        <p:txBody>
          <a:bodyPr/>
          <a:lstStyle/>
          <a:p>
            <a:endParaRPr lang="en-US"/>
          </a:p>
        </p:txBody>
      </p:sp>
      <p:pic>
        <p:nvPicPr>
          <p:cNvPr id="4" name="Content Placeholder 3" descr="A notepad with a yellow paper with a blue circle on it&#10;&#10;Description automatically generated">
            <a:extLst>
              <a:ext uri="{FF2B5EF4-FFF2-40B4-BE49-F238E27FC236}">
                <a16:creationId xmlns:a16="http://schemas.microsoft.com/office/drawing/2014/main" id="{55D83C75-29A8-B3E8-56BF-A3561594095F}"/>
              </a:ext>
            </a:extLst>
          </p:cNvPr>
          <p:cNvPicPr>
            <a:picLocks noGrp="1" noChangeAspect="1"/>
          </p:cNvPicPr>
          <p:nvPr>
            <p:ph idx="1"/>
          </p:nvPr>
        </p:nvPicPr>
        <p:blipFill>
          <a:blip r:embed="rId2"/>
          <a:stretch>
            <a:fillRect/>
          </a:stretch>
        </p:blipFill>
        <p:spPr>
          <a:xfrm>
            <a:off x="1567332" y="256703"/>
            <a:ext cx="3976953" cy="4351338"/>
          </a:xfrm>
        </p:spPr>
      </p:pic>
      <p:pic>
        <p:nvPicPr>
          <p:cNvPr id="5" name="Picture 4" descr="A machine with a piece of metal and a piece of plastic&#10;&#10;Description automatically generated">
            <a:extLst>
              <a:ext uri="{FF2B5EF4-FFF2-40B4-BE49-F238E27FC236}">
                <a16:creationId xmlns:a16="http://schemas.microsoft.com/office/drawing/2014/main" id="{2257C8B2-77F5-7F7F-589B-EF3CFA4A8113}"/>
              </a:ext>
            </a:extLst>
          </p:cNvPr>
          <p:cNvPicPr>
            <a:picLocks noChangeAspect="1"/>
          </p:cNvPicPr>
          <p:nvPr/>
        </p:nvPicPr>
        <p:blipFill>
          <a:blip r:embed="rId3"/>
          <a:stretch>
            <a:fillRect/>
          </a:stretch>
        </p:blipFill>
        <p:spPr>
          <a:xfrm>
            <a:off x="5978250" y="258563"/>
            <a:ext cx="5347500" cy="5200875"/>
          </a:xfrm>
          <a:prstGeom prst="rect">
            <a:avLst/>
          </a:prstGeom>
        </p:spPr>
      </p:pic>
      <p:sp>
        <p:nvSpPr>
          <p:cNvPr id="6" name="TextBox 5">
            <a:extLst>
              <a:ext uri="{FF2B5EF4-FFF2-40B4-BE49-F238E27FC236}">
                <a16:creationId xmlns:a16="http://schemas.microsoft.com/office/drawing/2014/main" id="{6EEF26DA-DBE3-D66A-BDDA-385622C2456A}"/>
              </a:ext>
            </a:extLst>
          </p:cNvPr>
          <p:cNvSpPr txBox="1"/>
          <p:nvPr/>
        </p:nvSpPr>
        <p:spPr>
          <a:xfrm>
            <a:off x="1517582" y="4575652"/>
            <a:ext cx="9765130" cy="2031325"/>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14 MeV beam onto 3D printed holding cell dish in place. Attached to 1D moving stage (for now)</a:t>
            </a:r>
          </a:p>
          <a:p>
            <a:endParaRPr lang="en-US" sz="1400"/>
          </a:p>
          <a:p>
            <a:r>
              <a:rPr lang="en-US" sz="1400"/>
              <a:t>EBTXD film behind the cell dish</a:t>
            </a:r>
          </a:p>
          <a:p>
            <a:endParaRPr lang="en-US" sz="1400"/>
          </a:p>
          <a:p>
            <a:r>
              <a:rPr lang="en-US" sz="1400"/>
              <a:t>Beam completely stopped by the cell dish and 3D holder.</a:t>
            </a:r>
          </a:p>
          <a:p>
            <a:endParaRPr lang="en-US" sz="1400"/>
          </a:p>
          <a:p>
            <a:r>
              <a:rPr lang="en-US" sz="1400"/>
              <a:t>Machine learning being developed to identify </a:t>
            </a:r>
            <a:r>
              <a:rPr lang="en-US" sz="1400" err="1"/>
              <a:t>centre</a:t>
            </a:r>
            <a:r>
              <a:rPr lang="en-US" sz="1400"/>
              <a:t> of cell dish relative to the beam</a:t>
            </a:r>
          </a:p>
          <a:p>
            <a:endParaRPr lang="en-US" sz="1400"/>
          </a:p>
          <a:p>
            <a:r>
              <a:rPr lang="en-US" sz="1400"/>
              <a:t>Could be extended to any detector system inside the env chamber and behind the cell dish to check alignment</a:t>
            </a:r>
          </a:p>
        </p:txBody>
      </p:sp>
    </p:spTree>
    <p:extLst>
      <p:ext uri="{BB962C8B-B14F-4D97-AF65-F5344CB8AC3E}">
        <p14:creationId xmlns:p14="http://schemas.microsoft.com/office/powerpoint/2010/main" val="1725123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screenshot of a computer&#10;&#10;Description automatically generated">
            <a:extLst>
              <a:ext uri="{FF2B5EF4-FFF2-40B4-BE49-F238E27FC236}">
                <a16:creationId xmlns:a16="http://schemas.microsoft.com/office/drawing/2014/main" id="{686FFF46-3AE7-62D0-9F2A-35FCBA532E9C}"/>
              </a:ext>
            </a:extLst>
          </p:cNvPr>
          <p:cNvPicPr>
            <a:picLocks noGrp="1" noChangeAspect="1"/>
          </p:cNvPicPr>
          <p:nvPr>
            <p:ph idx="1"/>
          </p:nvPr>
        </p:nvPicPr>
        <p:blipFill rotWithShape="1">
          <a:blip r:embed="rId2"/>
          <a:srcRect t="461"/>
          <a:stretch/>
        </p:blipFill>
        <p:spPr>
          <a:xfrm>
            <a:off x="20" y="1282"/>
            <a:ext cx="12191980" cy="6856718"/>
          </a:xfrm>
          <a:prstGeom prst="rect">
            <a:avLst/>
          </a:prstGeom>
        </p:spPr>
      </p:pic>
    </p:spTree>
    <p:extLst>
      <p:ext uri="{BB962C8B-B14F-4D97-AF65-F5344CB8AC3E}">
        <p14:creationId xmlns:p14="http://schemas.microsoft.com/office/powerpoint/2010/main" val="2055195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screenshot of a computer&#10;&#10;Description automatically generated">
            <a:extLst>
              <a:ext uri="{FF2B5EF4-FFF2-40B4-BE49-F238E27FC236}">
                <a16:creationId xmlns:a16="http://schemas.microsoft.com/office/drawing/2014/main" id="{0AB3BBF7-EE59-6207-6916-FF9CC45D8878}"/>
              </a:ext>
            </a:extLst>
          </p:cNvPr>
          <p:cNvPicPr>
            <a:picLocks noGrp="1" noChangeAspect="1"/>
          </p:cNvPicPr>
          <p:nvPr>
            <p:ph idx="1"/>
          </p:nvPr>
        </p:nvPicPr>
        <p:blipFill rotWithShape="1">
          <a:blip r:embed="rId2"/>
          <a:srcRect b="461"/>
          <a:stretch/>
        </p:blipFill>
        <p:spPr>
          <a:xfrm>
            <a:off x="20" y="1282"/>
            <a:ext cx="12191980" cy="6856718"/>
          </a:xfrm>
          <a:prstGeom prst="rect">
            <a:avLst/>
          </a:prstGeom>
        </p:spPr>
      </p:pic>
    </p:spTree>
    <p:extLst>
      <p:ext uri="{BB962C8B-B14F-4D97-AF65-F5344CB8AC3E}">
        <p14:creationId xmlns:p14="http://schemas.microsoft.com/office/powerpoint/2010/main" val="4130903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screenshot of a computer&#10;&#10;Description automatically generated">
            <a:extLst>
              <a:ext uri="{FF2B5EF4-FFF2-40B4-BE49-F238E27FC236}">
                <a16:creationId xmlns:a16="http://schemas.microsoft.com/office/drawing/2014/main" id="{192B3BD2-1E4B-58F2-3EBA-ACF2DD587D45}"/>
              </a:ext>
            </a:extLst>
          </p:cNvPr>
          <p:cNvPicPr>
            <a:picLocks noGrp="1" noChangeAspect="1"/>
          </p:cNvPicPr>
          <p:nvPr>
            <p:ph idx="1"/>
          </p:nvPr>
        </p:nvPicPr>
        <p:blipFill rotWithShape="1">
          <a:blip r:embed="rId2"/>
          <a:srcRect t="19"/>
          <a:stretch/>
        </p:blipFill>
        <p:spPr>
          <a:xfrm>
            <a:off x="20" y="1282"/>
            <a:ext cx="12191980" cy="6856718"/>
          </a:xfrm>
          <a:prstGeom prst="rect">
            <a:avLst/>
          </a:prstGeom>
        </p:spPr>
      </p:pic>
    </p:spTree>
    <p:extLst>
      <p:ext uri="{BB962C8B-B14F-4D97-AF65-F5344CB8AC3E}">
        <p14:creationId xmlns:p14="http://schemas.microsoft.com/office/powerpoint/2010/main" val="2235841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D0095-5FE3-4D19-C709-36E444967994}"/>
              </a:ext>
            </a:extLst>
          </p:cNvPr>
          <p:cNvSpPr>
            <a:spLocks noGrp="1"/>
          </p:cNvSpPr>
          <p:nvPr>
            <p:ph type="title"/>
          </p:nvPr>
        </p:nvSpPr>
        <p:spPr/>
        <p:txBody>
          <a:bodyPr/>
          <a:lstStyle/>
          <a:p>
            <a:r>
              <a:rPr lang="en-US"/>
              <a:t>Consultation Meetings</a:t>
            </a:r>
          </a:p>
        </p:txBody>
      </p:sp>
      <p:sp>
        <p:nvSpPr>
          <p:cNvPr id="3" name="Content Placeholder 2">
            <a:extLst>
              <a:ext uri="{FF2B5EF4-FFF2-40B4-BE49-F238E27FC236}">
                <a16:creationId xmlns:a16="http://schemas.microsoft.com/office/drawing/2014/main" id="{D353DA43-7837-7D95-7B5D-A9C72B40DEED}"/>
              </a:ext>
            </a:extLst>
          </p:cNvPr>
          <p:cNvSpPr>
            <a:spLocks noGrp="1"/>
          </p:cNvSpPr>
          <p:nvPr>
            <p:ph idx="1"/>
          </p:nvPr>
        </p:nvSpPr>
        <p:spPr/>
        <p:txBody>
          <a:bodyPr vert="horz" lIns="91440" tIns="45720" rIns="91440" bIns="45720" rtlCol="0" anchor="t">
            <a:normAutofit fontScale="77500" lnSpcReduction="20000"/>
          </a:bodyPr>
          <a:lstStyle/>
          <a:p>
            <a:r>
              <a:rPr lang="en-US"/>
              <a:t>Consultation Meeting 1</a:t>
            </a:r>
          </a:p>
          <a:p>
            <a:pPr lvl="1">
              <a:buFont typeface="Courier New" panose="020B0604020202020204" pitchFamily="34" charset="0"/>
              <a:buChar char="o"/>
            </a:pPr>
            <a:r>
              <a:rPr lang="en-US"/>
              <a:t>Focus on Stage 1 in-vitro and stage 2 in-vivo</a:t>
            </a:r>
          </a:p>
          <a:p>
            <a:pPr lvl="1">
              <a:buFont typeface="Courier New" panose="020B0604020202020204" pitchFamily="34" charset="0"/>
              <a:buChar char="o"/>
            </a:pPr>
            <a:r>
              <a:rPr lang="en-US"/>
              <a:t>London/Online</a:t>
            </a:r>
          </a:p>
          <a:p>
            <a:pPr lvl="1">
              <a:buFont typeface="Courier New" panose="020B0604020202020204" pitchFamily="34" charset="0"/>
              <a:buChar char="o"/>
            </a:pPr>
            <a:r>
              <a:rPr lang="en-US"/>
              <a:t>December 2022</a:t>
            </a:r>
          </a:p>
          <a:p>
            <a:pPr lvl="1">
              <a:buFont typeface="Courier New" panose="020B0604020202020204" pitchFamily="34" charset="0"/>
              <a:buChar char="o"/>
            </a:pPr>
            <a:r>
              <a:rPr lang="en-US"/>
              <a:t>Attended by &gt; 50 people</a:t>
            </a:r>
          </a:p>
          <a:p>
            <a:pPr lvl="1">
              <a:buFont typeface="Courier New" panose="020B0604020202020204" pitchFamily="34" charset="0"/>
              <a:buChar char="o"/>
            </a:pPr>
            <a:r>
              <a:rPr lang="en-US"/>
              <a:t>Agenda and presentations </a:t>
            </a:r>
            <a:r>
              <a:rPr lang="en-US">
                <a:ea typeface="+mn-lt"/>
                <a:cs typeface="+mn-lt"/>
                <a:hlinkClick r:id="rId2"/>
              </a:rPr>
              <a:t>https://indico.stfc.ac.uk/event/668/</a:t>
            </a:r>
            <a:r>
              <a:rPr lang="en-US">
                <a:ea typeface="+mn-lt"/>
                <a:cs typeface="+mn-lt"/>
              </a:rPr>
              <a:t> </a:t>
            </a:r>
          </a:p>
          <a:p>
            <a:pPr lvl="1">
              <a:buFont typeface="Courier New" panose="020B0604020202020204" pitchFamily="34" charset="0"/>
              <a:buChar char="o"/>
            </a:pPr>
            <a:r>
              <a:rPr lang="en-US"/>
              <a:t>Write up and recommendations </a:t>
            </a:r>
            <a:r>
              <a:rPr lang="en-US">
                <a:ea typeface="+mn-lt"/>
                <a:cs typeface="+mn-lt"/>
                <a:hlinkClick r:id="rId3"/>
              </a:rPr>
              <a:t>https://www.overleaf.com/project/63fde3bc54032d1d77b71519</a:t>
            </a:r>
            <a:r>
              <a:rPr lang="en-US">
                <a:ea typeface="+mn-lt"/>
                <a:cs typeface="+mn-lt"/>
              </a:rPr>
              <a:t> </a:t>
            </a:r>
          </a:p>
          <a:p>
            <a:r>
              <a:rPr lang="en-US"/>
              <a:t>Consultation Meeting 2 </a:t>
            </a:r>
          </a:p>
          <a:p>
            <a:pPr lvl="1">
              <a:buFont typeface="Courier New" panose="020B0604020202020204" pitchFamily="34" charset="0"/>
              <a:buChar char="o"/>
            </a:pPr>
            <a:r>
              <a:rPr lang="en-US"/>
              <a:t>Focus on Stage 1 in-vitro</a:t>
            </a:r>
          </a:p>
          <a:p>
            <a:pPr lvl="1">
              <a:buFont typeface="Courier New" panose="020B0604020202020204" pitchFamily="34" charset="0"/>
              <a:buChar char="o"/>
            </a:pPr>
            <a:r>
              <a:rPr lang="en-US"/>
              <a:t>Birmingham</a:t>
            </a:r>
          </a:p>
          <a:p>
            <a:pPr lvl="1">
              <a:buFont typeface="Courier New" panose="020B0604020202020204" pitchFamily="34" charset="0"/>
              <a:buChar char="o"/>
            </a:pPr>
            <a:r>
              <a:rPr lang="en-US"/>
              <a:t>June 2023</a:t>
            </a:r>
          </a:p>
          <a:p>
            <a:pPr lvl="1">
              <a:buFont typeface="Courier New" panose="020B0604020202020204" pitchFamily="34" charset="0"/>
              <a:buChar char="o"/>
            </a:pPr>
            <a:r>
              <a:rPr lang="en-US"/>
              <a:t>~20 in person and online</a:t>
            </a:r>
          </a:p>
          <a:p>
            <a:pPr lvl="1">
              <a:buFont typeface="Courier New" panose="020B0604020202020204" pitchFamily="34" charset="0"/>
              <a:buChar char="o"/>
            </a:pPr>
            <a:r>
              <a:rPr lang="en-US"/>
              <a:t>Agenda and presentations </a:t>
            </a:r>
            <a:r>
              <a:rPr lang="en-US">
                <a:ea typeface="+mn-lt"/>
                <a:cs typeface="+mn-lt"/>
                <a:hlinkClick r:id="rId4"/>
              </a:rPr>
              <a:t>https://indico.stfc.ac.uk/event/780/</a:t>
            </a:r>
            <a:r>
              <a:rPr lang="en-US">
                <a:ea typeface="+mn-lt"/>
                <a:cs typeface="+mn-lt"/>
              </a:rPr>
              <a:t> </a:t>
            </a:r>
          </a:p>
          <a:p>
            <a:pPr lvl="1">
              <a:buFont typeface="Courier New" panose="020B0604020202020204" pitchFamily="34" charset="0"/>
              <a:buChar char="o"/>
            </a:pPr>
            <a:r>
              <a:rPr lang="en-US"/>
              <a:t>Write up and recommendations </a:t>
            </a:r>
            <a:r>
              <a:rPr lang="en-US">
                <a:ea typeface="+mn-lt"/>
                <a:cs typeface="+mn-lt"/>
                <a:hlinkClick r:id="rId5"/>
              </a:rPr>
              <a:t>https://www.overleaf.com/project/64cba6a69dc3f7ebdf52c346</a:t>
            </a:r>
            <a:r>
              <a:rPr lang="en-US">
                <a:ea typeface="+mn-lt"/>
                <a:cs typeface="+mn-lt"/>
              </a:rPr>
              <a:t>  </a:t>
            </a:r>
          </a:p>
        </p:txBody>
      </p:sp>
    </p:spTree>
    <p:extLst>
      <p:ext uri="{BB962C8B-B14F-4D97-AF65-F5344CB8AC3E}">
        <p14:creationId xmlns:p14="http://schemas.microsoft.com/office/powerpoint/2010/main" val="691972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165B1-D311-ED1D-2353-43A1B33E88A2}"/>
              </a:ext>
            </a:extLst>
          </p:cNvPr>
          <p:cNvSpPr>
            <a:spLocks noGrp="1"/>
          </p:cNvSpPr>
          <p:nvPr>
            <p:ph type="title"/>
          </p:nvPr>
        </p:nvSpPr>
        <p:spPr/>
        <p:txBody>
          <a:bodyPr/>
          <a:lstStyle/>
          <a:p>
            <a:r>
              <a:rPr lang="en-US"/>
              <a:t>Conclusions and Recommendations</a:t>
            </a:r>
          </a:p>
        </p:txBody>
      </p:sp>
      <p:pic>
        <p:nvPicPr>
          <p:cNvPr id="4" name="Content Placeholder 3" descr="A white text on a white background&#10;&#10;Description automatically generated">
            <a:extLst>
              <a:ext uri="{FF2B5EF4-FFF2-40B4-BE49-F238E27FC236}">
                <a16:creationId xmlns:a16="http://schemas.microsoft.com/office/drawing/2014/main" id="{7786E8C6-EA08-35B1-3E90-F06B79BCF61D}"/>
              </a:ext>
            </a:extLst>
          </p:cNvPr>
          <p:cNvPicPr>
            <a:picLocks noGrp="1" noChangeAspect="1"/>
          </p:cNvPicPr>
          <p:nvPr>
            <p:ph idx="1"/>
          </p:nvPr>
        </p:nvPicPr>
        <p:blipFill>
          <a:blip r:embed="rId2"/>
          <a:stretch>
            <a:fillRect/>
          </a:stretch>
        </p:blipFill>
        <p:spPr>
          <a:xfrm>
            <a:off x="1905000" y="2158206"/>
            <a:ext cx="8382000" cy="3686175"/>
          </a:xfrm>
        </p:spPr>
      </p:pic>
    </p:spTree>
    <p:extLst>
      <p:ext uri="{BB962C8B-B14F-4D97-AF65-F5344CB8AC3E}">
        <p14:creationId xmlns:p14="http://schemas.microsoft.com/office/powerpoint/2010/main" val="3070960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BF943-CBD4-3619-052E-6C0EBC0D6A9D}"/>
              </a:ext>
            </a:extLst>
          </p:cNvPr>
          <p:cNvSpPr>
            <a:spLocks noGrp="1"/>
          </p:cNvSpPr>
          <p:nvPr>
            <p:ph type="title"/>
          </p:nvPr>
        </p:nvSpPr>
        <p:spPr/>
        <p:txBody>
          <a:bodyPr/>
          <a:lstStyle/>
          <a:p>
            <a:r>
              <a:rPr lang="en-US"/>
              <a:t>Conclusions and Recommendations</a:t>
            </a:r>
          </a:p>
        </p:txBody>
      </p:sp>
      <p:pic>
        <p:nvPicPr>
          <p:cNvPr id="4" name="Content Placeholder 3" descr="A white text on a white background&#10;&#10;Description automatically generated">
            <a:extLst>
              <a:ext uri="{FF2B5EF4-FFF2-40B4-BE49-F238E27FC236}">
                <a16:creationId xmlns:a16="http://schemas.microsoft.com/office/drawing/2014/main" id="{76A4165C-9236-68F1-2980-34125D195D2F}"/>
              </a:ext>
            </a:extLst>
          </p:cNvPr>
          <p:cNvPicPr>
            <a:picLocks noGrp="1" noChangeAspect="1"/>
          </p:cNvPicPr>
          <p:nvPr>
            <p:ph idx="1"/>
          </p:nvPr>
        </p:nvPicPr>
        <p:blipFill>
          <a:blip r:embed="rId2"/>
          <a:stretch>
            <a:fillRect/>
          </a:stretch>
        </p:blipFill>
        <p:spPr>
          <a:xfrm>
            <a:off x="2411867" y="1825625"/>
            <a:ext cx="7368266" cy="4351338"/>
          </a:xfrm>
        </p:spPr>
      </p:pic>
    </p:spTree>
    <p:extLst>
      <p:ext uri="{BB962C8B-B14F-4D97-AF65-F5344CB8AC3E}">
        <p14:creationId xmlns:p14="http://schemas.microsoft.com/office/powerpoint/2010/main" val="1645090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BF943-CBD4-3619-052E-6C0EBC0D6A9D}"/>
              </a:ext>
            </a:extLst>
          </p:cNvPr>
          <p:cNvSpPr>
            <a:spLocks noGrp="1"/>
          </p:cNvSpPr>
          <p:nvPr>
            <p:ph type="title"/>
          </p:nvPr>
        </p:nvSpPr>
        <p:spPr/>
        <p:txBody>
          <a:bodyPr/>
          <a:lstStyle/>
          <a:p>
            <a:r>
              <a:rPr lang="en-US"/>
              <a:t>Conclusions and Recommendations</a:t>
            </a:r>
          </a:p>
        </p:txBody>
      </p:sp>
      <p:pic>
        <p:nvPicPr>
          <p:cNvPr id="4" name="Content Placeholder 3" descr="A white text on a white background&#10;&#10;Description automatically generated">
            <a:extLst>
              <a:ext uri="{FF2B5EF4-FFF2-40B4-BE49-F238E27FC236}">
                <a16:creationId xmlns:a16="http://schemas.microsoft.com/office/drawing/2014/main" id="{76A4165C-9236-68F1-2980-34125D195D2F}"/>
              </a:ext>
            </a:extLst>
          </p:cNvPr>
          <p:cNvPicPr>
            <a:picLocks noGrp="1" noChangeAspect="1"/>
          </p:cNvPicPr>
          <p:nvPr>
            <p:ph idx="1"/>
          </p:nvPr>
        </p:nvPicPr>
        <p:blipFill>
          <a:blip r:embed="rId2"/>
          <a:stretch>
            <a:fillRect/>
          </a:stretch>
        </p:blipFill>
        <p:spPr>
          <a:xfrm>
            <a:off x="2411867" y="1825625"/>
            <a:ext cx="7368266" cy="4351338"/>
          </a:xfrm>
        </p:spPr>
      </p:pic>
      <p:sp>
        <p:nvSpPr>
          <p:cNvPr id="3" name="TextBox 2">
            <a:extLst>
              <a:ext uri="{FF2B5EF4-FFF2-40B4-BE49-F238E27FC236}">
                <a16:creationId xmlns:a16="http://schemas.microsoft.com/office/drawing/2014/main" id="{B0C73AEE-BABD-C6AE-CD29-95EDD0158731}"/>
              </a:ext>
            </a:extLst>
          </p:cNvPr>
          <p:cNvSpPr txBox="1"/>
          <p:nvPr/>
        </p:nvSpPr>
        <p:spPr>
          <a:xfrm>
            <a:off x="9593947" y="2418052"/>
            <a:ext cx="240845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R2 and R4 </a:t>
            </a:r>
          </a:p>
          <a:p>
            <a:r>
              <a:rPr lang="en-US"/>
              <a:t>Geant4 Simulation Developed and presented at Colab2</a:t>
            </a:r>
          </a:p>
        </p:txBody>
      </p:sp>
      <p:sp>
        <p:nvSpPr>
          <p:cNvPr id="5" name="TextBox 4">
            <a:extLst>
              <a:ext uri="{FF2B5EF4-FFF2-40B4-BE49-F238E27FC236}">
                <a16:creationId xmlns:a16="http://schemas.microsoft.com/office/drawing/2014/main" id="{5C8DA05D-72E4-EA20-B0EC-FEC6D2AD3C53}"/>
              </a:ext>
            </a:extLst>
          </p:cNvPr>
          <p:cNvSpPr txBox="1"/>
          <p:nvPr/>
        </p:nvSpPr>
        <p:spPr>
          <a:xfrm>
            <a:off x="139200" y="347457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C6 and R5 </a:t>
            </a:r>
          </a:p>
          <a:p>
            <a:r>
              <a:rPr lang="en-US"/>
              <a:t>being studied by Y4 </a:t>
            </a:r>
            <a:r>
              <a:rPr lang="en-US" err="1"/>
              <a:t>UoB</a:t>
            </a:r>
            <a:r>
              <a:rPr lang="en-US"/>
              <a:t> masters projects</a:t>
            </a:r>
          </a:p>
        </p:txBody>
      </p:sp>
      <p:sp>
        <p:nvSpPr>
          <p:cNvPr id="6" name="TextBox 5">
            <a:extLst>
              <a:ext uri="{FF2B5EF4-FFF2-40B4-BE49-F238E27FC236}">
                <a16:creationId xmlns:a16="http://schemas.microsoft.com/office/drawing/2014/main" id="{E30B8139-CDED-0344-BE99-C807123C2630}"/>
              </a:ext>
            </a:extLst>
          </p:cNvPr>
          <p:cNvSpPr txBox="1"/>
          <p:nvPr/>
        </p:nvSpPr>
        <p:spPr>
          <a:xfrm>
            <a:off x="9640956" y="4128051"/>
            <a:ext cx="194806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R6 and R7</a:t>
            </a:r>
          </a:p>
          <a:p>
            <a:r>
              <a:rPr lang="en-US"/>
              <a:t>Consultation Meeting 3</a:t>
            </a:r>
          </a:p>
        </p:txBody>
      </p:sp>
      <p:sp>
        <p:nvSpPr>
          <p:cNvPr id="7" name="TextBox 6">
            <a:extLst>
              <a:ext uri="{FF2B5EF4-FFF2-40B4-BE49-F238E27FC236}">
                <a16:creationId xmlns:a16="http://schemas.microsoft.com/office/drawing/2014/main" id="{690C07C3-08DE-6273-6AB5-AB261B6AECC0}"/>
              </a:ext>
            </a:extLst>
          </p:cNvPr>
          <p:cNvSpPr txBox="1"/>
          <p:nvPr/>
        </p:nvSpPr>
        <p:spPr>
          <a:xfrm>
            <a:off x="304800" y="5367913"/>
            <a:ext cx="218660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R9</a:t>
            </a:r>
          </a:p>
          <a:p>
            <a:r>
              <a:rPr lang="en-US" err="1"/>
              <a:t>Questionaire</a:t>
            </a:r>
            <a:r>
              <a:rPr lang="en-US"/>
              <a:t> sent out. Tony needs to chase and sort</a:t>
            </a:r>
          </a:p>
        </p:txBody>
      </p:sp>
      <p:sp>
        <p:nvSpPr>
          <p:cNvPr id="8" name="TextBox 7">
            <a:extLst>
              <a:ext uri="{FF2B5EF4-FFF2-40B4-BE49-F238E27FC236}">
                <a16:creationId xmlns:a16="http://schemas.microsoft.com/office/drawing/2014/main" id="{CEEF91A4-B418-23B3-CC91-9B3F24B2AA9A}"/>
              </a:ext>
            </a:extLst>
          </p:cNvPr>
          <p:cNvSpPr txBox="1"/>
          <p:nvPr/>
        </p:nvSpPr>
        <p:spPr>
          <a:xfrm>
            <a:off x="298174" y="1808921"/>
            <a:ext cx="217998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C2 </a:t>
            </a:r>
          </a:p>
          <a:p>
            <a:r>
              <a:rPr lang="en-US"/>
              <a:t>covered by NK and MP as well as </a:t>
            </a:r>
            <a:r>
              <a:rPr lang="en-US" err="1"/>
              <a:t>UoB</a:t>
            </a:r>
            <a:r>
              <a:rPr lang="en-US"/>
              <a:t> Y4 student project</a:t>
            </a:r>
          </a:p>
        </p:txBody>
      </p:sp>
    </p:spTree>
    <p:extLst>
      <p:ext uri="{BB962C8B-B14F-4D97-AF65-F5344CB8AC3E}">
        <p14:creationId xmlns:p14="http://schemas.microsoft.com/office/powerpoint/2010/main" val="912568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7D07-FA91-9AC4-214E-52B64FB14472}"/>
              </a:ext>
            </a:extLst>
          </p:cNvPr>
          <p:cNvSpPr>
            <a:spLocks noGrp="1"/>
          </p:cNvSpPr>
          <p:nvPr>
            <p:ph type="title"/>
          </p:nvPr>
        </p:nvSpPr>
        <p:spPr/>
        <p:txBody>
          <a:bodyPr/>
          <a:lstStyle/>
          <a:p>
            <a:r>
              <a:rPr lang="en-US"/>
              <a:t>Consultation Meetings</a:t>
            </a:r>
          </a:p>
        </p:txBody>
      </p:sp>
      <p:sp>
        <p:nvSpPr>
          <p:cNvPr id="3" name="Content Placeholder 2">
            <a:extLst>
              <a:ext uri="{FF2B5EF4-FFF2-40B4-BE49-F238E27FC236}">
                <a16:creationId xmlns:a16="http://schemas.microsoft.com/office/drawing/2014/main" id="{FF99E982-2213-4FAB-9953-BDAEC78D9E68}"/>
              </a:ext>
            </a:extLst>
          </p:cNvPr>
          <p:cNvSpPr>
            <a:spLocks noGrp="1"/>
          </p:cNvSpPr>
          <p:nvPr>
            <p:ph idx="1"/>
          </p:nvPr>
        </p:nvSpPr>
        <p:spPr/>
        <p:txBody>
          <a:bodyPr vert="horz" lIns="91440" tIns="45720" rIns="91440" bIns="45720" rtlCol="0" anchor="t">
            <a:normAutofit fontScale="92500" lnSpcReduction="10000"/>
          </a:bodyPr>
          <a:lstStyle/>
          <a:p>
            <a:r>
              <a:rPr lang="en-US"/>
              <a:t>Consultation Meeting 3</a:t>
            </a:r>
          </a:p>
          <a:p>
            <a:pPr lvl="1">
              <a:buFont typeface="Courier New" panose="020B0604020202020204" pitchFamily="34" charset="0"/>
              <a:buChar char="o"/>
            </a:pPr>
            <a:r>
              <a:rPr lang="en-US"/>
              <a:t>Focus on in-vivo</a:t>
            </a:r>
          </a:p>
          <a:p>
            <a:pPr lvl="1">
              <a:buFont typeface="Courier New" panose="020B0604020202020204" pitchFamily="34" charset="0"/>
              <a:buChar char="o"/>
            </a:pPr>
            <a:r>
              <a:rPr lang="en-US"/>
              <a:t>Liverpool (thanks to Narender and Milaan)</a:t>
            </a:r>
          </a:p>
          <a:p>
            <a:pPr lvl="1">
              <a:buFont typeface="Courier New" panose="020B0604020202020204" pitchFamily="34" charset="0"/>
              <a:buChar char="o"/>
            </a:pPr>
            <a:r>
              <a:rPr lang="en-US"/>
              <a:t>Jan 2024</a:t>
            </a:r>
          </a:p>
          <a:p>
            <a:pPr lvl="1">
              <a:buFont typeface="Courier New" panose="020B0604020202020204" pitchFamily="34" charset="0"/>
              <a:buChar char="o"/>
            </a:pPr>
            <a:r>
              <a:rPr lang="en-US"/>
              <a:t>Attended by ~20 people and two invited speakers</a:t>
            </a:r>
          </a:p>
          <a:p>
            <a:pPr lvl="2">
              <a:buFont typeface="Wingdings" panose="020B0604020202020204" pitchFamily="34" charset="0"/>
              <a:buChar char="§"/>
            </a:pPr>
            <a:r>
              <a:rPr lang="en-US"/>
              <a:t>Martin Fray from Mary Lyons Institute</a:t>
            </a:r>
          </a:p>
          <a:p>
            <a:pPr lvl="2">
              <a:buFont typeface="Wingdings" panose="020B0604020202020204" pitchFamily="34" charset="0"/>
              <a:buChar char="§"/>
            </a:pPr>
            <a:r>
              <a:rPr lang="en-US"/>
              <a:t>Prof David Killick (Professor of </a:t>
            </a:r>
            <a:r>
              <a:rPr lang="en-US" err="1"/>
              <a:t>Vetinary</a:t>
            </a:r>
            <a:r>
              <a:rPr lang="en-US"/>
              <a:t> Oncology)</a:t>
            </a:r>
          </a:p>
          <a:p>
            <a:r>
              <a:rPr lang="en-US"/>
              <a:t>Primarily to discuss the legislations and implications on the whole facility of animal work, both experimental and companion animals</a:t>
            </a:r>
          </a:p>
          <a:p>
            <a:r>
              <a:rPr lang="en-US"/>
              <a:t>Agenda and Presentations </a:t>
            </a:r>
            <a:r>
              <a:rPr lang="en-US">
                <a:ea typeface="+mn-lt"/>
                <a:cs typeface="+mn-lt"/>
                <a:hlinkClick r:id="rId2"/>
              </a:rPr>
              <a:t>https://indico.stfc.ac.uk/event/923/</a:t>
            </a:r>
            <a:r>
              <a:rPr lang="en-US">
                <a:ea typeface="+mn-lt"/>
                <a:cs typeface="+mn-lt"/>
              </a:rPr>
              <a:t> </a:t>
            </a:r>
            <a:endParaRPr lang="en-US"/>
          </a:p>
          <a:p>
            <a:r>
              <a:rPr lang="en-US"/>
              <a:t>Write up …. ongoing</a:t>
            </a:r>
          </a:p>
          <a:p>
            <a:endParaRPr lang="en-US"/>
          </a:p>
          <a:p>
            <a:endParaRPr lang="en-US"/>
          </a:p>
        </p:txBody>
      </p:sp>
    </p:spTree>
    <p:extLst>
      <p:ext uri="{BB962C8B-B14F-4D97-AF65-F5344CB8AC3E}">
        <p14:creationId xmlns:p14="http://schemas.microsoft.com/office/powerpoint/2010/main" val="2646190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41CA-2A65-DB3E-9FBC-A56D9D22F9AA}"/>
              </a:ext>
            </a:extLst>
          </p:cNvPr>
          <p:cNvSpPr>
            <a:spLocks noGrp="1"/>
          </p:cNvSpPr>
          <p:nvPr>
            <p:ph type="title"/>
          </p:nvPr>
        </p:nvSpPr>
        <p:spPr/>
        <p:txBody>
          <a:bodyPr/>
          <a:lstStyle/>
          <a:p>
            <a:r>
              <a:rPr lang="en-US"/>
              <a:t>Consultation Meeting 3 – Key Outcomes</a:t>
            </a:r>
          </a:p>
        </p:txBody>
      </p:sp>
      <p:sp>
        <p:nvSpPr>
          <p:cNvPr id="3" name="Content Placeholder 2">
            <a:extLst>
              <a:ext uri="{FF2B5EF4-FFF2-40B4-BE49-F238E27FC236}">
                <a16:creationId xmlns:a16="http://schemas.microsoft.com/office/drawing/2014/main" id="{0923ED5C-DB4C-DEF5-5AE7-E0C2A253D8D9}"/>
              </a:ext>
            </a:extLst>
          </p:cNvPr>
          <p:cNvSpPr>
            <a:spLocks noGrp="1"/>
          </p:cNvSpPr>
          <p:nvPr>
            <p:ph idx="1"/>
          </p:nvPr>
        </p:nvSpPr>
        <p:spPr/>
        <p:txBody>
          <a:bodyPr vert="horz" lIns="91440" tIns="45720" rIns="91440" bIns="45720" rtlCol="0" anchor="t">
            <a:normAutofit fontScale="62500" lnSpcReduction="20000"/>
          </a:bodyPr>
          <a:lstStyle/>
          <a:p>
            <a:r>
              <a:rPr lang="en-US"/>
              <a:t>Legislation required for animal work is different for vet studies and for experimental work on rodents. We must keep both of these in mind and some are complimentary, some contradictory for the work flow</a:t>
            </a:r>
          </a:p>
          <a:p>
            <a:r>
              <a:rPr lang="en-US"/>
              <a:t>For experimental animal work </a:t>
            </a:r>
          </a:p>
          <a:p>
            <a:pPr lvl="1">
              <a:buFont typeface="Courier New" panose="020B0604020202020204" pitchFamily="34" charset="0"/>
              <a:buChar char="o"/>
            </a:pPr>
            <a:r>
              <a:rPr lang="en-US"/>
              <a:t>it is </a:t>
            </a:r>
            <a:r>
              <a:rPr lang="en-US" b="1"/>
              <a:t>essential to have animal houses on site</a:t>
            </a:r>
            <a:r>
              <a:rPr lang="en-US"/>
              <a:t> and it’s a "one way trip" for the animals. Can be reared and provided by other facilities but cannot go back there after irradiation.</a:t>
            </a:r>
          </a:p>
          <a:p>
            <a:pPr lvl="1">
              <a:buFont typeface="Courier New" panose="020B0604020202020204" pitchFamily="34" charset="0"/>
              <a:buChar char="o"/>
            </a:pPr>
            <a:r>
              <a:rPr lang="en-US"/>
              <a:t>Facility must be close to animal source (where close was undetermined but &lt;50km) for legislation</a:t>
            </a:r>
          </a:p>
          <a:p>
            <a:pPr lvl="1">
              <a:buFont typeface="Courier New" panose="020B0604020202020204" pitchFamily="34" charset="0"/>
              <a:buChar char="o"/>
            </a:pPr>
            <a:r>
              <a:rPr lang="en-US">
                <a:ea typeface="+mn-lt"/>
                <a:cs typeface="+mn-lt"/>
              </a:rPr>
              <a:t>Licenses - Establishment license (PEL), project license (PPL), individual license (PIL)</a:t>
            </a:r>
          </a:p>
          <a:p>
            <a:pPr lvl="1">
              <a:buFont typeface="Courier New" panose="020B0604020202020204" pitchFamily="34" charset="0"/>
              <a:buChar char="o"/>
            </a:pPr>
            <a:r>
              <a:rPr lang="en-US">
                <a:ea typeface="+mn-lt"/>
                <a:cs typeface="+mn-lt"/>
              </a:rPr>
              <a:t>PEL itself has 25 conditions which must be met </a:t>
            </a:r>
          </a:p>
          <a:p>
            <a:pPr lvl="1">
              <a:buFont typeface="Courier New" panose="020B0604020202020204" pitchFamily="34" charset="0"/>
              <a:buChar char="o"/>
            </a:pPr>
            <a:r>
              <a:rPr lang="en-US">
                <a:ea typeface="+mn-lt"/>
                <a:cs typeface="+mn-lt"/>
              </a:rPr>
              <a:t>Mary Lyons can work with us to ensure we cover legislation as we need it (beyond the scope of WP5 ATM)</a:t>
            </a:r>
          </a:p>
          <a:p>
            <a:pPr lvl="1">
              <a:buFont typeface="Courier New" panose="020B0604020202020204" pitchFamily="34" charset="0"/>
              <a:buChar char="o"/>
            </a:pPr>
            <a:r>
              <a:rPr lang="en-US">
                <a:ea typeface="+mn-lt"/>
                <a:cs typeface="+mn-lt"/>
              </a:rPr>
              <a:t>Controlled environments for avoid excess stress to animals 22 degrees C +/- 2, humidity 55% +/- 10%, controlled lighting</a:t>
            </a:r>
            <a:endParaRPr lang="en-US"/>
          </a:p>
          <a:p>
            <a:r>
              <a:rPr lang="en-US"/>
              <a:t>Companion Animals</a:t>
            </a:r>
          </a:p>
          <a:p>
            <a:pPr lvl="1">
              <a:buFont typeface="Courier New" panose="020B0604020202020204" pitchFamily="34" charset="0"/>
              <a:buChar char="o"/>
            </a:pPr>
            <a:r>
              <a:rPr lang="en-US"/>
              <a:t>Needs consultants close by / in-house to protect animal welfare. Impact on location of ITRF</a:t>
            </a:r>
          </a:p>
          <a:p>
            <a:pPr lvl="1">
              <a:buFont typeface="Courier New" panose="020B0604020202020204" pitchFamily="34" charset="0"/>
              <a:buChar char="o"/>
            </a:pPr>
            <a:r>
              <a:rPr lang="en-US"/>
              <a:t>Trials can be undertaken if vet believes there is a potential benefit to the animal</a:t>
            </a:r>
            <a:endParaRPr lang="en-US" sz="2800"/>
          </a:p>
          <a:p>
            <a:pPr lvl="1">
              <a:buFont typeface="Courier New" panose="020B0604020202020204" pitchFamily="34" charset="0"/>
              <a:buChar char="o"/>
            </a:pPr>
            <a:r>
              <a:rPr lang="en-US"/>
              <a:t>Owners can provide consent to studies</a:t>
            </a:r>
          </a:p>
          <a:p>
            <a:pPr lvl="1">
              <a:buFont typeface="Courier New" panose="020B0604020202020204" pitchFamily="34" charset="0"/>
              <a:buChar char="o"/>
            </a:pPr>
            <a:r>
              <a:rPr lang="en-US"/>
              <a:t>Animals generally home same day and require somewhere on site for owners to wait. This would be a new call on the building design.</a:t>
            </a:r>
          </a:p>
        </p:txBody>
      </p:sp>
    </p:spTree>
    <p:extLst>
      <p:ext uri="{BB962C8B-B14F-4D97-AF65-F5344CB8AC3E}">
        <p14:creationId xmlns:p14="http://schemas.microsoft.com/office/powerpoint/2010/main" val="1433183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B5E33-35D7-BAF5-31F3-0E82D9E8EEF4}"/>
              </a:ext>
            </a:extLst>
          </p:cNvPr>
          <p:cNvSpPr>
            <a:spLocks noGrp="1"/>
          </p:cNvSpPr>
          <p:nvPr>
            <p:ph type="title"/>
          </p:nvPr>
        </p:nvSpPr>
        <p:spPr/>
        <p:txBody>
          <a:bodyPr/>
          <a:lstStyle/>
          <a:p>
            <a:r>
              <a:rPr lang="en-US" err="1"/>
              <a:t>UoB</a:t>
            </a:r>
            <a:r>
              <a:rPr lang="en-US"/>
              <a:t> Masters Projects</a:t>
            </a:r>
          </a:p>
        </p:txBody>
      </p:sp>
      <p:sp>
        <p:nvSpPr>
          <p:cNvPr id="3" name="Content Placeholder 2">
            <a:extLst>
              <a:ext uri="{FF2B5EF4-FFF2-40B4-BE49-F238E27FC236}">
                <a16:creationId xmlns:a16="http://schemas.microsoft.com/office/drawing/2014/main" id="{7890265A-1E73-7817-235B-78B6793B0FD7}"/>
              </a:ext>
            </a:extLst>
          </p:cNvPr>
          <p:cNvSpPr>
            <a:spLocks noGrp="1"/>
          </p:cNvSpPr>
          <p:nvPr>
            <p:ph idx="1"/>
          </p:nvPr>
        </p:nvSpPr>
        <p:spPr/>
        <p:txBody>
          <a:bodyPr vert="horz" lIns="91440" tIns="45720" rIns="91440" bIns="45720" rtlCol="0" anchor="t">
            <a:normAutofit/>
          </a:bodyPr>
          <a:lstStyle/>
          <a:p>
            <a:r>
              <a:rPr lang="en-US"/>
              <a:t>Amber Jones and Eleanor </a:t>
            </a:r>
            <a:r>
              <a:rPr lang="en-US" err="1"/>
              <a:t>Gaggs</a:t>
            </a:r>
          </a:p>
          <a:p>
            <a:r>
              <a:rPr lang="en-US"/>
              <a:t>Working on dosimetry</a:t>
            </a:r>
          </a:p>
          <a:p>
            <a:pPr lvl="1">
              <a:buFont typeface="Courier New" panose="020B0604020202020204" pitchFamily="34" charset="0"/>
              <a:buChar char="o"/>
            </a:pPr>
            <a:r>
              <a:rPr lang="en-US" err="1"/>
              <a:t>GafChromic</a:t>
            </a:r>
            <a:r>
              <a:rPr lang="en-US"/>
              <a:t> EBTXD </a:t>
            </a:r>
          </a:p>
          <a:p>
            <a:pPr lvl="1">
              <a:buFont typeface="Courier New" panose="020B0604020202020204" pitchFamily="34" charset="0"/>
              <a:buChar char="o"/>
            </a:pPr>
            <a:r>
              <a:rPr lang="en-US"/>
              <a:t>0.4 </a:t>
            </a:r>
            <a:r>
              <a:rPr lang="en-US" err="1"/>
              <a:t>cGy</a:t>
            </a:r>
            <a:r>
              <a:rPr lang="en-US"/>
              <a:t> to 50 Gy -&gt; Ideal for </a:t>
            </a:r>
            <a:r>
              <a:rPr lang="en-US" err="1"/>
              <a:t>LhARA</a:t>
            </a:r>
            <a:r>
              <a:rPr lang="en-US"/>
              <a:t> ranges</a:t>
            </a:r>
          </a:p>
          <a:p>
            <a:r>
              <a:rPr lang="en-US"/>
              <a:t>Silicon strip detectors</a:t>
            </a:r>
          </a:p>
          <a:p>
            <a:r>
              <a:rPr lang="en-US"/>
              <a:t>Beam alignment</a:t>
            </a:r>
          </a:p>
          <a:p>
            <a:r>
              <a:rPr lang="en-US"/>
              <a:t>Automation</a:t>
            </a:r>
          </a:p>
          <a:p>
            <a:r>
              <a:rPr lang="en-US"/>
              <a:t>Environmental box ideas</a:t>
            </a:r>
          </a:p>
          <a:p>
            <a:r>
              <a:rPr lang="en-US"/>
              <a:t>14 MeV onto sample beam tested at MC40</a:t>
            </a:r>
          </a:p>
        </p:txBody>
      </p:sp>
    </p:spTree>
    <p:extLst>
      <p:ext uri="{BB962C8B-B14F-4D97-AF65-F5344CB8AC3E}">
        <p14:creationId xmlns:p14="http://schemas.microsoft.com/office/powerpoint/2010/main" val="3462181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902C-CFB7-180F-2587-9643B5586BCB}"/>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FFE6E4A5-F73E-F826-746E-9633AC7608D7}"/>
              </a:ext>
            </a:extLst>
          </p:cNvPr>
          <p:cNvPicPr>
            <a:picLocks noGrp="1" noChangeAspect="1"/>
          </p:cNvPicPr>
          <p:nvPr>
            <p:ph idx="1"/>
          </p:nvPr>
        </p:nvPicPr>
        <p:blipFill>
          <a:blip r:embed="rId2"/>
          <a:stretch>
            <a:fillRect/>
          </a:stretch>
        </p:blipFill>
        <p:spPr>
          <a:xfrm>
            <a:off x="353105" y="289625"/>
            <a:ext cx="4897790" cy="3013338"/>
          </a:xfrm>
        </p:spPr>
      </p:pic>
      <p:pic>
        <p:nvPicPr>
          <p:cNvPr id="5" name="Picture 4" descr="A clear box with a purple light inside&#10;&#10;Description automatically generated">
            <a:extLst>
              <a:ext uri="{FF2B5EF4-FFF2-40B4-BE49-F238E27FC236}">
                <a16:creationId xmlns:a16="http://schemas.microsoft.com/office/drawing/2014/main" id="{60D33354-D32B-F28C-2623-8291B1A79166}"/>
              </a:ext>
            </a:extLst>
          </p:cNvPr>
          <p:cNvPicPr>
            <a:picLocks noChangeAspect="1"/>
          </p:cNvPicPr>
          <p:nvPr/>
        </p:nvPicPr>
        <p:blipFill>
          <a:blip r:embed="rId3"/>
          <a:stretch>
            <a:fillRect/>
          </a:stretch>
        </p:blipFill>
        <p:spPr>
          <a:xfrm>
            <a:off x="680883" y="3464557"/>
            <a:ext cx="4232217" cy="3288000"/>
          </a:xfrm>
          <a:prstGeom prst="rect">
            <a:avLst/>
          </a:prstGeom>
        </p:spPr>
      </p:pic>
      <p:pic>
        <p:nvPicPr>
          <p:cNvPr id="6" name="Picture 5" descr="A metal box with wires and wires&#10;&#10;Description automatically generated">
            <a:extLst>
              <a:ext uri="{FF2B5EF4-FFF2-40B4-BE49-F238E27FC236}">
                <a16:creationId xmlns:a16="http://schemas.microsoft.com/office/drawing/2014/main" id="{2A98E6B1-E2A4-8A88-B115-94B7267F8518}"/>
              </a:ext>
            </a:extLst>
          </p:cNvPr>
          <p:cNvPicPr>
            <a:picLocks noChangeAspect="1"/>
          </p:cNvPicPr>
          <p:nvPr/>
        </p:nvPicPr>
        <p:blipFill>
          <a:blip r:embed="rId4"/>
          <a:stretch>
            <a:fillRect/>
          </a:stretch>
        </p:blipFill>
        <p:spPr>
          <a:xfrm>
            <a:off x="5570986" y="252000"/>
            <a:ext cx="4962029" cy="6210000"/>
          </a:xfrm>
          <a:prstGeom prst="rect">
            <a:avLst/>
          </a:prstGeom>
        </p:spPr>
      </p:pic>
      <p:sp>
        <p:nvSpPr>
          <p:cNvPr id="7" name="TextBox 6">
            <a:extLst>
              <a:ext uri="{FF2B5EF4-FFF2-40B4-BE49-F238E27FC236}">
                <a16:creationId xmlns:a16="http://schemas.microsoft.com/office/drawing/2014/main" id="{1EB4C172-0CE9-366A-0138-9F9DC0881B07}"/>
              </a:ext>
            </a:extLst>
          </p:cNvPr>
          <p:cNvSpPr txBox="1"/>
          <p:nvPr/>
        </p:nvSpPr>
        <p:spPr>
          <a:xfrm>
            <a:off x="8448260" y="1623391"/>
            <a:ext cx="3154017" cy="341632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err="1"/>
              <a:t>PRaVDA</a:t>
            </a:r>
            <a:r>
              <a:rPr lang="en-US"/>
              <a:t> proton CT tracker operating in treatment mode</a:t>
            </a:r>
          </a:p>
          <a:p>
            <a:endParaRPr lang="en-US"/>
          </a:p>
          <a:p>
            <a:r>
              <a:rPr lang="en-US"/>
              <a:t>Three layers of 150um thick silicon</a:t>
            </a:r>
          </a:p>
          <a:p>
            <a:endParaRPr lang="en-US"/>
          </a:p>
          <a:p>
            <a:r>
              <a:rPr lang="en-US"/>
              <a:t>96um strip pitch</a:t>
            </a:r>
          </a:p>
          <a:p>
            <a:endParaRPr lang="en-US"/>
          </a:p>
          <a:p>
            <a:r>
              <a:rPr lang="en-US"/>
              <a:t>Frame rate of 10kHz</a:t>
            </a:r>
          </a:p>
          <a:p>
            <a:endParaRPr lang="en-US"/>
          </a:p>
          <a:p>
            <a:r>
              <a:rPr lang="en-US"/>
              <a:t>Three </a:t>
            </a:r>
            <a:r>
              <a:rPr lang="en-US" err="1"/>
              <a:t>synchronised</a:t>
            </a:r>
            <a:r>
              <a:rPr lang="en-US"/>
              <a:t> 1D profiles can be obtained</a:t>
            </a:r>
          </a:p>
        </p:txBody>
      </p:sp>
    </p:spTree>
    <p:extLst>
      <p:ext uri="{BB962C8B-B14F-4D97-AF65-F5344CB8AC3E}">
        <p14:creationId xmlns:p14="http://schemas.microsoft.com/office/powerpoint/2010/main" val="26546850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13</Slides>
  <Notes>0</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WP5 End-stations Update</vt:lpstr>
      <vt:lpstr>Consultation Meetings</vt:lpstr>
      <vt:lpstr>Conclusions and Recommendations</vt:lpstr>
      <vt:lpstr>Conclusions and Recommendations</vt:lpstr>
      <vt:lpstr>Conclusions and Recommendations</vt:lpstr>
      <vt:lpstr>Consultation Meetings</vt:lpstr>
      <vt:lpstr>Consultation Meeting 3 – Key Outcomes</vt:lpstr>
      <vt:lpstr>UoB Masters Projects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2024-03-12T11:13:56Z</dcterms:created>
  <dcterms:modified xsi:type="dcterms:W3CDTF">2024-03-12T12:27:09Z</dcterms:modified>
</cp:coreProperties>
</file>