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256" r:id="rId5"/>
    <p:sldId id="302" r:id="rId6"/>
    <p:sldId id="274" r:id="rId7"/>
    <p:sldId id="311" r:id="rId8"/>
    <p:sldId id="312" r:id="rId9"/>
    <p:sldId id="306" r:id="rId10"/>
    <p:sldId id="314" r:id="rId11"/>
    <p:sldId id="313" r:id="rId12"/>
    <p:sldId id="315" r:id="rId13"/>
    <p:sldId id="316" r:id="rId14"/>
    <p:sldId id="318" r:id="rId15"/>
    <p:sldId id="320" r:id="rId16"/>
    <p:sldId id="321" r:id="rId17"/>
    <p:sldId id="317" r:id="rId18"/>
    <p:sldId id="319" r:id="rId19"/>
    <p:sldId id="322" r:id="rId20"/>
    <p:sldId id="323" r:id="rId21"/>
    <p:sldId id="324" r:id="rId22"/>
    <p:sldId id="325" r:id="rId23"/>
    <p:sldId id="310" r:id="rId24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8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1" autoAdjust="0"/>
    <p:restoredTop sz="94598" autoAdjust="0"/>
  </p:normalViewPr>
  <p:slideViewPr>
    <p:cSldViewPr snapToGrid="0">
      <p:cViewPr varScale="1">
        <p:scale>
          <a:sx n="59" d="100"/>
          <a:sy n="59" d="100"/>
        </p:scale>
        <p:origin x="72" y="461"/>
      </p:cViewPr>
      <p:guideLst/>
    </p:cSldViewPr>
  </p:slideViewPr>
  <p:outlineViewPr>
    <p:cViewPr>
      <p:scale>
        <a:sx n="33" d="100"/>
        <a:sy n="33" d="100"/>
      </p:scale>
      <p:origin x="0" y="-5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4" d="100"/>
          <a:sy n="114" d="100"/>
        </p:scale>
        <p:origin x="222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589D207-BE08-4B33-B5B0-5A5A94C951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E58DB9-49DC-495B-A68F-33D105C90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A65D721-3F0A-41A3-B555-1F61C07BF1BE}" type="datetime1">
              <a:rPr lang="en-GB" smtClean="0"/>
              <a:t>03/12/2024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6337E-DAD5-442C-9B8F-E10EB7D972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E3BDF2-02BD-4181-AC28-FD56172CC62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AF8A362-CAFC-4987-9A50-47570528395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37491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543ED9D-E132-4572-9D4D-99356D8DF6B4}" type="datetime1">
              <a:rPr lang="en-GB" smtClean="0"/>
              <a:t>03/12/2024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/>
              <a:t>Click to edit Master text styles</a:t>
            </a:r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Fourth level</a:t>
            </a:r>
          </a:p>
          <a:p>
            <a:pPr lvl="4" rtl="0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4EEB602-95FC-483A-B12D-216A7AD7EA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84309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0543ED9D-E132-4572-9D4D-99356D8DF6B4}" type="datetime1">
              <a:rPr lang="en-GB" smtClean="0"/>
              <a:t>03/12/2024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4EEB602-95FC-483A-B12D-216A7AD7EA24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1017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368A6A-887E-908C-369D-3DB942105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ACF296-8B57-F809-83F1-C25B9E5998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0338EE-3029-274E-53A9-098F5DA1DD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3F2D3-99C0-7E89-DE17-631FDBE9B6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2A19C-EC2F-8B9D-0EDA-47CE4BDF0A0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7495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C59AB1-DC0C-5910-7785-D5FB1EC15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B02416-DD6B-70D0-4AF8-54B91B050E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A4E6C4-7F08-34EA-2CB9-78F8103D25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5A1D9-6C38-8F6B-F444-68C2946F65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8806AF-4E2C-A484-0E6A-66AE3A19C6C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03994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E7E96-DF6F-319C-89E7-A4B7123A5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4C1181-C8F7-DE8B-4914-78183B3794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76C8CC-EA4F-10BF-BB17-9E9DEBB8C2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7EB110-645C-B188-8498-AB4614D27D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433FDD-C4FA-001C-5B6F-7E99BA33480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4618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E6E26-3D1D-6B7B-BDA3-454042F64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A6F633-17E0-B728-722A-285ECC2159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837716-5709-8353-7FEA-FF3A55C42B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800157-1E77-7609-BB7D-A5E82A98D6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14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B6F91E-BD1B-B8AA-7CEF-96E2E412B71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2772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07172-8736-3BBB-63C3-5A8DE7E9C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2EE8DE-034E-07A3-B969-8AE117EE24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C1F47E-6ABB-C893-0533-3625BF45E9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D9943A-0DB2-8BF4-81A6-4FA6C6FB62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31097-8F67-D7DF-B603-8028DA64C69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1775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4758DE-E424-5822-FBDE-A131C8555E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3866C5-F761-E28A-89C7-384B633A6A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BEAAD1-BE9C-5B0E-8C9B-198EF3F6D1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AAA651-C924-C26D-5F3D-B29FB6CE2B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17F9FE-1F37-6E49-3153-BB81F32F069E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1531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853BE-722F-0076-AAB9-8A7089562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029B89-8354-EFEC-5D98-F62770DB18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D086F2-F12C-FD12-A0B9-C6034061F6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03EE13-084C-27F0-BA39-7394106889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17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A0854C-F485-F97B-E347-649E9C90466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1036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19DD9E-BCCC-0AD6-DF16-AA7736F301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DDC208-33EB-51B9-3768-55434A24F9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549CED-AFAD-99A7-BF20-DC36F290E6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5D80B-C784-0715-E106-3212C46E27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18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B6B2CE-BBC3-2384-F439-034B2D7E8A0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97222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47E86C-A436-F720-6A6F-B352BB28A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BF51D9-12B7-8682-AED7-7701E84BFC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C7AE3F-5E72-4D33-415E-F6C7E23BC8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9FF58-3FE7-B6A0-FE64-2576A8C4F8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19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D70C43-1123-B0A6-72D9-8F335144DFE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3503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20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C3856A-F3CD-4032-ADA9-B0D70F59EF3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A64ED303-13BD-42F6-8013-753048B08E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959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C23911-B17C-479F-A6E2-08385D1EFEF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588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E16D9E-34B6-2496-C3CD-E521CE7B5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8BF346-835E-F8CB-AA36-FE35F27FE2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63D1CF-BEE9-BDD6-00D4-6AA362186C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483B4-091E-5446-3798-DC1639FD6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F7F5B8-E5FC-6279-4740-1530DDEA04A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432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EC67C-8284-DA31-C6F3-F9ABA4AFF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1E7DE3-EC4D-74EC-E0BF-BC88AC5999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0A2A78-4F58-63DC-2CC2-B25300DE3B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5F5A4C-7CAD-375A-56FA-DD9E7625A3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EDD6C4-6179-1F7D-AD12-C9F5743C34D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5057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C23911-B17C-479F-A6E2-08385D1EFEF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5517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5095A-2BE2-EAA6-C6B9-3E97362AAF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F041DF-A6FA-3097-1955-C7EFF06FE1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5C9A43-E228-ED7B-01A1-6C10184E69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FF5AEC-C03E-389D-64D8-D3531D205A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65FFC8-8CFA-1177-112F-1D545A8DBF2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1655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4EABF-AC18-DFE7-3388-531E472242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E79062-4D69-E04A-CF6A-7F21B7F640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F9D783-AD78-EFEA-0370-9B9D04A596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EF58DF-E8DF-B72D-919D-BE639E52DD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1A90B9-0497-08D8-36B8-53969A6A04F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0713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8B6C70-AE8C-7CBD-88AB-C6061D591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9911C1-45A2-4DD8-C070-04DF011CEC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65022E-7E7D-0FE4-3D2E-C4F97EBA5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148071-A06C-A80E-88C2-E168266BBE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4F073-54EF-D781-4E47-427D5F58754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9874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9E2C1-0814-1CA0-D054-8037749F26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339D8C-DA79-0543-12CE-28A58C84A3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F6A1D4-D396-72F1-F088-8F694DEEDB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602963-DE09-E0ED-C1A1-02E2D9E30B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07F282E-55F5-4803-B60F-09BA4600E538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2319F-6DD7-30FD-9CD7-25F53E458A2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486EC6D-77F5-4C7F-A7AE-2BD2E2EEB0ED}" type="datetime1">
              <a:rPr lang="en-GB" smtClean="0"/>
              <a:t>03/12/2024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1462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EA8D8870-8337-4ABD-9EA6-3D5AAB7E42D9}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AC3B2DB-2CCA-4BD4-8D63-98257049E273}"/>
              </a:ext>
            </a:extLst>
          </p:cNvPr>
          <p:cNvSpPr/>
          <p:nvPr userDrawn="1"/>
        </p:nvSpPr>
        <p:spPr>
          <a:xfrm>
            <a:off x="1" y="825689"/>
            <a:ext cx="6795928" cy="25942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54" name="Title 1">
            <a:extLst>
              <a:ext uri="{FF2B5EF4-FFF2-40B4-BE49-F238E27FC236}">
                <a16:creationId xmlns:a16="http://schemas.microsoft.com/office/drawing/2014/main" id="{324DAAC3-FA37-4838-A298-327679F99F8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28168" y="1057522"/>
            <a:ext cx="5003540" cy="2173433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sz="4400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55" name="Subtitle 2">
            <a:extLst>
              <a:ext uri="{FF2B5EF4-FFF2-40B4-BE49-F238E27FC236}">
                <a16:creationId xmlns:a16="http://schemas.microsoft.com/office/drawing/2014/main" id="{50BC9D78-FF13-4CEB-8ECB-E64E85C5D0B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646643" y="3751119"/>
            <a:ext cx="4985065" cy="1606163"/>
          </a:xfrm>
        </p:spPr>
        <p:txBody>
          <a:bodyPr rtlCol="0" anchor="t">
            <a:noAutofit/>
          </a:bodyPr>
          <a:lstStyle>
            <a:lvl1pPr>
              <a:defRPr sz="2400" b="0"/>
            </a:lvl1pPr>
          </a:lstStyle>
          <a:p>
            <a:pPr rtl="0"/>
            <a:r>
              <a:rPr lang="en-GB">
                <a:solidFill>
                  <a:schemeClr val="tx1">
                    <a:lumMod val="75000"/>
                    <a:lumOff val="25000"/>
                  </a:schemeClr>
                </a:solidFill>
              </a:rPr>
              <a:t>Click to add subtitle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792E4C-AD3B-4E88-8540-E75759746368}"/>
              </a:ext>
            </a:extLst>
          </p:cNvPr>
          <p:cNvSpPr/>
          <p:nvPr userDrawn="1"/>
        </p:nvSpPr>
        <p:spPr>
          <a:xfrm>
            <a:off x="-1" y="889697"/>
            <a:ext cx="1070775" cy="2466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A32632F-9ED1-4328-BBE3-B4E014156A29}"/>
              </a:ext>
            </a:extLst>
          </p:cNvPr>
          <p:cNvSpPr/>
          <p:nvPr userDrawn="1"/>
        </p:nvSpPr>
        <p:spPr>
          <a:xfrm rot="5400000">
            <a:off x="-236512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58" name="Footer Placeholder 4">
            <a:extLst>
              <a:ext uri="{FF2B5EF4-FFF2-40B4-BE49-F238E27FC236}">
                <a16:creationId xmlns:a16="http://schemas.microsoft.com/office/drawing/2014/main" id="{15A37EDE-F10B-4C4B-9572-8778C2D6A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5103" y="6309360"/>
            <a:ext cx="4797504" cy="457200"/>
          </a:xfrm>
        </p:spPr>
        <p:txBody>
          <a:bodyPr rtlCol="0"/>
          <a:lstStyle/>
          <a:p>
            <a:pPr algn="l" rtl="0"/>
            <a:r>
              <a:rPr lang="en-GB"/>
              <a:t>Presentation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124D3C-01E3-4B96-BDF0-54851D1739D0}"/>
              </a:ext>
            </a:extLst>
          </p:cNvPr>
          <p:cNvSpPr/>
          <p:nvPr userDrawn="1"/>
        </p:nvSpPr>
        <p:spPr>
          <a:xfrm rot="5400000">
            <a:off x="339893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61" name="Date Placeholder 35">
            <a:extLst>
              <a:ext uri="{FF2B5EF4-FFF2-40B4-BE49-F238E27FC236}">
                <a16:creationId xmlns:a16="http://schemas.microsoft.com/office/drawing/2014/main" id="{D6890A67-3C66-4F8A-B1A6-05469F40F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97353" y="6309360"/>
            <a:ext cx="2151134" cy="457200"/>
          </a:xfrm>
        </p:spPr>
        <p:txBody>
          <a:bodyPr rtlCol="0"/>
          <a:lstStyle/>
          <a:p>
            <a:pPr algn="l" rtl="0"/>
            <a:r>
              <a:rPr lang="en-GB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t>2/1/20XX</a:t>
            </a:r>
            <a:endParaRPr lang="en-GB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2" name="Slide Number Placeholder 36">
            <a:extLst>
              <a:ext uri="{FF2B5EF4-FFF2-40B4-BE49-F238E27FC236}">
                <a16:creationId xmlns:a16="http://schemas.microsoft.com/office/drawing/2014/main" id="{46849723-0CBF-47CA-9477-4D42CAC71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‹#›</a:t>
            </a:fld>
            <a:endParaRPr lang="en-GB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5" name="Picture Placeholder 64">
            <a:extLst>
              <a:ext uri="{FF2B5EF4-FFF2-40B4-BE49-F238E27FC236}">
                <a16:creationId xmlns:a16="http://schemas.microsoft.com/office/drawing/2014/main" id="{D60E3C33-714C-4528-93A6-4470C3E89AE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859936" y="-2"/>
            <a:ext cx="5332064" cy="6858002"/>
          </a:xfrm>
          <a:custGeom>
            <a:avLst/>
            <a:gdLst>
              <a:gd name="connsiteX0" fmla="*/ 0 w 5332064"/>
              <a:gd name="connsiteY0" fmla="*/ 0 h 6858002"/>
              <a:gd name="connsiteX1" fmla="*/ 5332064 w 5332064"/>
              <a:gd name="connsiteY1" fmla="*/ 0 h 6858002"/>
              <a:gd name="connsiteX2" fmla="*/ 5332064 w 5332064"/>
              <a:gd name="connsiteY2" fmla="*/ 6858002 h 6858002"/>
              <a:gd name="connsiteX3" fmla="*/ 0 w 5332064"/>
              <a:gd name="connsiteY3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2064" h="6858002">
                <a:moveTo>
                  <a:pt x="0" y="0"/>
                </a:moveTo>
                <a:lnTo>
                  <a:pt x="5332064" y="0"/>
                </a:lnTo>
                <a:lnTo>
                  <a:pt x="5332064" y="6858002"/>
                </a:lnTo>
                <a:lnTo>
                  <a:pt x="0" y="6858002"/>
                </a:lnTo>
                <a:close/>
              </a:path>
            </a:pathLst>
          </a:custGeom>
        </p:spPr>
        <p:txBody>
          <a:bodyPr wrap="square" rtlCol="0" anchor="t">
            <a:noAutofit/>
          </a:bodyPr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42582526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ctangle 1">
            <a:extLst>
              <a:ext uri="{FF2B5EF4-FFF2-40B4-BE49-F238E27FC236}">
                <a16:creationId xmlns:a16="http://schemas.microsoft.com/office/drawing/2014/main" id="{2A19A957-1FB5-43F8-B325-BBD9FEF23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A5410A-92A6-4C0B-9D89-186B7DDB2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903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D8F3F22-19C9-4C61-8202-3220217D29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8935" y="180644"/>
            <a:ext cx="10900146" cy="935776"/>
          </a:xfrm>
        </p:spPr>
        <p:txBody>
          <a:bodyPr rtlCol="0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A26073-23A2-4B91-A128-79AA1BE93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1351619"/>
            <a:ext cx="12192000" cy="474948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4D5DFA-0CEA-43F0-98EE-6C9F741F7C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107836"/>
            <a:ext cx="4651248" cy="7501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F94B471-6707-4251-8230-A51AED0767C9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48934" y="1834005"/>
            <a:ext cx="4727735" cy="465155"/>
          </a:xfrm>
        </p:spPr>
        <p:txBody>
          <a:bodyPr rtlCol="0" anchor="t">
            <a:noAutofit/>
          </a:bodyPr>
          <a:lstStyle>
            <a:lvl1pPr>
              <a:buFont typeface="Arial" panose="020B0604020202020204" pitchFamily="34" charset="0"/>
              <a:buNone/>
              <a:defRPr sz="2000" b="1"/>
            </a:lvl1pPr>
          </a:lstStyle>
          <a:p>
            <a:pPr rtl="0"/>
            <a:r>
              <a:rPr lang="en-GB"/>
              <a:t>Click to add subtitle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D986D97-E6F1-49E8-977A-C802B4E41B7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8934" y="2422380"/>
            <a:ext cx="4727735" cy="3029446"/>
          </a:xfrm>
        </p:spPr>
        <p:txBody>
          <a:bodyPr rtlCol="0" anchor="t">
            <a:noAutofit/>
          </a:bodyPr>
          <a:lstStyle>
            <a:lvl1pPr marL="283464" indent="-283464">
              <a:buFont typeface="Arial" panose="020B0604020202020204" pitchFamily="34" charset="0"/>
              <a:buChar char="•"/>
              <a:defRPr sz="1600" b="0" baseline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62163C0-B07F-43E4-B17C-2E6A96553B9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5999" y="1834004"/>
            <a:ext cx="4727735" cy="465155"/>
          </a:xfrm>
        </p:spPr>
        <p:txBody>
          <a:bodyPr rtlCol="0" anchor="t">
            <a:noAutofit/>
          </a:bodyPr>
          <a:lstStyle>
            <a:lvl1pPr>
              <a:buFont typeface="Arial" panose="020B0604020202020204" pitchFamily="34" charset="0"/>
              <a:buNone/>
              <a:defRPr sz="2000" b="1"/>
            </a:lvl1pPr>
          </a:lstStyle>
          <a:p>
            <a:pPr rtl="0"/>
            <a:r>
              <a:rPr lang="en-GB"/>
              <a:t>Click to add subtitle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098FA6D-3C80-4FE1-B248-1CA2B6862F6D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095999" y="2422380"/>
            <a:ext cx="4727735" cy="3029446"/>
          </a:xfrm>
        </p:spPr>
        <p:txBody>
          <a:bodyPr rtlCol="0" anchor="t">
            <a:noAutofit/>
          </a:bodyPr>
          <a:lstStyle>
            <a:lvl1pPr marL="283464" indent="-283464">
              <a:buFont typeface="Arial" panose="020B0604020202020204" pitchFamily="34" charset="0"/>
              <a:buChar char="•"/>
              <a:defRPr sz="1600" b="0" baseline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52712D-F957-4B22-8B50-BE10410FF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24" y="6101107"/>
            <a:ext cx="1218895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1" name="Footer Placeholder 29">
            <a:extLst>
              <a:ext uri="{FF2B5EF4-FFF2-40B4-BE49-F238E27FC236}">
                <a16:creationId xmlns:a16="http://schemas.microsoft.com/office/drawing/2014/main" id="{26FD74F8-42BB-4CB4-ABF1-5F149743B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917" y="6309360"/>
            <a:ext cx="3423986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Presentation Title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Date Placeholder 28">
            <a:extLst>
              <a:ext uri="{FF2B5EF4-FFF2-40B4-BE49-F238E27FC236}">
                <a16:creationId xmlns:a16="http://schemas.microsoft.com/office/drawing/2014/main" id="{5B031752-6400-4BFB-979F-E2EE795E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3620" y="6309360"/>
            <a:ext cx="3411973" cy="4572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GB"/>
              <a:t>2/1/20XX</a:t>
            </a:r>
            <a:endParaRPr lang="en-GB" dirty="0"/>
          </a:p>
        </p:txBody>
      </p:sp>
      <p:sp>
        <p:nvSpPr>
          <p:cNvPr id="12" name="Slide Number Placeholder 30">
            <a:extLst>
              <a:ext uri="{FF2B5EF4-FFF2-40B4-BE49-F238E27FC236}">
                <a16:creationId xmlns:a16="http://schemas.microsoft.com/office/drawing/2014/main" id="{6A5CAEAF-7DEC-4B20-8B1E-301A9D0E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B696A3-EA34-4924-9037-E330B1CB89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33798" y="6117631"/>
            <a:ext cx="64008" cy="74036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103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ctangle 1">
            <a:extLst>
              <a:ext uri="{FF2B5EF4-FFF2-40B4-BE49-F238E27FC236}">
                <a16:creationId xmlns:a16="http://schemas.microsoft.com/office/drawing/2014/main" id="{725A2F16-8CE0-4F2E-933C-EFDFB1E19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C70705-E2EE-4992-AE78-FDBE1285C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903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1C428A7-7771-4474-8BB4-8A6F0FEF87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8935" y="180644"/>
            <a:ext cx="10900146" cy="935776"/>
          </a:xfrm>
        </p:spPr>
        <p:txBody>
          <a:bodyPr rtlCol="0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8730F6-0DF6-48BC-86CC-00BE183501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1351619"/>
            <a:ext cx="12192000" cy="474948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D31104-1E19-4E17-A3FE-2B2C55134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107836"/>
            <a:ext cx="4651248" cy="7501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2CEB59E-1776-4FF1-BF4D-A33B618FD59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48935" y="1834005"/>
            <a:ext cx="3519028" cy="465155"/>
          </a:xfrm>
        </p:spPr>
        <p:txBody>
          <a:bodyPr rtlCol="0" anchor="t">
            <a:noAutofit/>
          </a:bodyPr>
          <a:lstStyle>
            <a:lvl1pPr>
              <a:buFont typeface="Arial" panose="020B0604020202020204" pitchFamily="34" charset="0"/>
              <a:buNone/>
              <a:defRPr sz="2000" b="1"/>
            </a:lvl1pPr>
          </a:lstStyle>
          <a:p>
            <a:pPr rtl="0"/>
            <a:r>
              <a:rPr lang="en-GB"/>
              <a:t>Click to add subtitle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6B55E76-BA79-44AC-B206-DA13D60FDA2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8935" y="2419555"/>
            <a:ext cx="3519028" cy="3197260"/>
          </a:xfrm>
        </p:spPr>
        <p:txBody>
          <a:bodyPr rtlCol="0" anchor="t">
            <a:normAutofit/>
          </a:bodyPr>
          <a:lstStyle>
            <a:lvl1pPr marL="283464" indent="-283464">
              <a:buFont typeface="Arial" panose="020B0604020202020204" pitchFamily="34" charset="0"/>
              <a:buChar char="•"/>
              <a:defRPr sz="1600" b="0" baseline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60518C4D-71E5-4211-A191-A8ED7185DED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4336486" y="1828356"/>
            <a:ext cx="3519028" cy="465155"/>
          </a:xfrm>
        </p:spPr>
        <p:txBody>
          <a:bodyPr rtlCol="0" anchor="t">
            <a:noAutofit/>
          </a:bodyPr>
          <a:lstStyle>
            <a:lvl1pPr>
              <a:buFont typeface="Arial" panose="020B0604020202020204" pitchFamily="34" charset="0"/>
              <a:buNone/>
              <a:defRPr sz="2000" b="1"/>
            </a:lvl1pPr>
          </a:lstStyle>
          <a:p>
            <a:pPr rtl="0"/>
            <a:r>
              <a:rPr lang="en-GB"/>
              <a:t>Click to add subtitle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7EF9B63-4443-4EE5-A88B-2F1FA4CC404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336486" y="2419555"/>
            <a:ext cx="3519028" cy="3197260"/>
          </a:xfrm>
        </p:spPr>
        <p:txBody>
          <a:bodyPr rtlCol="0" anchor="t">
            <a:normAutofit/>
          </a:bodyPr>
          <a:lstStyle>
            <a:lvl1pPr marL="283464" indent="-283464">
              <a:buFont typeface="Arial" panose="020B0604020202020204" pitchFamily="34" charset="0"/>
              <a:buChar char="•"/>
              <a:defRPr sz="1600" b="0" baseline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54FF8D9-50D3-4515-B896-B127F664C1E1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024037" y="1834005"/>
            <a:ext cx="3519028" cy="465155"/>
          </a:xfrm>
        </p:spPr>
        <p:txBody>
          <a:bodyPr rtlCol="0" anchor="t">
            <a:noAutofit/>
          </a:bodyPr>
          <a:lstStyle>
            <a:lvl1pPr>
              <a:buFont typeface="Arial" panose="020B0604020202020204" pitchFamily="34" charset="0"/>
              <a:buNone/>
              <a:defRPr sz="2000" b="1"/>
            </a:lvl1pPr>
          </a:lstStyle>
          <a:p>
            <a:pPr rtl="0"/>
            <a:r>
              <a:rPr lang="en-GB"/>
              <a:t>Click to add subtitle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95B62E8-2D9A-443A-8560-D347C470389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024037" y="2419555"/>
            <a:ext cx="3519028" cy="3197260"/>
          </a:xfrm>
        </p:spPr>
        <p:txBody>
          <a:bodyPr rtlCol="0" anchor="t">
            <a:normAutofit/>
          </a:bodyPr>
          <a:lstStyle>
            <a:lvl1pPr marL="283464" indent="-283464">
              <a:buFont typeface="Arial" panose="020B0604020202020204" pitchFamily="34" charset="0"/>
              <a:buChar char="•"/>
              <a:defRPr sz="1600" b="0" baseline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A7A17E-1562-4B10-9BC8-AB6B45E6BD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24" y="6101107"/>
            <a:ext cx="1218895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37258C-9B58-4DC0-BC98-826A38D4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33798" y="6117631"/>
            <a:ext cx="64008" cy="74036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3" name="Footer Placeholder 29">
            <a:extLst>
              <a:ext uri="{FF2B5EF4-FFF2-40B4-BE49-F238E27FC236}">
                <a16:creationId xmlns:a16="http://schemas.microsoft.com/office/drawing/2014/main" id="{2F8E2987-7F65-44D5-B3AD-776ECF8D8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917" y="6309360"/>
            <a:ext cx="3423986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Presentation Title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Date Placeholder 28">
            <a:extLst>
              <a:ext uri="{FF2B5EF4-FFF2-40B4-BE49-F238E27FC236}">
                <a16:creationId xmlns:a16="http://schemas.microsoft.com/office/drawing/2014/main" id="{08BD4E48-A35B-4475-BC85-E58DA2920F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3620" y="6309360"/>
            <a:ext cx="3411973" cy="4572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GB"/>
              <a:t>2/1/20XX</a:t>
            </a:r>
            <a:endParaRPr lang="en-GB" dirty="0"/>
          </a:p>
        </p:txBody>
      </p:sp>
      <p:sp>
        <p:nvSpPr>
          <p:cNvPr id="11" name="Slide Number Placeholder 30">
            <a:extLst>
              <a:ext uri="{FF2B5EF4-FFF2-40B4-BE49-F238E27FC236}">
                <a16:creationId xmlns:a16="http://schemas.microsoft.com/office/drawing/2014/main" id="{FBDAEBAB-F3AA-4DB3-96B7-6387085C1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755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53C66564-535A-4715-9B27-B8AB14F77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821E99-F411-4BAB-8211-C344272A2A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77552" y="0"/>
            <a:ext cx="7514448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29B7F2A-CF10-474B-91F1-7C50A7DAF8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76668" y="537381"/>
            <a:ext cx="6172412" cy="103192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/>
              <a:t>Click to add title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F0D6D9-A64A-415F-BA44-494062CA6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121655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77B49C-9749-4042-A729-C27F583654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2249324"/>
            <a:ext cx="461772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B79F49-5021-4A8F-A90A-5E08F7FB5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546655"/>
            <a:ext cx="461772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3" name="Picture Placeholder 19">
            <a:extLst>
              <a:ext uri="{FF2B5EF4-FFF2-40B4-BE49-F238E27FC236}">
                <a16:creationId xmlns:a16="http://schemas.microsoft.com/office/drawing/2014/main" id="{B6E270BA-010E-406C-8FBF-0ED0DA28D07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-3"/>
            <a:ext cx="4613544" cy="2249321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picture</a:t>
            </a:r>
          </a:p>
        </p:txBody>
      </p:sp>
      <p:sp>
        <p:nvSpPr>
          <p:cNvPr id="24" name="Picture Placeholder 19">
            <a:extLst>
              <a:ext uri="{FF2B5EF4-FFF2-40B4-BE49-F238E27FC236}">
                <a16:creationId xmlns:a16="http://schemas.microsoft.com/office/drawing/2014/main" id="{6E15371C-3F24-44D7-97EB-74C12D53CBB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2311339"/>
            <a:ext cx="4613544" cy="2241520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picture</a:t>
            </a:r>
          </a:p>
        </p:txBody>
      </p:sp>
      <p:sp>
        <p:nvSpPr>
          <p:cNvPr id="25" name="Picture Placeholder 19">
            <a:extLst>
              <a:ext uri="{FF2B5EF4-FFF2-40B4-BE49-F238E27FC236}">
                <a16:creationId xmlns:a16="http://schemas.microsoft.com/office/drawing/2014/main" id="{E39E0BDE-5895-4B94-90AC-7045292B0B3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" y="4613572"/>
            <a:ext cx="4613544" cy="2241520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picture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8823570-AC4F-4679-98CA-DC7F7B2CC10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76671" y="1735745"/>
            <a:ext cx="6172412" cy="3767496"/>
          </a:xfrm>
        </p:spPr>
        <p:txBody>
          <a:bodyPr rtlCol="0" anchor="t">
            <a:normAutofit/>
          </a:bodyPr>
          <a:lstStyle>
            <a:lvl1pPr>
              <a:buFont typeface="Arial" panose="020B0604020202020204" pitchFamily="34" charset="0"/>
              <a:buNone/>
              <a:defRPr sz="1600" b="0"/>
            </a:lvl1pPr>
          </a:lstStyle>
          <a:p>
            <a:pPr rtl="0"/>
            <a:r>
              <a:rPr lang="en-GB"/>
              <a:t> Click to add text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B6B62FA-FEDE-42B0-8B7B-24AE138EB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917" y="6309360"/>
            <a:ext cx="3271516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9E8578BE-8DB2-4FE6-B45A-2B3415CEE1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668" y="6309360"/>
            <a:ext cx="3411973" cy="4572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  <a:effectLst/>
              </a:defRPr>
            </a:lvl1pPr>
          </a:lstStyle>
          <a:p>
            <a:pPr rtl="0"/>
            <a:r>
              <a:rPr lang="en-GB"/>
              <a:t>2/1/20XX</a:t>
            </a:r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AF7C96F-C1E5-45F5-B070-2D025E7BD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457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3DC2F0A-1748-49AE-AF72-D6BBB4F8F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3DF7B1-E0C5-4E09-BB5C-F11EA14D7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66789"/>
            <a:ext cx="6833381" cy="25942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BC678EC-E47C-4AC2-A75A-7022CECD00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4622" y="1138041"/>
            <a:ext cx="4862811" cy="2019488"/>
          </a:xfrm>
        </p:spPr>
        <p:txBody>
          <a:bodyPr rtlCol="0"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25" name="Picture Placeholder 21">
            <a:extLst>
              <a:ext uri="{FF2B5EF4-FFF2-40B4-BE49-F238E27FC236}">
                <a16:creationId xmlns:a16="http://schemas.microsoft.com/office/drawing/2014/main" id="{8B745891-A8DA-4640-BB3F-1693FC5AC4A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58023" y="4941"/>
            <a:ext cx="5333977" cy="3392053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24" name="Picture Placeholder 21">
            <a:extLst>
              <a:ext uri="{FF2B5EF4-FFF2-40B4-BE49-F238E27FC236}">
                <a16:creationId xmlns:a16="http://schemas.microsoft.com/office/drawing/2014/main" id="{BC2DF568-4EA5-4F79-980F-47FC90AEA12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67712" y="3461002"/>
            <a:ext cx="5728215" cy="3396997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74E69A-5ABD-42DF-A2B0-997A62625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3063" y="920164"/>
            <a:ext cx="1070775" cy="24661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2B6D0A-4A1F-4B59-B429-AD3FABC74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66529-F6B7-4C1C-8291-8139628DF6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48456"/>
            <a:ext cx="6833382" cy="717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2245B9-34B5-4F89-8EA6-C018B9D4FA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8023" y="3442673"/>
            <a:ext cx="5333977" cy="341532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0814BE-76E8-43EC-9616-A1F02F053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396996"/>
            <a:ext cx="1219200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8AAA0A6-9D4B-4AA2-82F0-77E5ECF4B64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86762" y="3928342"/>
            <a:ext cx="4162319" cy="2285000"/>
          </a:xfrm>
        </p:spPr>
        <p:txBody>
          <a:bodyPr rtlCol="0" anchor="t">
            <a:normAutofit/>
          </a:bodyPr>
          <a:lstStyle>
            <a:lvl1pPr>
              <a:lnSpc>
                <a:spcPct val="100000"/>
              </a:lnSpc>
              <a:defRPr sz="2400" b="0"/>
            </a:lvl1pPr>
          </a:lstStyle>
          <a:p>
            <a:pPr rtl="0"/>
            <a:r>
              <a:rPr lang="en-GB"/>
              <a:t>Click to add text</a:t>
            </a:r>
          </a:p>
        </p:txBody>
      </p:sp>
      <p:sp>
        <p:nvSpPr>
          <p:cNvPr id="17" name="Footer Placeholder 12">
            <a:extLst>
              <a:ext uri="{FF2B5EF4-FFF2-40B4-BE49-F238E27FC236}">
                <a16:creationId xmlns:a16="http://schemas.microsoft.com/office/drawing/2014/main" id="{8E3FFD99-95F0-47A4-8642-FB9FECEC4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5917" y="6309360"/>
            <a:ext cx="4946592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727536-E532-4015-A178-0ABB6B09C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339893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9" name="Date Placeholder 11">
            <a:extLst>
              <a:ext uri="{FF2B5EF4-FFF2-40B4-BE49-F238E27FC236}">
                <a16:creationId xmlns:a16="http://schemas.microsoft.com/office/drawing/2014/main" id="{22977876-C29D-4D32-9948-303465AEC3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77730" y="6309360"/>
            <a:ext cx="2736329" cy="457200"/>
          </a:xfrm>
        </p:spPr>
        <p:txBody>
          <a:bodyPr rtlCol="0"/>
          <a:lstStyle/>
          <a:p>
            <a:pPr rtl="0"/>
            <a:r>
              <a:rPr lang="en-GB"/>
              <a:t>2/1/20XX</a:t>
            </a:r>
            <a:endParaRPr lang="en-GB" dirty="0"/>
          </a:p>
        </p:txBody>
      </p:sp>
      <p:sp>
        <p:nvSpPr>
          <p:cNvPr id="20" name="Slide Number Placeholder 15">
            <a:extLst>
              <a:ext uri="{FF2B5EF4-FFF2-40B4-BE49-F238E27FC236}">
                <a16:creationId xmlns:a16="http://schemas.microsoft.com/office/drawing/2014/main" id="{6A7BC11E-2EF0-4989-9A7E-7AB377DB8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9767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BF5F5DFA-1BC3-4062-9356-6145C9F7C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B5D461-AEC0-477F-A77A-6227F95A8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75813" y="0"/>
            <a:ext cx="4016188" cy="105654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1A041D-DE47-45FA-AC78-CC7FD02571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25" y="1031500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614254-52EF-4F58-99B1-CDA7C39223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049" y="1095508"/>
            <a:ext cx="8203482" cy="501689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D3B3ABA-0408-41EA-935D-D4F4586AA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7178" y="1475399"/>
            <a:ext cx="6623040" cy="791861"/>
          </a:xfr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rtl="0"/>
            <a:r>
              <a:rPr lang="en-GB"/>
              <a:t>Click to add title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0D7EF23-28EE-4115-879A-D95BBAC662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87179" y="2502047"/>
            <a:ext cx="6623039" cy="3030599"/>
          </a:xfrm>
        </p:spPr>
        <p:txBody>
          <a:bodyPr rtlCol="0" anchor="t">
            <a:normAutofit/>
          </a:bodyPr>
          <a:lstStyle>
            <a:lvl1pPr>
              <a:defRPr sz="2000" b="0"/>
            </a:lvl1pPr>
          </a:lstStyle>
          <a:p>
            <a:pPr rtl="0"/>
            <a:r>
              <a:rPr lang="en-GB"/>
              <a:t>Click to add text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4B41004-DE9E-4B19-B7DE-91782B37C84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94348" y="1085431"/>
            <a:ext cx="3997652" cy="5037857"/>
          </a:xfrm>
          <a:custGeom>
            <a:avLst/>
            <a:gdLst>
              <a:gd name="connsiteX0" fmla="*/ 0 w 3997652"/>
              <a:gd name="connsiteY0" fmla="*/ 0 h 5037857"/>
              <a:gd name="connsiteX1" fmla="*/ 3997652 w 3997652"/>
              <a:gd name="connsiteY1" fmla="*/ 0 h 5037857"/>
              <a:gd name="connsiteX2" fmla="*/ 3997652 w 3997652"/>
              <a:gd name="connsiteY2" fmla="*/ 5037857 h 5037857"/>
              <a:gd name="connsiteX3" fmla="*/ 0 w 3997652"/>
              <a:gd name="connsiteY3" fmla="*/ 5037857 h 503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7652" h="5037857">
                <a:moveTo>
                  <a:pt x="0" y="0"/>
                </a:moveTo>
                <a:lnTo>
                  <a:pt x="3997652" y="0"/>
                </a:lnTo>
                <a:lnTo>
                  <a:pt x="3997652" y="5037857"/>
                </a:lnTo>
                <a:lnTo>
                  <a:pt x="0" y="5037857"/>
                </a:lnTo>
                <a:close/>
              </a:path>
            </a:pathLst>
          </a:custGeom>
        </p:spPr>
        <p:txBody>
          <a:bodyPr wrap="square" rtlCol="0" anchor="t">
            <a:noAutofit/>
          </a:bodyPr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37301C-2B9B-4119-9002-BD6DB2AB87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6144405"/>
            <a:ext cx="8150087" cy="7135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12738D-D0ED-4899-A01C-42439B5B3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06532" y="6167615"/>
            <a:ext cx="3982418" cy="69038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ED261D-45B9-40C1-8341-8B8B796E8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25" y="6112401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7" name="Footer Placeholder 7">
            <a:extLst>
              <a:ext uri="{FF2B5EF4-FFF2-40B4-BE49-F238E27FC236}">
                <a16:creationId xmlns:a16="http://schemas.microsoft.com/office/drawing/2014/main" id="{182CF530-D736-4104-8678-850EEDF99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7178" y="6309360"/>
            <a:ext cx="6623040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E23953F-BF80-48E0-8282-62907D6C29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42523" y="0"/>
            <a:ext cx="6400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9" name="Date Placeholder 5">
            <a:extLst>
              <a:ext uri="{FF2B5EF4-FFF2-40B4-BE49-F238E27FC236}">
                <a16:creationId xmlns:a16="http://schemas.microsoft.com/office/drawing/2014/main" id="{8DEDB7CE-711E-4E43-9450-4C7BECE2F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79537" y="6309360"/>
            <a:ext cx="1885598" cy="457200"/>
          </a:xfrm>
        </p:spPr>
        <p:txBody>
          <a:bodyPr rtlCol="0"/>
          <a:lstStyle/>
          <a:p>
            <a:pPr rtl="0"/>
            <a:r>
              <a:rPr lang="en-GB"/>
              <a:t>2/1/20XX</a:t>
            </a:r>
            <a:endParaRPr lang="en-GB" dirty="0"/>
          </a:p>
        </p:txBody>
      </p:sp>
      <p:sp>
        <p:nvSpPr>
          <p:cNvPr id="20" name="Slide Number Placeholder 9">
            <a:extLst>
              <a:ext uri="{FF2B5EF4-FFF2-40B4-BE49-F238E27FC236}">
                <a16:creationId xmlns:a16="http://schemas.microsoft.com/office/drawing/2014/main" id="{F5D9588C-9E6B-42F6-8B42-D18388626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348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5C341663-7159-49AD-AAF3-4B3C490D81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6DEFA91-CCB3-4B9E-9CFC-AA9D92073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396996"/>
            <a:ext cx="461772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83D2425-8E71-4C9D-8737-018CE4452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121655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0F2EB12-394C-40E4-9186-CBD6635B5D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77552" y="0"/>
            <a:ext cx="7514448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53F9468C-8821-4670-9C7C-78E7D75861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5915" y="673308"/>
            <a:ext cx="6457717" cy="158089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/>
              <a:t>Click to add title</a:t>
            </a:r>
          </a:p>
        </p:txBody>
      </p:sp>
      <p:sp>
        <p:nvSpPr>
          <p:cNvPr id="35" name="Picture Placeholder 5">
            <a:extLst>
              <a:ext uri="{FF2B5EF4-FFF2-40B4-BE49-F238E27FC236}">
                <a16:creationId xmlns:a16="http://schemas.microsoft.com/office/drawing/2014/main" id="{6198A97B-719D-4F79-A04B-46EE272A1D9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3461004"/>
            <a:ext cx="4613547" cy="3396996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34" name="Picture Placeholder 5">
            <a:extLst>
              <a:ext uri="{FF2B5EF4-FFF2-40B4-BE49-F238E27FC236}">
                <a16:creationId xmlns:a16="http://schemas.microsoft.com/office/drawing/2014/main" id="{79E62157-5D84-47E4-9718-5408E1C7E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613548" cy="3396994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551E6FEF-934C-427E-A65F-F501B04FC71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05918" y="2353586"/>
            <a:ext cx="6457717" cy="3767496"/>
          </a:xfrm>
        </p:spPr>
        <p:txBody>
          <a:bodyPr rtlCol="0" anchor="t">
            <a:normAutofit/>
          </a:bodyPr>
          <a:lstStyle>
            <a:lvl1pPr>
              <a:defRPr sz="1600" b="0" baseline="0"/>
            </a:lvl1pPr>
          </a:lstStyle>
          <a:p>
            <a:pPr rtl="0"/>
            <a:r>
              <a:rPr lang="en-GB"/>
              <a:t>Click to add text</a:t>
            </a:r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CA12CF76-B207-465C-A494-3C57818AC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906" y="6309360"/>
            <a:ext cx="4097030" cy="457200"/>
          </a:xfrm>
        </p:spPr>
        <p:txBody>
          <a:bodyPr rtlCol="0"/>
          <a:lstStyle>
            <a:lvl1pPr>
              <a:defRPr>
                <a:effectLst>
                  <a:outerShdw blurRad="50800" dist="38100" dir="240000" algn="ctr" rotWithShape="0">
                    <a:schemeClr val="tx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9F682261-0FB4-4600-86B5-DDF27881F7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5303" y="6309360"/>
            <a:ext cx="3411973" cy="457200"/>
          </a:xfrm>
        </p:spPr>
        <p:txBody>
          <a:bodyPr rtlCol="0"/>
          <a:lstStyle>
            <a:lvl1pPr>
              <a:defRPr>
                <a:effectLst/>
              </a:defRPr>
            </a:lvl1pPr>
          </a:lstStyle>
          <a:p>
            <a:pPr rtl="0"/>
            <a:r>
              <a:rPr lang="en-GB">
                <a:solidFill>
                  <a:schemeClr val="tx2"/>
                </a:solidFill>
              </a:rPr>
              <a:t>2/1/20XX</a:t>
            </a:r>
            <a:endParaRPr lang="en-GB" dirty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632EB37A-06D5-4BC7-BC11-75B1719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8522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E7E77A60-3019-43AE-AA38-E130C04CFD8D}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DBF0FB-88D2-4271-BFAF-D129CF8C2F68}"/>
              </a:ext>
            </a:extLst>
          </p:cNvPr>
          <p:cNvSpPr/>
          <p:nvPr userDrawn="1"/>
        </p:nvSpPr>
        <p:spPr>
          <a:xfrm>
            <a:off x="7547855" y="-4078"/>
            <a:ext cx="4641096" cy="105654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62B807B-6DFA-471C-B675-016416207F0E}"/>
              </a:ext>
            </a:extLst>
          </p:cNvPr>
          <p:cNvSpPr/>
          <p:nvPr userDrawn="1"/>
        </p:nvSpPr>
        <p:spPr>
          <a:xfrm>
            <a:off x="1525" y="1031500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555D4C0-9882-489D-AD77-A9F38B3784A6}"/>
              </a:ext>
            </a:extLst>
          </p:cNvPr>
          <p:cNvSpPr/>
          <p:nvPr userDrawn="1"/>
        </p:nvSpPr>
        <p:spPr>
          <a:xfrm>
            <a:off x="7585468" y="1095508"/>
            <a:ext cx="4603482" cy="501689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63F61843-5C9C-49E0-8A90-64085BC79F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73503" y="1709530"/>
            <a:ext cx="3754671" cy="2528515"/>
          </a:xfrm>
        </p:spPr>
        <p:txBody>
          <a:bodyPr rtlCol="0" anchor="b"/>
          <a:lstStyle>
            <a:lvl1pPr>
              <a:lnSpc>
                <a:spcPct val="100000"/>
              </a:lnSpc>
              <a:defRPr/>
            </a:lvl1pPr>
          </a:lstStyle>
          <a:p>
            <a:pPr rtl="0"/>
            <a:r>
              <a:rPr lang="en-GB" sz="3600" b="1" cap="none">
                <a:solidFill>
                  <a:schemeClr val="tx2"/>
                </a:solidFill>
              </a:rPr>
              <a:t>Click to add title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15C8BDC7-F09C-40A3-B14E-9A49781EE6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976914" y="4238046"/>
            <a:ext cx="3806919" cy="1741404"/>
          </a:xfrm>
        </p:spPr>
        <p:txBody>
          <a:bodyPr rtlCol="0" anchor="t">
            <a:normAutofit/>
          </a:bodyPr>
          <a:lstStyle>
            <a:lvl1pPr>
              <a:defRPr sz="1600" b="0"/>
            </a:lvl1pPr>
          </a:lstStyle>
          <a:p>
            <a:pPr rtl="0"/>
            <a:r>
              <a:rPr lang="en-GB" sz="2000">
                <a:solidFill>
                  <a:schemeClr val="tx2"/>
                </a:solidFill>
              </a:rPr>
              <a:t>Click to add subtitle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47A5DB4-1ED7-4630-89AF-F1802E44EF89}"/>
              </a:ext>
            </a:extLst>
          </p:cNvPr>
          <p:cNvSpPr/>
          <p:nvPr userDrawn="1"/>
        </p:nvSpPr>
        <p:spPr>
          <a:xfrm>
            <a:off x="0" y="6144405"/>
            <a:ext cx="7534656" cy="7135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E5D4012-4107-490F-A369-EA7063242A98}"/>
              </a:ext>
            </a:extLst>
          </p:cNvPr>
          <p:cNvSpPr/>
          <p:nvPr userDrawn="1"/>
        </p:nvSpPr>
        <p:spPr>
          <a:xfrm>
            <a:off x="7585468" y="6167615"/>
            <a:ext cx="4603482" cy="69038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95C79E2-9EA5-4713-B4AF-0E4572CFFA2F}"/>
              </a:ext>
            </a:extLst>
          </p:cNvPr>
          <p:cNvSpPr/>
          <p:nvPr userDrawn="1"/>
        </p:nvSpPr>
        <p:spPr>
          <a:xfrm>
            <a:off x="1525" y="6112401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74C09E2-06F0-4230-8DAD-A0DBF01F8603}"/>
              </a:ext>
            </a:extLst>
          </p:cNvPr>
          <p:cNvSpPr/>
          <p:nvPr userDrawn="1"/>
        </p:nvSpPr>
        <p:spPr>
          <a:xfrm>
            <a:off x="7521459" y="0"/>
            <a:ext cx="6400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40" name="Picture Placeholder 38">
            <a:extLst>
              <a:ext uri="{FF2B5EF4-FFF2-40B4-BE49-F238E27FC236}">
                <a16:creationId xmlns:a16="http://schemas.microsoft.com/office/drawing/2014/main" id="{AB2070F4-085F-4F8D-A1E8-A58E5F8F068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1095509"/>
            <a:ext cx="7519932" cy="5016892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3640490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DEBA854-A26D-41C5-9D40-DF6B49ACB136}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95BFA7-EB65-4E20-A693-324FEF74D3AE}"/>
              </a:ext>
            </a:extLst>
          </p:cNvPr>
          <p:cNvSpPr/>
          <p:nvPr userDrawn="1"/>
        </p:nvSpPr>
        <p:spPr>
          <a:xfrm>
            <a:off x="1038768" y="1789889"/>
            <a:ext cx="11153231" cy="506811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9E9218-0397-4231-81F4-03972AB6A3DD}"/>
              </a:ext>
            </a:extLst>
          </p:cNvPr>
          <p:cNvSpPr/>
          <p:nvPr userDrawn="1"/>
        </p:nvSpPr>
        <p:spPr>
          <a:xfrm>
            <a:off x="0" y="371346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81905177-1789-44BB-950A-7018653E64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35371" y="518757"/>
            <a:ext cx="10013709" cy="103036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4B8C-C655-4441-A7FF-616EF634E6E1}"/>
              </a:ext>
            </a:extLst>
          </p:cNvPr>
          <p:cNvSpPr/>
          <p:nvPr userDrawn="1"/>
        </p:nvSpPr>
        <p:spPr>
          <a:xfrm>
            <a:off x="-1" y="437128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89301A4-3CA9-4D0E-944E-1BE5921FA0B3}"/>
              </a:ext>
            </a:extLst>
          </p:cNvPr>
          <p:cNvSpPr/>
          <p:nvPr userDrawn="1"/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9C29C55-D1EC-4DD4-BA5B-11E4AB157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5371" y="6309360"/>
            <a:ext cx="5732061" cy="457200"/>
          </a:xfrm>
        </p:spPr>
        <p:txBody>
          <a:bodyPr rtlCol="0"/>
          <a:lstStyle/>
          <a:p>
            <a:pPr rtl="0"/>
            <a:r>
              <a:rPr lang="en-GB"/>
              <a:t>Presentation Title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C31C8C6B-3212-41F0-A8A1-4A6A700AFB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02168" y="6309360"/>
            <a:ext cx="2148840" cy="457200"/>
          </a:xfrm>
        </p:spPr>
        <p:txBody>
          <a:bodyPr rtlCol="0"/>
          <a:lstStyle/>
          <a:p>
            <a:pPr rtl="0"/>
            <a:r>
              <a:rPr lang="en-GB"/>
              <a:t>2/1/20XX</a:t>
            </a:r>
            <a:endParaRPr lang="en-GB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67357410-255F-470C-AD92-44B15997A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435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DF88512-9E62-4695-B350-39488566A1F7}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CD596D-95F4-4C5C-A0E7-86D747FE70BE}"/>
              </a:ext>
            </a:extLst>
          </p:cNvPr>
          <p:cNvSpPr/>
          <p:nvPr userDrawn="1"/>
        </p:nvSpPr>
        <p:spPr>
          <a:xfrm>
            <a:off x="1038768" y="2130218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553E9F-DCBF-4BEE-A261-5AA97361A0E0}"/>
              </a:ext>
            </a:extLst>
          </p:cNvPr>
          <p:cNvSpPr/>
          <p:nvPr userDrawn="1"/>
        </p:nvSpPr>
        <p:spPr>
          <a:xfrm>
            <a:off x="0" y="896641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49B0EB0-AEBA-44ED-BC77-4188C74861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35371" y="1044054"/>
            <a:ext cx="10013709" cy="103036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78DD10-67BC-4E87-A788-A45C6093F5F8}"/>
              </a:ext>
            </a:extLst>
          </p:cNvPr>
          <p:cNvSpPr/>
          <p:nvPr userDrawn="1"/>
        </p:nvSpPr>
        <p:spPr>
          <a:xfrm>
            <a:off x="-1" y="962423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6769F5-486B-4B48-A543-2C70359DF66E}"/>
              </a:ext>
            </a:extLst>
          </p:cNvPr>
          <p:cNvSpPr/>
          <p:nvPr userDrawn="1"/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47BB165-F380-48C4-B95B-C09C91893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5371" y="6309360"/>
            <a:ext cx="5732061" cy="457200"/>
          </a:xfrm>
        </p:spPr>
        <p:txBody>
          <a:bodyPr rtlCol="0"/>
          <a:lstStyle/>
          <a:p>
            <a:pPr rtl="0"/>
            <a:r>
              <a:rPr lang="en-GB"/>
              <a:t>Presentation Title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49ADD171-0134-4347-A2D8-0B9D7634F1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02168" y="6309360"/>
            <a:ext cx="2148840" cy="457200"/>
          </a:xfrm>
        </p:spPr>
        <p:txBody>
          <a:bodyPr rtlCol="0"/>
          <a:lstStyle/>
          <a:p>
            <a:pPr rtl="0"/>
            <a:r>
              <a:rPr lang="en-GB"/>
              <a:t>2/1/20XX</a:t>
            </a:r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0805E9B-6657-4167-BD79-CAC59C0D8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561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8A107B-E23F-4793-95B4-335240DB9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51118" y="0"/>
            <a:ext cx="6400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568F3C-8CA8-489A-9870-E2C458355CC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4615126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4615126 w 12192000"/>
              <a:gd name="connsiteY3" fmla="*/ 6858000 h 6858000"/>
              <a:gd name="connsiteX4" fmla="*/ 0 w 12192000"/>
              <a:gd name="connsiteY4" fmla="*/ 0 h 6858000"/>
              <a:gd name="connsiteX5" fmla="*/ 4551118 w 12192000"/>
              <a:gd name="connsiteY5" fmla="*/ 0 h 6858000"/>
              <a:gd name="connsiteX6" fmla="*/ 4551118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4615126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4615126" y="6858000"/>
                </a:lnTo>
                <a:close/>
                <a:moveTo>
                  <a:pt x="0" y="0"/>
                </a:moveTo>
                <a:lnTo>
                  <a:pt x="4551118" y="0"/>
                </a:lnTo>
                <a:lnTo>
                  <a:pt x="455111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 anchor="t">
            <a:noAutofit/>
          </a:bodyPr>
          <a:lstStyle>
            <a:lvl1pPr algn="ctr">
              <a:defRPr/>
            </a:lvl1pPr>
          </a:lstStyle>
          <a:p>
            <a:pPr rtl="0"/>
            <a:r>
              <a:rPr lang="en-GB"/>
              <a:t>Click to add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2C14E8-F37D-4BEA-9D62-5E707EDF0D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725" y="1095508"/>
            <a:ext cx="4606535" cy="3936931"/>
          </a:xfrm>
          <a:solidFill>
            <a:schemeClr val="tx2"/>
          </a:solidFill>
        </p:spPr>
        <p:txBody>
          <a:bodyPr rIns="365760" rtlCol="0" anchor="b"/>
          <a:lstStyle>
            <a:lvl1pPr marL="365760">
              <a:lnSpc>
                <a:spcPct val="100000"/>
              </a:lnSpc>
              <a:spcBef>
                <a:spcPts val="1000"/>
              </a:spcBef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784D33-9C88-49E6-8F90-05148C5496F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-1726" y="5032439"/>
            <a:ext cx="4606535" cy="1079962"/>
          </a:xfrm>
          <a:solidFill>
            <a:schemeClr val="tx2"/>
          </a:solidFill>
        </p:spPr>
        <p:txBody>
          <a:bodyPr rtlCol="0" anchor="ctr"/>
          <a:lstStyle>
            <a:lvl1pPr marL="365760">
              <a:spcBef>
                <a:spcPts val="1000"/>
              </a:spcBef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GB"/>
              <a:t>Click to edit Master text styles</a:t>
            </a: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5CD820E0-0083-439B-A9DE-C3DEA1DEA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5388" y="6309360"/>
            <a:ext cx="6007691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D8A8D931-E01B-43C0-806F-2413BF5938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97353" y="6309360"/>
            <a:ext cx="2151134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en-GB"/>
              <a:t>2/1/20XX</a:t>
            </a:r>
            <a:endParaRPr lang="en-GB" dirty="0"/>
          </a:p>
        </p:txBody>
      </p:sp>
      <p:sp>
        <p:nvSpPr>
          <p:cNvPr id="27" name="Slide Number Placeholder 6">
            <a:extLst>
              <a:ext uri="{FF2B5EF4-FFF2-40B4-BE49-F238E27FC236}">
                <a16:creationId xmlns:a16="http://schemas.microsoft.com/office/drawing/2014/main" id="{0F3F4E6D-F4D2-430F-A2C3-3C037D778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931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29F91A3C-7ABB-4E5E-B04F-29DB072AE13C}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EB9AABE-3FBC-4E64-8672-D073D4A3F412}"/>
              </a:ext>
            </a:extLst>
          </p:cNvPr>
          <p:cNvSpPr/>
          <p:nvPr userDrawn="1"/>
        </p:nvSpPr>
        <p:spPr>
          <a:xfrm>
            <a:off x="1038768" y="-2946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FF13AE-FEBF-40A1-A799-6EB275CBBCB5}"/>
              </a:ext>
            </a:extLst>
          </p:cNvPr>
          <p:cNvSpPr/>
          <p:nvPr userDrawn="1"/>
        </p:nvSpPr>
        <p:spPr>
          <a:xfrm>
            <a:off x="0" y="4724838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ACBDB11-07EC-4982-BBFA-8EECF50C7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35372" y="4872251"/>
            <a:ext cx="10013709" cy="103036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B21770-EBB9-4C73-BE13-26901F3CC9FB}"/>
              </a:ext>
            </a:extLst>
          </p:cNvPr>
          <p:cNvSpPr/>
          <p:nvPr userDrawn="1"/>
        </p:nvSpPr>
        <p:spPr>
          <a:xfrm>
            <a:off x="-1" y="4790620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172AFA4-5141-4F0F-B9F6-0BE3ADBED218}"/>
              </a:ext>
            </a:extLst>
          </p:cNvPr>
          <p:cNvSpPr/>
          <p:nvPr userDrawn="1"/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41DE758B-03CF-48F8-BCBE-AD97B7042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5372" y="6309360"/>
            <a:ext cx="4946592" cy="457200"/>
          </a:xfrm>
        </p:spPr>
        <p:txBody>
          <a:bodyPr rtlCol="0"/>
          <a:lstStyle/>
          <a:p>
            <a:pPr rtl="0"/>
            <a:r>
              <a:rPr lang="en-GB"/>
              <a:t>Presentation Title</a:t>
            </a:r>
          </a:p>
        </p:txBody>
      </p: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1640606E-041A-4385-96D7-3C6E775E3F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02168" y="6309360"/>
            <a:ext cx="2148840" cy="457200"/>
          </a:xfrm>
        </p:spPr>
        <p:txBody>
          <a:bodyPr rtlCol="0"/>
          <a:lstStyle/>
          <a:p>
            <a:pPr rtl="0"/>
            <a:r>
              <a:rPr lang="en-GB"/>
              <a:t>2/1/20XX</a:t>
            </a:r>
            <a:endParaRPr lang="en-GB" dirty="0"/>
          </a:p>
        </p:txBody>
      </p: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35844B60-1EF6-4A90-9030-B5043BCD0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599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ctangle 1">
            <a:extLst>
              <a:ext uri="{FF2B5EF4-FFF2-40B4-BE49-F238E27FC236}">
                <a16:creationId xmlns:a16="http://schemas.microsoft.com/office/drawing/2014/main" id="{30FB3D5A-25E2-453F-A78E-0A20BDCE80A2}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796342-0E80-4F8E-9563-9F5EDFC0DDF2}"/>
              </a:ext>
            </a:extLst>
          </p:cNvPr>
          <p:cNvSpPr/>
          <p:nvPr userDrawn="1"/>
        </p:nvSpPr>
        <p:spPr>
          <a:xfrm>
            <a:off x="1038768" y="-2946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9B2F5D-C3BA-453E-8F4D-97074F48C7AE}"/>
              </a:ext>
            </a:extLst>
          </p:cNvPr>
          <p:cNvSpPr/>
          <p:nvPr userDrawn="1"/>
        </p:nvSpPr>
        <p:spPr>
          <a:xfrm>
            <a:off x="0" y="4724838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52D50E3-A27A-4AF6-928B-286E7BDB4B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35372" y="4872251"/>
            <a:ext cx="10013709" cy="103036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74FDF0-F4BE-433D-86EE-9E1832D4388B}"/>
              </a:ext>
            </a:extLst>
          </p:cNvPr>
          <p:cNvSpPr/>
          <p:nvPr userDrawn="1"/>
        </p:nvSpPr>
        <p:spPr>
          <a:xfrm>
            <a:off x="-1" y="4790620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DFCD07-1301-45ED-B326-449ECFADE70D}"/>
              </a:ext>
            </a:extLst>
          </p:cNvPr>
          <p:cNvSpPr/>
          <p:nvPr userDrawn="1"/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D5DA270-E83F-4CC8-9DA6-27CA3AEC0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5372" y="6309360"/>
            <a:ext cx="4946592" cy="457200"/>
          </a:xfrm>
        </p:spPr>
        <p:txBody>
          <a:bodyPr rtlCol="0"/>
          <a:lstStyle/>
          <a:p>
            <a:pPr rtl="0"/>
            <a:r>
              <a:rPr lang="en-GB"/>
              <a:t>Presentation Title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7804587-2E59-4D83-B86E-83ADAE4FDC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02168" y="6309360"/>
            <a:ext cx="2148840" cy="457200"/>
          </a:xfrm>
        </p:spPr>
        <p:txBody>
          <a:bodyPr rtlCol="0"/>
          <a:lstStyle/>
          <a:p>
            <a:pPr rtl="0"/>
            <a:r>
              <a:rPr lang="en-GB"/>
              <a:t>2/1/20XX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339F117-3072-4F0C-8D1D-E5DC918CE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 rtlCol="0"/>
          <a:lstStyle/>
          <a:p>
            <a:pPr rtl="0"/>
            <a:fld id="{FAEF9944-A4F6-4C59-AEBD-678D6480B8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89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786F82F-1B47-46ED-8EAE-53EF71E59E9A}"/>
              </a:ext>
            </a:extLst>
          </p:cNvPr>
          <p:cNvSpPr/>
          <p:nvPr/>
        </p:nvSpPr>
        <p:spPr>
          <a:xfrm>
            <a:off x="4718302" y="0"/>
            <a:ext cx="7473698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8" y="705113"/>
            <a:ext cx="3411973" cy="5197498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pPr rtl="0"/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6671" y="705113"/>
            <a:ext cx="6172412" cy="5197497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pPr lvl="0" rtl="0"/>
            <a:r>
              <a:rPr lang="en-GB"/>
              <a:t>Click to edit Master text styles</a:t>
            </a:r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Fourth level</a:t>
            </a:r>
          </a:p>
          <a:p>
            <a:pPr lvl="4" rtl="0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6671" y="6309360"/>
            <a:ext cx="4549612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/>
              <a:t>2/1/20XX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2918" y="6309360"/>
            <a:ext cx="341197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9202" y="6309360"/>
            <a:ext cx="979879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1BAF6F-6275-4646-9C59-331B29B9550F}"/>
              </a:ext>
            </a:extLst>
          </p:cNvPr>
          <p:cNvSpPr/>
          <p:nvPr/>
        </p:nvSpPr>
        <p:spPr>
          <a:xfrm rot="5400000">
            <a:off x="1257298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129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</p:sldLayoutIdLst>
  <p:hf hdr="0"/>
  <p:txStyles>
    <p:titleStyle>
      <a:lvl1pPr algn="l" defTabSz="914400" rtl="0" eaLnBrk="1" latinLnBrk="0" hangingPunct="1">
        <a:lnSpc>
          <a:spcPct val="150000"/>
        </a:lnSpc>
        <a:spcBef>
          <a:spcPct val="0"/>
        </a:spcBef>
        <a:buNone/>
        <a:defRPr sz="36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814B6A3-5F3E-4909-8ED5-87FE824922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8775" y="1057275"/>
            <a:ext cx="5122545" cy="2173288"/>
          </a:xfrm>
        </p:spPr>
        <p:txBody>
          <a:bodyPr vert="horz" lIns="109728" tIns="109728" rIns="109728" bIns="91440" rtlCol="0" anchor="ctr">
            <a:normAutofit/>
          </a:bodyPr>
          <a:lstStyle/>
          <a:p>
            <a:pPr rtl="0"/>
            <a:r>
              <a:rPr lang="en-GB" dirty="0"/>
              <a:t>Poplar updates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029686-87BE-4E75-8373-8D06DD441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l" rtl="0"/>
            <a:r>
              <a:rPr lang="en-GB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t>03/09/2024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A0352-7A16-48F0-9C66-57C647D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84630" y="3429000"/>
            <a:ext cx="5795184" cy="457200"/>
          </a:xfrm>
        </p:spPr>
        <p:txBody>
          <a:bodyPr rtlCol="0"/>
          <a:lstStyle/>
          <a:p>
            <a:pPr algn="l" rtl="0"/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	           03/12/2024			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33138F-06C1-46B9-8F23-C4B5783F6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AEF9944-A4F6-4C59-AEBD-678D6480B8EA}" type="slidenum">
              <a:rPr lang="en-GB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1</a:t>
            </a:fld>
            <a:endParaRPr lang="en-GB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3580AC-5C8E-1ECF-A5D4-DCD610C6E3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453" b="1049"/>
          <a:stretch/>
        </p:blipFill>
        <p:spPr>
          <a:xfrm>
            <a:off x="6859936" y="0"/>
            <a:ext cx="53320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49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329AF-DB41-AC1D-A585-768117700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40000AC-5129-EFB1-D952-D0428CBC2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1- </a:t>
            </a:r>
            <a:r>
              <a:rPr lang="en-GB" dirty="0" err="1"/>
              <a:t>xy</a:t>
            </a:r>
            <a:r>
              <a:rPr lang="en-GB" dirty="0"/>
              <a:t> shifting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AB3BC9E1-1205-7FDD-35A5-83FC8EB4ED0B}"/>
              </a:ext>
            </a:extLst>
          </p:cNvPr>
          <p:cNvSpPr txBox="1">
            <a:spLocks/>
          </p:cNvSpPr>
          <p:nvPr/>
        </p:nvSpPr>
        <p:spPr>
          <a:xfrm>
            <a:off x="1322710" y="1961642"/>
            <a:ext cx="7624651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45000" lnSpcReduction="20000"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/>
                </a:solidFill>
              </a:rPr>
              <a:t>Quadrupole pair shifted in x and y axis 1mm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5D54B50E-A916-254D-3FD9-0DE1CCED26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" r="826" b="977"/>
          <a:stretch/>
        </p:blipFill>
        <p:spPr bwMode="auto">
          <a:xfrm>
            <a:off x="1630679" y="2516021"/>
            <a:ext cx="5215129" cy="390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E46CE599-B093-9242-4A6D-EFD5BEF05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759" y="1912491"/>
            <a:ext cx="4744694" cy="478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51D4271-D0E4-7F13-1D35-0F439C53844F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2316920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5BF944-6DC5-D877-C8E4-35C1A4BD9E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1B1E1E1-7F88-8950-B7F8-37B166575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2- quad tilt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94F572FB-3E61-AC3E-4B3C-DB0108570B40}"/>
              </a:ext>
            </a:extLst>
          </p:cNvPr>
          <p:cNvSpPr txBox="1">
            <a:spLocks/>
          </p:cNvSpPr>
          <p:nvPr/>
        </p:nvSpPr>
        <p:spPr>
          <a:xfrm>
            <a:off x="1475109" y="1997534"/>
            <a:ext cx="7624651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45000" lnSpcReduction="20000"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/>
                </a:solidFill>
              </a:rPr>
              <a:t>Reference: 4cm 2cm quad combination</a:t>
            </a:r>
          </a:p>
        </p:txBody>
      </p:sp>
      <p:pic>
        <p:nvPicPr>
          <p:cNvPr id="5" name="Google Shape;116;p21">
            <a:extLst>
              <a:ext uri="{FF2B5EF4-FFF2-40B4-BE49-F238E27FC236}">
                <a16:creationId xmlns:a16="http://schemas.microsoft.com/office/drawing/2014/main" id="{C9CD9837-05CE-010A-9B81-177205F10F7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l="837" r="398" b="444"/>
          <a:stretch/>
        </p:blipFill>
        <p:spPr>
          <a:xfrm>
            <a:off x="1517903" y="2478693"/>
            <a:ext cx="5045457" cy="3967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17;p21">
            <a:extLst>
              <a:ext uri="{FF2B5EF4-FFF2-40B4-BE49-F238E27FC236}">
                <a16:creationId xmlns:a16="http://schemas.microsoft.com/office/drawing/2014/main" id="{F2EFF2B9-3E91-10C9-9F3A-46D50E56135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6886" y="1799303"/>
            <a:ext cx="5297295" cy="505869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4DE1453-EB06-5B57-F277-8E03C911BE24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2127992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3A214-7201-F50A-294C-226FBA6C6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BD64057D-B207-0975-CF9D-AE98527E5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2- quad tilt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9C220868-E2AB-45F6-7A5B-4F43569BA139}"/>
              </a:ext>
            </a:extLst>
          </p:cNvPr>
          <p:cNvSpPr txBox="1">
            <a:spLocks/>
          </p:cNvSpPr>
          <p:nvPr/>
        </p:nvSpPr>
        <p:spPr>
          <a:xfrm>
            <a:off x="1322710" y="1886027"/>
            <a:ext cx="11321574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>
                <a:solidFill>
                  <a:schemeClr val="tx2"/>
                </a:solidFill>
              </a:rPr>
              <a:t>Quadrupole 1 tilted- </a:t>
            </a:r>
            <a:r>
              <a:rPr lang="en-GB" sz="1400" dirty="0" err="1">
                <a:solidFill>
                  <a:schemeClr val="tx2"/>
                </a:solidFill>
              </a:rPr>
              <a:t>alphaE</a:t>
            </a:r>
            <a:r>
              <a:rPr lang="en-GB" sz="1400" dirty="0">
                <a:solidFill>
                  <a:schemeClr val="tx2"/>
                </a:solidFill>
              </a:rPr>
              <a:t> rotation 0.01rad</a:t>
            </a:r>
          </a:p>
          <a:p>
            <a:r>
              <a:rPr lang="en-GB" sz="1400" dirty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020779-B4D9-9900-28DF-73C732C26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239" y="2424215"/>
            <a:ext cx="5322724" cy="39719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356B50-8A7D-30D3-5245-DABC54B6D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3497" y="1797025"/>
            <a:ext cx="4988350" cy="4974436"/>
          </a:xfrm>
          <a:prstGeom prst="rect">
            <a:avLst/>
          </a:prstGeom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AD4F212-DDE6-4988-186B-158F141D4188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2335733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389C5F-D07E-10AE-D4FF-63F0601D4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8A0E5A9-D528-3825-62AF-5464875F2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2- quad tilt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E24DA4A0-9E4F-DAAA-E7CF-FB9A986AA381}"/>
              </a:ext>
            </a:extLst>
          </p:cNvPr>
          <p:cNvSpPr txBox="1">
            <a:spLocks/>
          </p:cNvSpPr>
          <p:nvPr/>
        </p:nvSpPr>
        <p:spPr>
          <a:xfrm>
            <a:off x="1322710" y="1787707"/>
            <a:ext cx="11321574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>
                <a:solidFill>
                  <a:schemeClr val="tx2"/>
                </a:solidFill>
              </a:rPr>
              <a:t>Quadrupole 1 tilted- </a:t>
            </a:r>
            <a:r>
              <a:rPr lang="en-GB" sz="1400" dirty="0" err="1">
                <a:solidFill>
                  <a:schemeClr val="tx2"/>
                </a:solidFill>
              </a:rPr>
              <a:t>alphaE</a:t>
            </a:r>
            <a:r>
              <a:rPr lang="en-GB" sz="1400" dirty="0">
                <a:solidFill>
                  <a:schemeClr val="tx2"/>
                </a:solidFill>
              </a:rPr>
              <a:t> rotation 0.1rad</a:t>
            </a:r>
          </a:p>
          <a:p>
            <a:r>
              <a:rPr lang="en-GB" sz="1400" dirty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DFD1D65-A8E9-632F-7907-E7C643D43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121" y="2226775"/>
            <a:ext cx="5796216" cy="433111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D314B5D-09F2-025F-2C4F-45B08F447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8926" y="1825527"/>
            <a:ext cx="5004248" cy="4990290"/>
          </a:xfrm>
          <a:prstGeom prst="rect">
            <a:avLst/>
          </a:prstGeom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ED158143-4308-CBA5-57F3-A93603DE9F99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204369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FB825A-BB90-3FDC-44DE-21D02DFC0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BFDB9AA-2DC0-D299-7B2F-0AE5F6416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2- quad tilt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6B3C6B91-F23C-2497-4A87-CAC9B4FEB26F}"/>
              </a:ext>
            </a:extLst>
          </p:cNvPr>
          <p:cNvSpPr txBox="1">
            <a:spLocks/>
          </p:cNvSpPr>
          <p:nvPr/>
        </p:nvSpPr>
        <p:spPr>
          <a:xfrm>
            <a:off x="1322710" y="1886027"/>
            <a:ext cx="11321574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>
                <a:solidFill>
                  <a:schemeClr val="tx2"/>
                </a:solidFill>
              </a:rPr>
              <a:t>Quadrupole 1 tilted- </a:t>
            </a:r>
            <a:r>
              <a:rPr lang="en-GB" sz="1400" dirty="0" err="1">
                <a:solidFill>
                  <a:schemeClr val="tx2"/>
                </a:solidFill>
              </a:rPr>
              <a:t>betaE</a:t>
            </a:r>
            <a:r>
              <a:rPr lang="en-GB" sz="1400" dirty="0">
                <a:solidFill>
                  <a:schemeClr val="tx2"/>
                </a:solidFill>
              </a:rPr>
              <a:t> rotation 0.01rad</a:t>
            </a:r>
          </a:p>
          <a:p>
            <a:r>
              <a:rPr lang="en-GB" sz="1400" dirty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84099D-6B67-4F78-9E08-ED901484F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421807"/>
            <a:ext cx="5096017" cy="37951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243642-4DA7-36F5-676A-EC51A21722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5021" y="1886027"/>
            <a:ext cx="4888099" cy="4881273"/>
          </a:xfrm>
          <a:prstGeom prst="rect">
            <a:avLst/>
          </a:prstGeom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E479AAC0-28A8-0DE1-9394-9EAFC275C0F3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297079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D6B186-7162-824E-2CDF-766BF0379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442457AE-A773-263C-1559-CFFCD1C3B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2- quad tilt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090C3BC0-1BC8-9633-26D6-F554DA03D70D}"/>
              </a:ext>
            </a:extLst>
          </p:cNvPr>
          <p:cNvSpPr txBox="1">
            <a:spLocks/>
          </p:cNvSpPr>
          <p:nvPr/>
        </p:nvSpPr>
        <p:spPr>
          <a:xfrm>
            <a:off x="1322710" y="1787707"/>
            <a:ext cx="11321574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>
                <a:solidFill>
                  <a:schemeClr val="tx2"/>
                </a:solidFill>
              </a:rPr>
              <a:t>Quadrupole 1 tilted- </a:t>
            </a:r>
            <a:r>
              <a:rPr lang="en-GB" sz="1400" dirty="0" err="1">
                <a:solidFill>
                  <a:schemeClr val="tx2"/>
                </a:solidFill>
              </a:rPr>
              <a:t>betaE</a:t>
            </a:r>
            <a:r>
              <a:rPr lang="en-GB" sz="1400" dirty="0">
                <a:solidFill>
                  <a:schemeClr val="tx2"/>
                </a:solidFill>
              </a:rPr>
              <a:t> rotation 0.1rad</a:t>
            </a:r>
          </a:p>
          <a:p>
            <a:r>
              <a:rPr lang="en-GB" sz="1400" dirty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9CA0CD-B479-2B6B-069F-43459C205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71" y="2410444"/>
            <a:ext cx="5447071" cy="40537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111605-8DCC-EAE6-1D8A-0497F4CCF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1858" y="1787708"/>
            <a:ext cx="4969760" cy="4948938"/>
          </a:xfrm>
          <a:prstGeom prst="rect">
            <a:avLst/>
          </a:prstGeom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D0EE363D-3C5C-F1DC-3500-C29D33415D7F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3408569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35CFC-CA97-8FB8-7066-4510FFC4E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7AFCB451-8054-D35A-6C71-F92C077FE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2- quad tilt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D5267DA7-F3AD-5E75-9CDB-4CE06F2A6168}"/>
              </a:ext>
            </a:extLst>
          </p:cNvPr>
          <p:cNvSpPr txBox="1">
            <a:spLocks/>
          </p:cNvSpPr>
          <p:nvPr/>
        </p:nvSpPr>
        <p:spPr>
          <a:xfrm>
            <a:off x="1322710" y="1787707"/>
            <a:ext cx="11321574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>
                <a:solidFill>
                  <a:schemeClr val="tx2"/>
                </a:solidFill>
              </a:rPr>
              <a:t>Quadrupole 1 tilted- </a:t>
            </a:r>
            <a:r>
              <a:rPr lang="en-GB" sz="1400" dirty="0" err="1">
                <a:solidFill>
                  <a:schemeClr val="tx2"/>
                </a:solidFill>
              </a:rPr>
              <a:t>gammaE</a:t>
            </a:r>
            <a:r>
              <a:rPr lang="en-GB" sz="1400" dirty="0">
                <a:solidFill>
                  <a:schemeClr val="tx2"/>
                </a:solidFill>
              </a:rPr>
              <a:t> rotation 0.01rad</a:t>
            </a:r>
          </a:p>
          <a:p>
            <a:r>
              <a:rPr lang="en-GB" sz="1400" dirty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0BE5C0-8D30-E4C6-9DB7-FFB73FD83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703" y="2205483"/>
            <a:ext cx="5699988" cy="42606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5D6EC8-F42E-CF16-71BC-AB01ABD865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137" y="1787707"/>
            <a:ext cx="4939801" cy="4967514"/>
          </a:xfrm>
          <a:prstGeom prst="rect">
            <a:avLst/>
          </a:prstGeom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B0A16A9A-6C90-3D32-2D50-341467C1FD66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3194418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6226E-A78D-9E91-C5D8-80D94925A5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AD71A16-C1FC-8CD4-899C-3D26560DD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2- quad tilt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86F452C1-9C11-4EB1-8084-7F31A13C7C08}"/>
              </a:ext>
            </a:extLst>
          </p:cNvPr>
          <p:cNvSpPr txBox="1">
            <a:spLocks/>
          </p:cNvSpPr>
          <p:nvPr/>
        </p:nvSpPr>
        <p:spPr>
          <a:xfrm>
            <a:off x="1322710" y="1787707"/>
            <a:ext cx="11321574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>
                <a:solidFill>
                  <a:schemeClr val="tx2"/>
                </a:solidFill>
              </a:rPr>
              <a:t>Quadrupole 1 tilted- </a:t>
            </a:r>
            <a:r>
              <a:rPr lang="en-GB" sz="1400" dirty="0" err="1">
                <a:solidFill>
                  <a:schemeClr val="tx2"/>
                </a:solidFill>
              </a:rPr>
              <a:t>gammaE</a:t>
            </a:r>
            <a:r>
              <a:rPr lang="en-GB" sz="1400" dirty="0">
                <a:solidFill>
                  <a:schemeClr val="tx2"/>
                </a:solidFill>
              </a:rPr>
              <a:t> rotation 0.1rad</a:t>
            </a:r>
          </a:p>
          <a:p>
            <a:r>
              <a:rPr lang="en-GB" sz="1400" dirty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7180B3-0338-F6B6-D4BE-5A5A58EEC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478" y="2206341"/>
            <a:ext cx="5795184" cy="43536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DEE757-68DC-AA9C-DB75-F81A40B751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1868" y="1777875"/>
            <a:ext cx="5068294" cy="5061245"/>
          </a:xfrm>
          <a:prstGeom prst="rect">
            <a:avLst/>
          </a:prstGeom>
        </p:spPr>
      </p:pic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1F103782-84DC-F212-D321-D897A76EB98A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4156080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F9C12-82DB-76BE-2D67-385EB8799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6448F76-E8C9-9DA5-AE90-AE8AA5262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6374" y="1947735"/>
            <a:ext cx="4867520" cy="4874328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D3F2ED1-30A4-053A-0B65-880999983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2- quad tilt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549C046F-B77C-1BEC-D217-FC2839C3F418}"/>
              </a:ext>
            </a:extLst>
          </p:cNvPr>
          <p:cNvSpPr txBox="1">
            <a:spLocks/>
          </p:cNvSpPr>
          <p:nvPr/>
        </p:nvSpPr>
        <p:spPr>
          <a:xfrm>
            <a:off x="1053079" y="1739250"/>
            <a:ext cx="11321574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>
                <a:solidFill>
                  <a:schemeClr val="tx2"/>
                </a:solidFill>
              </a:rPr>
              <a:t>Quadrupole 1 tilted- </a:t>
            </a:r>
            <a:r>
              <a:rPr lang="en-GB" sz="1400" dirty="0" err="1">
                <a:solidFill>
                  <a:schemeClr val="tx2"/>
                </a:solidFill>
              </a:rPr>
              <a:t>alphaE</a:t>
            </a:r>
            <a:r>
              <a:rPr lang="en-GB" sz="1400" dirty="0">
                <a:solidFill>
                  <a:schemeClr val="tx2"/>
                </a:solidFill>
              </a:rPr>
              <a:t>, </a:t>
            </a:r>
            <a:r>
              <a:rPr lang="en-GB" sz="1400" dirty="0" err="1">
                <a:solidFill>
                  <a:schemeClr val="tx2"/>
                </a:solidFill>
              </a:rPr>
              <a:t>betaE</a:t>
            </a:r>
            <a:r>
              <a:rPr lang="en-GB" sz="1400" dirty="0">
                <a:solidFill>
                  <a:schemeClr val="tx2"/>
                </a:solidFill>
              </a:rPr>
              <a:t>, </a:t>
            </a:r>
            <a:r>
              <a:rPr lang="en-GB" sz="1400" dirty="0" err="1">
                <a:solidFill>
                  <a:schemeClr val="tx2"/>
                </a:solidFill>
              </a:rPr>
              <a:t>gammaE</a:t>
            </a:r>
            <a:r>
              <a:rPr lang="en-GB" sz="1400" dirty="0">
                <a:solidFill>
                  <a:schemeClr val="tx2"/>
                </a:solidFill>
              </a:rPr>
              <a:t> rotation 0.01rad</a:t>
            </a:r>
          </a:p>
          <a:p>
            <a:r>
              <a:rPr lang="en-GB" sz="1400" dirty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D032AE-4069-C8B4-F888-13D9D685D9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331" y="2316244"/>
            <a:ext cx="5443535" cy="4079913"/>
          </a:xfrm>
          <a:prstGeom prst="rect">
            <a:avLst/>
          </a:prstGeom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4AEC21D4-F8A6-3F77-A400-F1436F11401C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32108538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8A7E66-8C16-0C0F-E2A4-9901AE97E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030E9E0-CBC0-EB81-6948-566CC30F6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713" y="1905776"/>
            <a:ext cx="4959160" cy="4952224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7F5F041C-ED24-3D71-A70F-6BA2D9EC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2- quad tilt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D3BF7711-7B68-A569-4EF1-41B9A926B3FC}"/>
              </a:ext>
            </a:extLst>
          </p:cNvPr>
          <p:cNvSpPr txBox="1">
            <a:spLocks/>
          </p:cNvSpPr>
          <p:nvPr/>
        </p:nvSpPr>
        <p:spPr>
          <a:xfrm>
            <a:off x="1053079" y="1739250"/>
            <a:ext cx="11321574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>
                <a:solidFill>
                  <a:schemeClr val="tx2"/>
                </a:solidFill>
              </a:rPr>
              <a:t>Quadrupole 1 tilted- </a:t>
            </a:r>
            <a:r>
              <a:rPr lang="en-GB" sz="1400" dirty="0" err="1">
                <a:solidFill>
                  <a:schemeClr val="tx2"/>
                </a:solidFill>
              </a:rPr>
              <a:t>alphaE</a:t>
            </a:r>
            <a:r>
              <a:rPr lang="en-GB" sz="1400" dirty="0">
                <a:solidFill>
                  <a:schemeClr val="tx2"/>
                </a:solidFill>
              </a:rPr>
              <a:t>, </a:t>
            </a:r>
            <a:r>
              <a:rPr lang="en-GB" sz="1400" dirty="0" err="1">
                <a:solidFill>
                  <a:schemeClr val="tx2"/>
                </a:solidFill>
              </a:rPr>
              <a:t>betaE</a:t>
            </a:r>
            <a:r>
              <a:rPr lang="en-GB" sz="1400" dirty="0">
                <a:solidFill>
                  <a:schemeClr val="tx2"/>
                </a:solidFill>
              </a:rPr>
              <a:t>, </a:t>
            </a:r>
            <a:r>
              <a:rPr lang="en-GB" sz="1400" dirty="0" err="1">
                <a:solidFill>
                  <a:schemeClr val="tx2"/>
                </a:solidFill>
              </a:rPr>
              <a:t>gammaE</a:t>
            </a:r>
            <a:r>
              <a:rPr lang="en-GB" sz="1400" dirty="0">
                <a:solidFill>
                  <a:schemeClr val="tx2"/>
                </a:solidFill>
              </a:rPr>
              <a:t> rotation 0.1rad</a:t>
            </a:r>
          </a:p>
          <a:p>
            <a:r>
              <a:rPr lang="en-GB" sz="1400" dirty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AA8B7F-0F32-06C7-F8BF-74FF344117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507" y="2229457"/>
            <a:ext cx="5795184" cy="4321535"/>
          </a:xfrm>
          <a:prstGeom prst="rect">
            <a:avLst/>
          </a:prstGeom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772D10D9-5D61-C744-B13D-C0D030A18852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3058209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99E4F792-7E0D-AF28-968F-B1645275F2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220" t="81508" r="24311" b="5690"/>
          <a:stretch/>
        </p:blipFill>
        <p:spPr>
          <a:xfrm>
            <a:off x="2678955" y="154176"/>
            <a:ext cx="81520" cy="914881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9EFE67E-60AE-41C6-B6C4-7FC54FE38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372" y="4872251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PoPLaR Components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B95A06-4196-D211-6D62-4FE276CD0580}"/>
              </a:ext>
            </a:extLst>
          </p:cNvPr>
          <p:cNvGrpSpPr/>
          <p:nvPr/>
        </p:nvGrpSpPr>
        <p:grpSpPr>
          <a:xfrm>
            <a:off x="2018847" y="1256826"/>
            <a:ext cx="1388922" cy="1030407"/>
            <a:chOff x="1094507" y="1007442"/>
            <a:chExt cx="1388922" cy="103040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2E6DBB8-CC8D-AA50-804D-923AC9B94F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7309" t="59156" r="6756" b="28752"/>
            <a:stretch/>
          </p:blipFill>
          <p:spPr>
            <a:xfrm rot="2706072">
              <a:off x="1376255" y="1090601"/>
              <a:ext cx="1030407" cy="864089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C417D37-0F47-4E7E-491C-8490095F44E3}"/>
                </a:ext>
              </a:extLst>
            </p:cNvPr>
            <p:cNvSpPr/>
            <p:nvPr/>
          </p:nvSpPr>
          <p:spPr>
            <a:xfrm>
              <a:off x="1960420" y="1015993"/>
              <a:ext cx="523009" cy="8216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12830E9-687D-2E27-6A26-4B293B83E32D}"/>
                </a:ext>
              </a:extLst>
            </p:cNvPr>
            <p:cNvSpPr/>
            <p:nvPr/>
          </p:nvSpPr>
          <p:spPr>
            <a:xfrm>
              <a:off x="1094507" y="1158002"/>
              <a:ext cx="523009" cy="8216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219E9606-8FAF-D232-6170-2258C0E9DE2E}"/>
              </a:ext>
            </a:extLst>
          </p:cNvPr>
          <p:cNvSpPr txBox="1">
            <a:spLocks/>
          </p:cNvSpPr>
          <p:nvPr/>
        </p:nvSpPr>
        <p:spPr>
          <a:xfrm>
            <a:off x="2942736" y="431466"/>
            <a:ext cx="1693303" cy="47898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8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202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402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603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8803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Collimator</a:t>
            </a:r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0726C92A-9112-0042-FD11-20992D19FDA3}"/>
              </a:ext>
            </a:extLst>
          </p:cNvPr>
          <p:cNvSpPr txBox="1">
            <a:spLocks/>
          </p:cNvSpPr>
          <p:nvPr/>
        </p:nvSpPr>
        <p:spPr>
          <a:xfrm>
            <a:off x="2949662" y="1415142"/>
            <a:ext cx="1995960" cy="6718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8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202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402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603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8803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Quadrupoles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038ACCB-BEF5-6D64-B1DD-3424413B1BB8}"/>
              </a:ext>
            </a:extLst>
          </p:cNvPr>
          <p:cNvGrpSpPr/>
          <p:nvPr/>
        </p:nvGrpSpPr>
        <p:grpSpPr>
          <a:xfrm>
            <a:off x="3286465" y="2617235"/>
            <a:ext cx="1768369" cy="1453876"/>
            <a:chOff x="5250791" y="2105894"/>
            <a:chExt cx="1768369" cy="145387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0027422-9035-2195-1548-7297BA9E13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7309" t="50554" r="6756" b="28752"/>
            <a:stretch/>
          </p:blipFill>
          <p:spPr>
            <a:xfrm rot="2706072">
              <a:off x="5764565" y="1881706"/>
              <a:ext cx="1030407" cy="1478783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61A181B-B05D-BE4E-A03A-DE1DFFDD63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2788" t="81508" r="24311"/>
            <a:stretch/>
          </p:blipFill>
          <p:spPr>
            <a:xfrm>
              <a:off x="5250791" y="2238310"/>
              <a:ext cx="503579" cy="1321460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F38EA09A-E1B0-3F28-A40D-83FEE7F12A0A}"/>
              </a:ext>
            </a:extLst>
          </p:cNvPr>
          <p:cNvSpPr/>
          <p:nvPr/>
        </p:nvSpPr>
        <p:spPr>
          <a:xfrm>
            <a:off x="4812394" y="2759811"/>
            <a:ext cx="390460" cy="850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52835C1-DA82-3FDA-7761-40FFEDD63D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467" t="81508" r="24894"/>
          <a:stretch/>
        </p:blipFill>
        <p:spPr>
          <a:xfrm rot="10800000">
            <a:off x="4540721" y="2454377"/>
            <a:ext cx="1326402" cy="1321460"/>
          </a:xfrm>
          <a:prstGeom prst="rect">
            <a:avLst/>
          </a:prstGeom>
        </p:spPr>
      </p:pic>
      <p:sp>
        <p:nvSpPr>
          <p:cNvPr id="27" name="Google Shape;75;p14">
            <a:extLst>
              <a:ext uri="{FF2B5EF4-FFF2-40B4-BE49-F238E27FC236}">
                <a16:creationId xmlns:a16="http://schemas.microsoft.com/office/drawing/2014/main" id="{90B96FEA-8ED1-1F50-4EF0-4D2B1A74ACBC}"/>
              </a:ext>
            </a:extLst>
          </p:cNvPr>
          <p:cNvSpPr/>
          <p:nvPr/>
        </p:nvSpPr>
        <p:spPr>
          <a:xfrm rot="5400000">
            <a:off x="4105161" y="3387922"/>
            <a:ext cx="154169" cy="788128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" name="Footer Placeholder 2">
            <a:extLst>
              <a:ext uri="{FF2B5EF4-FFF2-40B4-BE49-F238E27FC236}">
                <a16:creationId xmlns:a16="http://schemas.microsoft.com/office/drawing/2014/main" id="{88987853-8355-7E1F-9580-E455FD2DBE5D}"/>
              </a:ext>
            </a:extLst>
          </p:cNvPr>
          <p:cNvSpPr txBox="1">
            <a:spLocks/>
          </p:cNvSpPr>
          <p:nvPr/>
        </p:nvSpPr>
        <p:spPr>
          <a:xfrm>
            <a:off x="3861797" y="3842280"/>
            <a:ext cx="1661320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Quad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Pair </a:t>
            </a: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8451859A-0E20-1688-7BB8-CB29667F77E5}"/>
              </a:ext>
            </a:extLst>
          </p:cNvPr>
          <p:cNvSpPr/>
          <p:nvPr/>
        </p:nvSpPr>
        <p:spPr>
          <a:xfrm>
            <a:off x="2530638" y="3010277"/>
            <a:ext cx="681329" cy="484632"/>
          </a:xfrm>
          <a:prstGeom prst="rightArrow">
            <a:avLst/>
          </a:prstGeom>
          <a:solidFill>
            <a:srgbClr val="C0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69CDDD-7238-C7F8-C2FD-5D2D544FEFC7}"/>
              </a:ext>
            </a:extLst>
          </p:cNvPr>
          <p:cNvSpPr/>
          <p:nvPr/>
        </p:nvSpPr>
        <p:spPr>
          <a:xfrm>
            <a:off x="5626454" y="3086100"/>
            <a:ext cx="363682" cy="342900"/>
          </a:xfrm>
          <a:prstGeom prst="rect">
            <a:avLst/>
          </a:prstGeom>
          <a:solidFill>
            <a:srgbClr val="C0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5D7E2E3C-9B86-F13E-78C4-6053B7E75A99}"/>
              </a:ext>
            </a:extLst>
          </p:cNvPr>
          <p:cNvSpPr txBox="1">
            <a:spLocks/>
          </p:cNvSpPr>
          <p:nvPr/>
        </p:nvSpPr>
        <p:spPr>
          <a:xfrm>
            <a:off x="2175066" y="2569878"/>
            <a:ext cx="1661320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Beam from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l</a:t>
            </a:r>
            <a:r>
              <a:rPr lang="en-GB" sz="12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aser source</a:t>
            </a:r>
          </a:p>
        </p:txBody>
      </p:sp>
      <p:sp>
        <p:nvSpPr>
          <p:cNvPr id="38" name="Footer Placeholder 2">
            <a:extLst>
              <a:ext uri="{FF2B5EF4-FFF2-40B4-BE49-F238E27FC236}">
                <a16:creationId xmlns:a16="http://schemas.microsoft.com/office/drawing/2014/main" id="{CC749FBA-CC3B-717D-D879-7D1135BAF0EF}"/>
              </a:ext>
            </a:extLst>
          </p:cNvPr>
          <p:cNvSpPr txBox="1">
            <a:spLocks/>
          </p:cNvSpPr>
          <p:nvPr/>
        </p:nvSpPr>
        <p:spPr>
          <a:xfrm>
            <a:off x="4956480" y="2567100"/>
            <a:ext cx="1661320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Radiobiological s</a:t>
            </a:r>
            <a:r>
              <a:rPr lang="en-GB" sz="12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et-up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0B80138-97A9-A915-77C0-C6D6BE6489D3}"/>
              </a:ext>
            </a:extLst>
          </p:cNvPr>
          <p:cNvGrpSpPr/>
          <p:nvPr/>
        </p:nvGrpSpPr>
        <p:grpSpPr>
          <a:xfrm>
            <a:off x="7651727" y="512635"/>
            <a:ext cx="4516297" cy="2992107"/>
            <a:chOff x="8600509" y="-1599"/>
            <a:chExt cx="4516297" cy="2992107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5CA0158-AD96-CEE0-F147-731EF7B16D08}"/>
                </a:ext>
              </a:extLst>
            </p:cNvPr>
            <p:cNvGrpSpPr/>
            <p:nvPr/>
          </p:nvGrpSpPr>
          <p:grpSpPr>
            <a:xfrm>
              <a:off x="8600509" y="-1599"/>
              <a:ext cx="4243341" cy="2992107"/>
              <a:chOff x="8600509" y="-1599"/>
              <a:chExt cx="4243341" cy="2992107"/>
            </a:xfrm>
          </p:grpSpPr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254DFA43-86A9-9362-EC97-AA39EF34DB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48045" y="327789"/>
                <a:ext cx="1884358" cy="23643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1" name="Google Shape;108;p15">
                <a:extLst>
                  <a:ext uri="{FF2B5EF4-FFF2-40B4-BE49-F238E27FC236}">
                    <a16:creationId xmlns:a16="http://schemas.microsoft.com/office/drawing/2014/main" id="{E683977C-BD01-4225-2C44-314E4D5446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95339" y="1726266"/>
                <a:ext cx="0" cy="930882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grpSp>
            <p:nvGrpSpPr>
              <p:cNvPr id="45" name="Google Shape;109;p15">
                <a:extLst>
                  <a:ext uri="{FF2B5EF4-FFF2-40B4-BE49-F238E27FC236}">
                    <a16:creationId xmlns:a16="http://schemas.microsoft.com/office/drawing/2014/main" id="{2200A1F6-EB44-F088-1105-CB7BA4187D92}"/>
                  </a:ext>
                </a:extLst>
              </p:cNvPr>
              <p:cNvGrpSpPr/>
              <p:nvPr/>
            </p:nvGrpSpPr>
            <p:grpSpPr>
              <a:xfrm rot="21431338">
                <a:off x="10591082" y="2376945"/>
                <a:ext cx="721955" cy="369650"/>
                <a:chOff x="4472025" y="3138125"/>
                <a:chExt cx="917700" cy="449150"/>
              </a:xfrm>
            </p:grpSpPr>
            <p:cxnSp>
              <p:nvCxnSpPr>
                <p:cNvPr id="46" name="Google Shape;110;p15">
                  <a:extLst>
                    <a:ext uri="{FF2B5EF4-FFF2-40B4-BE49-F238E27FC236}">
                      <a16:creationId xmlns:a16="http://schemas.microsoft.com/office/drawing/2014/main" id="{2B3C05ED-1A74-8E2B-D458-471F362E3B56}"/>
                    </a:ext>
                  </a:extLst>
                </p:cNvPr>
                <p:cNvCxnSpPr/>
                <p:nvPr/>
              </p:nvCxnSpPr>
              <p:spPr>
                <a:xfrm flipH="1">
                  <a:off x="4472025" y="3217975"/>
                  <a:ext cx="759900" cy="3693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47" name="Google Shape;111;p15">
                  <a:extLst>
                    <a:ext uri="{FF2B5EF4-FFF2-40B4-BE49-F238E27FC236}">
                      <a16:creationId xmlns:a16="http://schemas.microsoft.com/office/drawing/2014/main" id="{02D55872-E98A-95DA-64B2-382C0D27FB7E}"/>
                    </a:ext>
                  </a:extLst>
                </p:cNvPr>
                <p:cNvCxnSpPr/>
                <p:nvPr/>
              </p:nvCxnSpPr>
              <p:spPr>
                <a:xfrm rot="10800000" flipH="1">
                  <a:off x="4698525" y="3138125"/>
                  <a:ext cx="691200" cy="3351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</p:grpSp>
          <p:grpSp>
            <p:nvGrpSpPr>
              <p:cNvPr id="48" name="Google Shape;109;p15">
                <a:extLst>
                  <a:ext uri="{FF2B5EF4-FFF2-40B4-BE49-F238E27FC236}">
                    <a16:creationId xmlns:a16="http://schemas.microsoft.com/office/drawing/2014/main" id="{E7C800CD-63EE-F062-F9DE-F9151E34DB9D}"/>
                  </a:ext>
                </a:extLst>
              </p:cNvPr>
              <p:cNvGrpSpPr/>
              <p:nvPr/>
            </p:nvGrpSpPr>
            <p:grpSpPr>
              <a:xfrm rot="2901477">
                <a:off x="10159263" y="375326"/>
                <a:ext cx="1123500" cy="369650"/>
                <a:chOff x="4472025" y="3138125"/>
                <a:chExt cx="917700" cy="449150"/>
              </a:xfrm>
            </p:grpSpPr>
            <p:cxnSp>
              <p:nvCxnSpPr>
                <p:cNvPr id="49" name="Google Shape;110;p15">
                  <a:extLst>
                    <a:ext uri="{FF2B5EF4-FFF2-40B4-BE49-F238E27FC236}">
                      <a16:creationId xmlns:a16="http://schemas.microsoft.com/office/drawing/2014/main" id="{0B4D1891-0337-51EA-FAFC-5E0025237C6A}"/>
                    </a:ext>
                  </a:extLst>
                </p:cNvPr>
                <p:cNvCxnSpPr/>
                <p:nvPr/>
              </p:nvCxnSpPr>
              <p:spPr>
                <a:xfrm flipH="1">
                  <a:off x="4472025" y="3217975"/>
                  <a:ext cx="759900" cy="3693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50" name="Google Shape;111;p15">
                  <a:extLst>
                    <a:ext uri="{FF2B5EF4-FFF2-40B4-BE49-F238E27FC236}">
                      <a16:creationId xmlns:a16="http://schemas.microsoft.com/office/drawing/2014/main" id="{39F16AEE-ED3F-A781-793E-9491912D8946}"/>
                    </a:ext>
                  </a:extLst>
                </p:cNvPr>
                <p:cNvCxnSpPr/>
                <p:nvPr/>
              </p:nvCxnSpPr>
              <p:spPr>
                <a:xfrm rot="10800000" flipH="1">
                  <a:off x="4698525" y="3138125"/>
                  <a:ext cx="691200" cy="3351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</p:grpSp>
          <p:grpSp>
            <p:nvGrpSpPr>
              <p:cNvPr id="51" name="Google Shape;109;p15">
                <a:extLst>
                  <a:ext uri="{FF2B5EF4-FFF2-40B4-BE49-F238E27FC236}">
                    <a16:creationId xmlns:a16="http://schemas.microsoft.com/office/drawing/2014/main" id="{B87E4476-B5B3-1AED-3C5F-5B92A646E67D}"/>
                  </a:ext>
                </a:extLst>
              </p:cNvPr>
              <p:cNvGrpSpPr/>
              <p:nvPr/>
            </p:nvGrpSpPr>
            <p:grpSpPr>
              <a:xfrm rot="17197811">
                <a:off x="8610107" y="1197836"/>
                <a:ext cx="1346913" cy="399620"/>
                <a:chOff x="4472025" y="3138125"/>
                <a:chExt cx="917700" cy="449150"/>
              </a:xfrm>
            </p:grpSpPr>
            <p:cxnSp>
              <p:nvCxnSpPr>
                <p:cNvPr id="52" name="Google Shape;110;p15">
                  <a:extLst>
                    <a:ext uri="{FF2B5EF4-FFF2-40B4-BE49-F238E27FC236}">
                      <a16:creationId xmlns:a16="http://schemas.microsoft.com/office/drawing/2014/main" id="{8A653B39-42EC-7B7C-257D-6AB126734425}"/>
                    </a:ext>
                  </a:extLst>
                </p:cNvPr>
                <p:cNvCxnSpPr/>
                <p:nvPr/>
              </p:nvCxnSpPr>
              <p:spPr>
                <a:xfrm flipH="1">
                  <a:off x="4472025" y="3217975"/>
                  <a:ext cx="759900" cy="3693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  <p:cxnSp>
              <p:nvCxnSpPr>
                <p:cNvPr id="53" name="Google Shape;111;p15">
                  <a:extLst>
                    <a:ext uri="{FF2B5EF4-FFF2-40B4-BE49-F238E27FC236}">
                      <a16:creationId xmlns:a16="http://schemas.microsoft.com/office/drawing/2014/main" id="{C677251C-6C87-201C-DC7C-D92E8ADE2EAC}"/>
                    </a:ext>
                  </a:extLst>
                </p:cNvPr>
                <p:cNvCxnSpPr/>
                <p:nvPr/>
              </p:nvCxnSpPr>
              <p:spPr>
                <a:xfrm rot="10800000" flipH="1">
                  <a:off x="4698525" y="3138125"/>
                  <a:ext cx="691200" cy="3351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</p:grpSp>
          <p:sp>
            <p:nvSpPr>
              <p:cNvPr id="54" name="Footer Placeholder 2">
                <a:extLst>
                  <a:ext uri="{FF2B5EF4-FFF2-40B4-BE49-F238E27FC236}">
                    <a16:creationId xmlns:a16="http://schemas.microsoft.com/office/drawing/2014/main" id="{10664CDA-3C2F-811A-FF93-72880F5AFB2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00509" y="1155966"/>
                <a:ext cx="2258149" cy="457200"/>
              </a:xfrm>
              <a:prstGeom prst="rect">
                <a:avLst/>
              </a:prstGeom>
            </p:spPr>
            <p:txBody>
              <a:bodyPr vert="horz" lIns="109728" tIns="109728" rIns="109728" bIns="91440" rtlCol="0" anchor="ctr"/>
              <a:lstStyle>
                <a:defPPr rtl="0">
                  <a:defRPr lang="en-GB"/>
                </a:defPPr>
                <a:lvl1pPr marL="0" algn="l" defTabSz="914400" rtl="0" eaLnBrk="1" latinLnBrk="0" hangingPunct="1">
                  <a:defRPr sz="1200" kern="1200" spc="1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dirty="0">
                    <a:solidFill>
                      <a:schemeClr val="dk1"/>
                    </a:solidFill>
                    <a:latin typeface="Nunito"/>
                    <a:ea typeface="Nunito"/>
                    <a:cs typeface="Nunito"/>
                    <a:sym typeface="Nunito"/>
                  </a:rPr>
                  <a:t>10cm</a:t>
                </a:r>
                <a:endParaRPr lang="en-GB" sz="1200" dirty="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  <p:sp>
            <p:nvSpPr>
              <p:cNvPr id="55" name="Footer Placeholder 2">
                <a:extLst>
                  <a:ext uri="{FF2B5EF4-FFF2-40B4-BE49-F238E27FC236}">
                    <a16:creationId xmlns:a16="http://schemas.microsoft.com/office/drawing/2014/main" id="{6BB884E7-F45B-9E9C-347E-A3B4E26347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585701" y="212782"/>
                <a:ext cx="2258149" cy="457200"/>
              </a:xfrm>
              <a:prstGeom prst="rect">
                <a:avLst/>
              </a:prstGeom>
            </p:spPr>
            <p:txBody>
              <a:bodyPr vert="horz" lIns="109728" tIns="109728" rIns="109728" bIns="91440" rtlCol="0" anchor="ctr"/>
              <a:lstStyle>
                <a:defPPr rtl="0">
                  <a:defRPr lang="en-GB"/>
                </a:defPPr>
                <a:lvl1pPr marL="0" algn="l" defTabSz="914400" rtl="0" eaLnBrk="1" latinLnBrk="0" hangingPunct="1">
                  <a:defRPr sz="1200" kern="1200" spc="1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dirty="0">
                    <a:solidFill>
                      <a:schemeClr val="dk1"/>
                    </a:solidFill>
                    <a:latin typeface="Nunito"/>
                    <a:ea typeface="Nunito"/>
                    <a:cs typeface="Nunito"/>
                    <a:sym typeface="Nunito"/>
                  </a:rPr>
                  <a:t>10cm</a:t>
                </a:r>
                <a:endParaRPr lang="en-GB" sz="1200" dirty="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  <p:sp>
            <p:nvSpPr>
              <p:cNvPr id="56" name="Footer Placeholder 2">
                <a:extLst>
                  <a:ext uri="{FF2B5EF4-FFF2-40B4-BE49-F238E27FC236}">
                    <a16:creationId xmlns:a16="http://schemas.microsoft.com/office/drawing/2014/main" id="{C08459DF-8CED-3557-5400-F59CC9433D7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29583" y="2533308"/>
                <a:ext cx="2258149" cy="457200"/>
              </a:xfrm>
              <a:prstGeom prst="rect">
                <a:avLst/>
              </a:prstGeom>
            </p:spPr>
            <p:txBody>
              <a:bodyPr vert="horz" lIns="109728" tIns="109728" rIns="109728" bIns="91440" rtlCol="0" anchor="ctr"/>
              <a:lstStyle>
                <a:defPPr rtl="0">
                  <a:defRPr lang="en-GB"/>
                </a:defPPr>
                <a:lvl1pPr marL="0" algn="l" defTabSz="914400" rtl="0" eaLnBrk="1" latinLnBrk="0" hangingPunct="1">
                  <a:defRPr sz="1200" kern="1200" spc="1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dirty="0">
                    <a:solidFill>
                      <a:schemeClr val="dk1"/>
                    </a:solidFill>
                    <a:latin typeface="Nunito"/>
                    <a:ea typeface="Nunito"/>
                    <a:cs typeface="Nunito"/>
                    <a:sym typeface="Nunito"/>
                  </a:rPr>
                  <a:t>1cm</a:t>
                </a:r>
                <a:endParaRPr lang="en-GB" sz="1200" dirty="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p:grpSp>
        <p:sp>
          <p:nvSpPr>
            <p:cNvPr id="57" name="Footer Placeholder 2">
              <a:extLst>
                <a:ext uri="{FF2B5EF4-FFF2-40B4-BE49-F238E27FC236}">
                  <a16:creationId xmlns:a16="http://schemas.microsoft.com/office/drawing/2014/main" id="{06253B9B-660C-51EC-0347-2F6378772DB6}"/>
                </a:ext>
              </a:extLst>
            </p:cNvPr>
            <p:cNvSpPr txBox="1">
              <a:spLocks/>
            </p:cNvSpPr>
            <p:nvPr/>
          </p:nvSpPr>
          <p:spPr>
            <a:xfrm>
              <a:off x="10858657" y="2483679"/>
              <a:ext cx="2258149" cy="457200"/>
            </a:xfrm>
            <a:prstGeom prst="rect">
              <a:avLst/>
            </a:prstGeom>
          </p:spPr>
          <p:txBody>
            <a:bodyPr vert="horz" lIns="109728" tIns="109728" rIns="109728" bIns="91440" rtlCol="0" anchor="ctr"/>
            <a:lstStyle>
              <a:defPPr rtl="0">
                <a:defRPr lang="en-GB"/>
              </a:defPPr>
              <a:lvl1pPr marL="0" algn="l" defTabSz="914400" rtl="0" eaLnBrk="1" latinLnBrk="0" hangingPunct="1">
                <a:defRPr sz="1200" kern="1200" spc="1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2cm</a:t>
              </a:r>
              <a:endParaRPr lang="en-GB" sz="12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</p:grpSp>
      <p:sp>
        <p:nvSpPr>
          <p:cNvPr id="61" name="Content Placeholder 4">
            <a:extLst>
              <a:ext uri="{FF2B5EF4-FFF2-40B4-BE49-F238E27FC236}">
                <a16:creationId xmlns:a16="http://schemas.microsoft.com/office/drawing/2014/main" id="{304DB13B-7138-D6ED-5C12-103F20A4ADC7}"/>
              </a:ext>
            </a:extLst>
          </p:cNvPr>
          <p:cNvSpPr txBox="1">
            <a:spLocks/>
          </p:cNvSpPr>
          <p:nvPr/>
        </p:nvSpPr>
        <p:spPr>
          <a:xfrm>
            <a:off x="7599474" y="213795"/>
            <a:ext cx="3144298" cy="6718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8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202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402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603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8803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Halbach Quadrupoles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08981006-B3F2-1B04-B311-C01DDDEBFABD}"/>
              </a:ext>
            </a:extLst>
          </p:cNvPr>
          <p:cNvSpPr txBox="1">
            <a:spLocks/>
          </p:cNvSpPr>
          <p:nvPr/>
        </p:nvSpPr>
        <p:spPr>
          <a:xfrm>
            <a:off x="1084630" y="6054638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	           03/12/2024			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F76BBDE-469E-D51A-9AFB-655A46077E63}"/>
              </a:ext>
            </a:extLst>
          </p:cNvPr>
          <p:cNvSpPr txBox="1">
            <a:spLocks/>
          </p:cNvSpPr>
          <p:nvPr/>
        </p:nvSpPr>
        <p:spPr>
          <a:xfrm>
            <a:off x="7293759" y="3567007"/>
            <a:ext cx="3926103" cy="1418072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8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202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402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603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8803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Arrived! </a:t>
            </a:r>
          </a:p>
          <a:p>
            <a:pPr algn="ctr"/>
            <a:r>
              <a:rPr lang="en-GB" dirty="0"/>
              <a:t>Initial testing carried out</a:t>
            </a:r>
          </a:p>
        </p:txBody>
      </p:sp>
    </p:spTree>
    <p:extLst>
      <p:ext uri="{BB962C8B-B14F-4D97-AF65-F5344CB8AC3E}">
        <p14:creationId xmlns:p14="http://schemas.microsoft.com/office/powerpoint/2010/main" val="2059018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DE6B89-9484-4E50-8387-C55E031D8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414" y="3033069"/>
            <a:ext cx="6623040" cy="791861"/>
          </a:xfrm>
        </p:spPr>
        <p:txBody>
          <a:bodyPr rtlCol="0">
            <a:normAutofit fontScale="90000"/>
          </a:bodyPr>
          <a:lstStyle/>
          <a:p>
            <a:pPr rtl="0"/>
            <a:r>
              <a:rPr lang="en-GB" dirty="0"/>
              <a:t>Next steps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78DD0060-397F-C3C2-3C54-475565BD586A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/>
                </a:solidFill>
              </a:rPr>
              <a:t>Fortnightly </a:t>
            </a:r>
            <a:r>
              <a:rPr lang="en-GB" b="1" dirty="0" err="1">
                <a:solidFill>
                  <a:schemeClr val="bg1"/>
                </a:solidFill>
              </a:rPr>
              <a:t>LhARA</a:t>
            </a:r>
            <a:r>
              <a:rPr lang="en-GB" b="1" dirty="0">
                <a:solidFill>
                  <a:schemeClr val="bg1"/>
                </a:solidFill>
              </a:rPr>
              <a:t> meeting		03/12/2024			</a:t>
            </a:r>
          </a:p>
        </p:txBody>
      </p:sp>
    </p:spTree>
    <p:extLst>
      <p:ext uri="{BB962C8B-B14F-4D97-AF65-F5344CB8AC3E}">
        <p14:creationId xmlns:p14="http://schemas.microsoft.com/office/powerpoint/2010/main" val="4108413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B48C0F62-9551-4822-9F73-B10AB6719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Optimisation Step 1- Collimator 1</a:t>
            </a:r>
          </a:p>
        </p:txBody>
      </p:sp>
      <p:sp>
        <p:nvSpPr>
          <p:cNvPr id="29" name="Google Shape;164;p17">
            <a:extLst>
              <a:ext uri="{FF2B5EF4-FFF2-40B4-BE49-F238E27FC236}">
                <a16:creationId xmlns:a16="http://schemas.microsoft.com/office/drawing/2014/main" id="{403420EA-9FAB-39AB-1B2D-A0283F7AABA0}"/>
              </a:ext>
            </a:extLst>
          </p:cNvPr>
          <p:cNvSpPr txBox="1"/>
          <p:nvPr/>
        </p:nvSpPr>
        <p:spPr>
          <a:xfrm>
            <a:off x="1937606" y="2325454"/>
            <a:ext cx="4544358" cy="7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Mapping the positions of the particles with 10MeV (+/- 5%) at 3cm: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Mean &amp; std similar in x and y- use circular collimator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1cm radius circular aperture decided on</a:t>
            </a:r>
            <a:endParaRPr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34CE969-C59B-592F-3740-E392121AB902}"/>
              </a:ext>
            </a:extLst>
          </p:cNvPr>
          <p:cNvGrpSpPr/>
          <p:nvPr/>
        </p:nvGrpSpPr>
        <p:grpSpPr>
          <a:xfrm>
            <a:off x="7222151" y="1868254"/>
            <a:ext cx="4855701" cy="4974091"/>
            <a:chOff x="7222151" y="1868254"/>
            <a:chExt cx="4855701" cy="4974091"/>
          </a:xfrm>
        </p:grpSpPr>
        <p:pic>
          <p:nvPicPr>
            <p:cNvPr id="28" name="Google Shape;163;p17">
              <a:extLst>
                <a:ext uri="{FF2B5EF4-FFF2-40B4-BE49-F238E27FC236}">
                  <a16:creationId xmlns:a16="http://schemas.microsoft.com/office/drawing/2014/main" id="{4DAC5AA8-D4D9-30B8-A626-48D2EC85EF2B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222151" y="2248054"/>
              <a:ext cx="4855701" cy="45942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Footer Placeholder 2">
              <a:extLst>
                <a:ext uri="{FF2B5EF4-FFF2-40B4-BE49-F238E27FC236}">
                  <a16:creationId xmlns:a16="http://schemas.microsoft.com/office/drawing/2014/main" id="{D2FB6D5D-1872-40B7-3B59-2000D3BB234A}"/>
                </a:ext>
              </a:extLst>
            </p:cNvPr>
            <p:cNvSpPr txBox="1">
              <a:spLocks/>
            </p:cNvSpPr>
            <p:nvPr/>
          </p:nvSpPr>
          <p:spPr>
            <a:xfrm>
              <a:off x="8871910" y="1868254"/>
              <a:ext cx="1959440" cy="457200"/>
            </a:xfrm>
            <a:prstGeom prst="rect">
              <a:avLst/>
            </a:prstGeom>
          </p:spPr>
          <p:txBody>
            <a:bodyPr vert="horz" lIns="109728" tIns="109728" rIns="109728" bIns="91440" rtlCol="0" anchor="ctr"/>
            <a:lstStyle>
              <a:defPPr rtl="0">
                <a:defRPr lang="en-GB"/>
              </a:defPPr>
              <a:lvl1pPr marL="0" algn="l" defTabSz="914400" rtl="0" eaLnBrk="1" latinLnBrk="0" hangingPunct="1">
                <a:defRPr sz="1200" kern="1200" spc="1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/>
                <a:t>PoPLaR: Source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8C16F38-CFBE-5885-F863-37ABDFC50868}"/>
              </a:ext>
            </a:extLst>
          </p:cNvPr>
          <p:cNvGrpSpPr/>
          <p:nvPr/>
        </p:nvGrpSpPr>
        <p:grpSpPr>
          <a:xfrm>
            <a:off x="1936096" y="5142232"/>
            <a:ext cx="1768369" cy="1453876"/>
            <a:chOff x="5250791" y="2105894"/>
            <a:chExt cx="1768369" cy="1453876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DF471BC7-0689-486E-72ED-9DB30C7E98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7309" t="50554" r="6756" b="28752"/>
            <a:stretch/>
          </p:blipFill>
          <p:spPr>
            <a:xfrm rot="2706072">
              <a:off x="5764565" y="1881706"/>
              <a:ext cx="1030407" cy="1478783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B6D34708-C10E-DB02-E53F-6E475FDD56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2788" t="81508" r="24311"/>
            <a:stretch/>
          </p:blipFill>
          <p:spPr>
            <a:xfrm>
              <a:off x="5250791" y="2238310"/>
              <a:ext cx="503579" cy="1321460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A64657A5-E908-FB0E-68B9-FED74BA7E8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467" t="81508" r="25102"/>
          <a:stretch/>
        </p:blipFill>
        <p:spPr>
          <a:xfrm rot="10800000">
            <a:off x="3306118" y="4979374"/>
            <a:ext cx="1290152" cy="1321460"/>
          </a:xfrm>
          <a:prstGeom prst="rect">
            <a:avLst/>
          </a:prstGeom>
        </p:spPr>
      </p:pic>
      <p:sp>
        <p:nvSpPr>
          <p:cNvPr id="45" name="Arrow: Right 44">
            <a:extLst>
              <a:ext uri="{FF2B5EF4-FFF2-40B4-BE49-F238E27FC236}">
                <a16:creationId xmlns:a16="http://schemas.microsoft.com/office/drawing/2014/main" id="{54206B53-8A05-F785-CA60-06EB9B8C9A52}"/>
              </a:ext>
            </a:extLst>
          </p:cNvPr>
          <p:cNvSpPr/>
          <p:nvPr/>
        </p:nvSpPr>
        <p:spPr>
          <a:xfrm>
            <a:off x="1180269" y="5535274"/>
            <a:ext cx="681329" cy="484632"/>
          </a:xfrm>
          <a:prstGeom prst="rightArrow">
            <a:avLst/>
          </a:prstGeom>
          <a:solidFill>
            <a:srgbClr val="C0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91BF4A6-A13D-6E4B-A28E-B4AFB8EC016A}"/>
              </a:ext>
            </a:extLst>
          </p:cNvPr>
          <p:cNvSpPr/>
          <p:nvPr/>
        </p:nvSpPr>
        <p:spPr>
          <a:xfrm>
            <a:off x="4355601" y="5611097"/>
            <a:ext cx="363682" cy="342900"/>
          </a:xfrm>
          <a:prstGeom prst="rect">
            <a:avLst/>
          </a:prstGeom>
          <a:solidFill>
            <a:srgbClr val="C0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85A79D-D333-C8CA-BCB8-FFD65E4223C1}"/>
              </a:ext>
            </a:extLst>
          </p:cNvPr>
          <p:cNvSpPr/>
          <p:nvPr/>
        </p:nvSpPr>
        <p:spPr>
          <a:xfrm>
            <a:off x="2056880" y="5218497"/>
            <a:ext cx="408355" cy="1101253"/>
          </a:xfrm>
          <a:prstGeom prst="rect">
            <a:avLst/>
          </a:prstGeom>
          <a:noFill/>
          <a:ln w="28575">
            <a:solidFill>
              <a:srgbClr val="00C8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7B03A1C8-D8E4-BD08-1427-E2889741BC55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3585081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A7ABDD-B415-E78D-F500-993DDA57E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A824CF0-664E-8864-787F-0F4B62FFDE7E}"/>
              </a:ext>
            </a:extLst>
          </p:cNvPr>
          <p:cNvGrpSpPr/>
          <p:nvPr/>
        </p:nvGrpSpPr>
        <p:grpSpPr>
          <a:xfrm>
            <a:off x="1936096" y="5142232"/>
            <a:ext cx="1768369" cy="1453876"/>
            <a:chOff x="5250791" y="2105894"/>
            <a:chExt cx="1768369" cy="145387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D6F63FD-851D-36D2-BF96-C5B77FD568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7309" t="50554" r="6756" b="28752"/>
            <a:stretch/>
          </p:blipFill>
          <p:spPr>
            <a:xfrm rot="2706072">
              <a:off x="5764565" y="1881706"/>
              <a:ext cx="1030407" cy="147878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3A42DAD-5426-49D4-C4E1-5AA0DA3EA4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2788" t="81508" r="24311"/>
            <a:stretch/>
          </p:blipFill>
          <p:spPr>
            <a:xfrm>
              <a:off x="5250791" y="2238310"/>
              <a:ext cx="503579" cy="1321460"/>
            </a:xfrm>
            <a:prstGeom prst="rect">
              <a:avLst/>
            </a:prstGeom>
          </p:spPr>
        </p:pic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148853E2-8B0A-45DF-74E9-6B038D3C30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467" t="81508" r="25102"/>
          <a:stretch/>
        </p:blipFill>
        <p:spPr>
          <a:xfrm rot="10800000">
            <a:off x="3276300" y="4979374"/>
            <a:ext cx="1290152" cy="1321460"/>
          </a:xfrm>
          <a:prstGeom prst="rect">
            <a:avLst/>
          </a:prstGeom>
        </p:spPr>
      </p:pic>
      <p:sp>
        <p:nvSpPr>
          <p:cNvPr id="32" name="Arrow: Right 31">
            <a:extLst>
              <a:ext uri="{FF2B5EF4-FFF2-40B4-BE49-F238E27FC236}">
                <a16:creationId xmlns:a16="http://schemas.microsoft.com/office/drawing/2014/main" id="{BDD44A07-3F0D-F699-1CF3-A99C167492C1}"/>
              </a:ext>
            </a:extLst>
          </p:cNvPr>
          <p:cNvSpPr/>
          <p:nvPr/>
        </p:nvSpPr>
        <p:spPr>
          <a:xfrm>
            <a:off x="1180269" y="5535274"/>
            <a:ext cx="681329" cy="484632"/>
          </a:xfrm>
          <a:prstGeom prst="rightArrow">
            <a:avLst/>
          </a:prstGeom>
          <a:solidFill>
            <a:srgbClr val="C0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1448A25-78C2-97FF-2FDF-9CC4C95F0D7F}"/>
              </a:ext>
            </a:extLst>
          </p:cNvPr>
          <p:cNvSpPr/>
          <p:nvPr/>
        </p:nvSpPr>
        <p:spPr>
          <a:xfrm>
            <a:off x="4325783" y="5611097"/>
            <a:ext cx="363682" cy="342900"/>
          </a:xfrm>
          <a:prstGeom prst="rect">
            <a:avLst/>
          </a:prstGeom>
          <a:solidFill>
            <a:srgbClr val="C0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ECB0D6F9-31E9-59C7-CB91-C7FF1CF0B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Optimisation Step 2- Quad doublet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F13F8B-0150-5E61-34AF-42DBE3CA850B}"/>
              </a:ext>
            </a:extLst>
          </p:cNvPr>
          <p:cNvSpPr/>
          <p:nvPr/>
        </p:nvSpPr>
        <p:spPr>
          <a:xfrm>
            <a:off x="2462129" y="5218497"/>
            <a:ext cx="743293" cy="1101253"/>
          </a:xfrm>
          <a:prstGeom prst="rect">
            <a:avLst/>
          </a:prstGeom>
          <a:noFill/>
          <a:ln w="28575">
            <a:solidFill>
              <a:srgbClr val="00C8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A23A73E-92BC-9EC6-A971-65606415DA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" t="1569" r="542"/>
          <a:stretch/>
        </p:blipFill>
        <p:spPr bwMode="auto">
          <a:xfrm>
            <a:off x="1459934" y="1891783"/>
            <a:ext cx="3153344" cy="236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42728082-61E2-912C-6313-DDC42BD80B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" t="1811" r="2528" b="1094"/>
          <a:stretch/>
        </p:blipFill>
        <p:spPr bwMode="auto">
          <a:xfrm>
            <a:off x="4861092" y="1863068"/>
            <a:ext cx="3274300" cy="2450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EF6021F3-1623-8463-DC28-8464C62215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" t="815" r="307" b="1037"/>
          <a:stretch/>
        </p:blipFill>
        <p:spPr bwMode="auto">
          <a:xfrm>
            <a:off x="8362886" y="1866975"/>
            <a:ext cx="3274300" cy="244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0D1B7EE1-1C3F-F373-93D3-575237F75A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" t="1332" r="1515" b="1482"/>
          <a:stretch/>
        </p:blipFill>
        <p:spPr bwMode="auto">
          <a:xfrm>
            <a:off x="4802822" y="4394809"/>
            <a:ext cx="3285506" cy="246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7358D53F-6D3B-2B60-C654-099B9A2F97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" t="815" r="596" b="963"/>
          <a:stretch/>
        </p:blipFill>
        <p:spPr bwMode="auto">
          <a:xfrm>
            <a:off x="8335368" y="4383751"/>
            <a:ext cx="3285506" cy="245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5B3AB5-DAE3-8AB8-C4A0-CBC46D8F1853}"/>
              </a:ext>
            </a:extLst>
          </p:cNvPr>
          <p:cNvSpPr txBox="1"/>
          <p:nvPr/>
        </p:nvSpPr>
        <p:spPr>
          <a:xfrm>
            <a:off x="3129280" y="2016375"/>
            <a:ext cx="12777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2cm </a:t>
            </a:r>
            <a:r>
              <a:rPr lang="en-GB" dirty="0" err="1"/>
              <a:t>2cm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F7460F-AAC5-624C-649B-71338F265DBD}"/>
              </a:ext>
            </a:extLst>
          </p:cNvPr>
          <p:cNvSpPr txBox="1"/>
          <p:nvPr/>
        </p:nvSpPr>
        <p:spPr>
          <a:xfrm>
            <a:off x="6556545" y="1975249"/>
            <a:ext cx="12777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4cm 2cm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511546-B500-F49A-F004-116249106C1F}"/>
              </a:ext>
            </a:extLst>
          </p:cNvPr>
          <p:cNvSpPr txBox="1"/>
          <p:nvPr/>
        </p:nvSpPr>
        <p:spPr>
          <a:xfrm>
            <a:off x="10214145" y="1985409"/>
            <a:ext cx="12777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4cm </a:t>
            </a:r>
            <a:r>
              <a:rPr lang="en-GB" dirty="0" err="1"/>
              <a:t>4cm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D4A593-EBAC-8B22-1DAE-F2851A1A40AC}"/>
              </a:ext>
            </a:extLst>
          </p:cNvPr>
          <p:cNvSpPr txBox="1"/>
          <p:nvPr/>
        </p:nvSpPr>
        <p:spPr>
          <a:xfrm>
            <a:off x="6698785" y="4542545"/>
            <a:ext cx="12777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6cm 4cm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641B40-8A5F-4E19-AD19-A0BD08ED2B4E}"/>
              </a:ext>
            </a:extLst>
          </p:cNvPr>
          <p:cNvSpPr txBox="1"/>
          <p:nvPr/>
        </p:nvSpPr>
        <p:spPr>
          <a:xfrm>
            <a:off x="10114338" y="4502654"/>
            <a:ext cx="12777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6cm 2cm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774735-734A-3D5C-DF35-FAA80CBEFC12}"/>
              </a:ext>
            </a:extLst>
          </p:cNvPr>
          <p:cNvSpPr/>
          <p:nvPr/>
        </p:nvSpPr>
        <p:spPr>
          <a:xfrm>
            <a:off x="4799176" y="1747520"/>
            <a:ext cx="3459092" cy="25838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3044A0-1DF2-F2CC-97E0-887D4EA4F3B5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3324575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C44E9-A88E-FB55-FB0D-13D9CC6CD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7095E80-8214-13E9-1455-5C986AA5059F}"/>
              </a:ext>
            </a:extLst>
          </p:cNvPr>
          <p:cNvGrpSpPr/>
          <p:nvPr/>
        </p:nvGrpSpPr>
        <p:grpSpPr>
          <a:xfrm>
            <a:off x="1936096" y="5142232"/>
            <a:ext cx="1768369" cy="1453876"/>
            <a:chOff x="5250791" y="2105894"/>
            <a:chExt cx="1768369" cy="145387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F27EC52-C2F5-FFD7-6548-09B9A5B94B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7309" t="50554" r="6756" b="28752"/>
            <a:stretch/>
          </p:blipFill>
          <p:spPr>
            <a:xfrm rot="2706072">
              <a:off x="5764565" y="1881706"/>
              <a:ext cx="1030407" cy="147878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D71D104-2703-4CA9-7DFB-F3910BDDFB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2788" t="81508" r="24311"/>
            <a:stretch/>
          </p:blipFill>
          <p:spPr>
            <a:xfrm>
              <a:off x="5250791" y="2238310"/>
              <a:ext cx="503579" cy="1321460"/>
            </a:xfrm>
            <a:prstGeom prst="rect">
              <a:avLst/>
            </a:prstGeom>
          </p:spPr>
        </p:pic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FE21AE4E-748C-C74E-8732-CF048CFDFE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467" t="81508" r="25102"/>
          <a:stretch/>
        </p:blipFill>
        <p:spPr>
          <a:xfrm rot="10800000">
            <a:off x="3276300" y="4979374"/>
            <a:ext cx="1290152" cy="1321460"/>
          </a:xfrm>
          <a:prstGeom prst="rect">
            <a:avLst/>
          </a:prstGeom>
        </p:spPr>
      </p:pic>
      <p:sp>
        <p:nvSpPr>
          <p:cNvPr id="32" name="Arrow: Right 31">
            <a:extLst>
              <a:ext uri="{FF2B5EF4-FFF2-40B4-BE49-F238E27FC236}">
                <a16:creationId xmlns:a16="http://schemas.microsoft.com/office/drawing/2014/main" id="{520D5416-44C6-40E0-C99A-395BA2BB3748}"/>
              </a:ext>
            </a:extLst>
          </p:cNvPr>
          <p:cNvSpPr/>
          <p:nvPr/>
        </p:nvSpPr>
        <p:spPr>
          <a:xfrm>
            <a:off x="1180269" y="5535274"/>
            <a:ext cx="681329" cy="484632"/>
          </a:xfrm>
          <a:prstGeom prst="rightArrow">
            <a:avLst/>
          </a:prstGeom>
          <a:solidFill>
            <a:srgbClr val="C0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454C0D0-6D5E-8C03-576C-91FD4FB38442}"/>
              </a:ext>
            </a:extLst>
          </p:cNvPr>
          <p:cNvSpPr/>
          <p:nvPr/>
        </p:nvSpPr>
        <p:spPr>
          <a:xfrm>
            <a:off x="4325783" y="5611097"/>
            <a:ext cx="363682" cy="342900"/>
          </a:xfrm>
          <a:prstGeom prst="rect">
            <a:avLst/>
          </a:prstGeom>
          <a:solidFill>
            <a:srgbClr val="C0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75223D84-55B7-1362-9934-55E102429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Optimisation Step 2- Quad doublet</a:t>
            </a:r>
          </a:p>
        </p:txBody>
      </p:sp>
      <p:sp>
        <p:nvSpPr>
          <p:cNvPr id="29" name="Google Shape;164;p17">
            <a:extLst>
              <a:ext uri="{FF2B5EF4-FFF2-40B4-BE49-F238E27FC236}">
                <a16:creationId xmlns:a16="http://schemas.microsoft.com/office/drawing/2014/main" id="{38DDA69E-9386-FE4C-8561-9CE24E2459FA}"/>
              </a:ext>
            </a:extLst>
          </p:cNvPr>
          <p:cNvSpPr txBox="1"/>
          <p:nvPr/>
        </p:nvSpPr>
        <p:spPr>
          <a:xfrm>
            <a:off x="1259455" y="1929426"/>
            <a:ext cx="5242560" cy="7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 function for Bayesian to create circular aperture to create spot size between 1 and 3cm.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Bayesian Optimisation showed optimal positions of: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Focus quad: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9.3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cm from laser source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Defocus quad: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23.4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cm from laser source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1E11354-8639-88D5-88CF-318464B578D3}"/>
              </a:ext>
            </a:extLst>
          </p:cNvPr>
          <p:cNvSpPr/>
          <p:nvPr/>
        </p:nvSpPr>
        <p:spPr>
          <a:xfrm>
            <a:off x="2462129" y="5218497"/>
            <a:ext cx="743293" cy="1101253"/>
          </a:xfrm>
          <a:prstGeom prst="rect">
            <a:avLst/>
          </a:prstGeom>
          <a:noFill/>
          <a:ln w="28575">
            <a:solidFill>
              <a:srgbClr val="00C8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0068E9-15D2-2715-1CA1-7BFCF83FDC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" t="173" r="316" b="821"/>
          <a:stretch/>
        </p:blipFill>
        <p:spPr bwMode="auto">
          <a:xfrm>
            <a:off x="6405956" y="1936502"/>
            <a:ext cx="5624573" cy="420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8F7C24-1F5D-22A7-FD5B-67D951B779D9}"/>
              </a:ext>
            </a:extLst>
          </p:cNvPr>
          <p:cNvSpPr txBox="1"/>
          <p:nvPr/>
        </p:nvSpPr>
        <p:spPr>
          <a:xfrm>
            <a:off x="10549425" y="2229249"/>
            <a:ext cx="12777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4cm 2cm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DB7A206E-E9B2-1386-EEB9-70AC7EEAB581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3305891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B48C0F62-9551-4822-9F73-B10AB6719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1- </a:t>
            </a:r>
            <a:r>
              <a:rPr lang="en-GB" dirty="0" err="1"/>
              <a:t>xy</a:t>
            </a:r>
            <a:r>
              <a:rPr lang="en-GB" dirty="0"/>
              <a:t> shifting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B5C75D3B-6CFB-1DF4-F6D2-907FFA95DE2E}"/>
              </a:ext>
            </a:extLst>
          </p:cNvPr>
          <p:cNvSpPr txBox="1">
            <a:spLocks/>
          </p:cNvSpPr>
          <p:nvPr/>
        </p:nvSpPr>
        <p:spPr>
          <a:xfrm>
            <a:off x="1475109" y="1997534"/>
            <a:ext cx="7624651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45000" lnSpcReduction="20000"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/>
                </a:solidFill>
              </a:rPr>
              <a:t>Reference: 4cm 2cm quad combination</a:t>
            </a:r>
          </a:p>
        </p:txBody>
      </p:sp>
      <p:pic>
        <p:nvPicPr>
          <p:cNvPr id="5" name="Google Shape;116;p21">
            <a:extLst>
              <a:ext uri="{FF2B5EF4-FFF2-40B4-BE49-F238E27FC236}">
                <a16:creationId xmlns:a16="http://schemas.microsoft.com/office/drawing/2014/main" id="{19FE2C73-6D05-8019-59CF-C5B36CAF771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l="907" r="199" b="762"/>
          <a:stretch/>
        </p:blipFill>
        <p:spPr>
          <a:xfrm>
            <a:off x="1521461" y="2478693"/>
            <a:ext cx="5052060" cy="3955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17;p21">
            <a:extLst>
              <a:ext uri="{FF2B5EF4-FFF2-40B4-BE49-F238E27FC236}">
                <a16:creationId xmlns:a16="http://schemas.microsoft.com/office/drawing/2014/main" id="{F411A9F7-CFFF-E7D4-07F3-74D37CECECA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6719" y="1848465"/>
            <a:ext cx="5267797" cy="50095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2C8D19E6-56D2-023A-4B70-80158303D197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1542295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FBB12-EA0D-B960-C1FE-38934ED4E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62482A09-91E9-4F4C-5B22-9B142DF3E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1- </a:t>
            </a:r>
            <a:r>
              <a:rPr lang="en-GB" dirty="0" err="1"/>
              <a:t>xy</a:t>
            </a:r>
            <a:r>
              <a:rPr lang="en-GB" dirty="0"/>
              <a:t> shifting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AC06AC71-C6F9-B6EF-0F3B-67E3318C794B}"/>
              </a:ext>
            </a:extLst>
          </p:cNvPr>
          <p:cNvSpPr txBox="1">
            <a:spLocks/>
          </p:cNvSpPr>
          <p:nvPr/>
        </p:nvSpPr>
        <p:spPr>
          <a:xfrm>
            <a:off x="1322710" y="1961642"/>
            <a:ext cx="7624651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45000" lnSpcReduction="20000"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/>
                </a:solidFill>
              </a:rPr>
              <a:t>Quadrupole 1 shifted in x axis 1mm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86A9B0A-F001-FE0F-7E33-8BA25C249C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"/>
          <a:stretch/>
        </p:blipFill>
        <p:spPr bwMode="auto">
          <a:xfrm>
            <a:off x="6913880" y="1787986"/>
            <a:ext cx="4998034" cy="498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D73B55AC-CC8E-EC7E-1AFB-76D63B4FA4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501" r="1064" b="1014"/>
          <a:stretch/>
        </p:blipFill>
        <p:spPr bwMode="auto">
          <a:xfrm>
            <a:off x="1475109" y="2596515"/>
            <a:ext cx="5042531" cy="375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7DC1706-2E79-6AE7-3F4E-FFEC6B4FDD90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3484440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EEF75-E7CD-F586-F25E-5336F9E7C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94E57B9-60B0-18CA-FB8F-006E0DFF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1- </a:t>
            </a:r>
            <a:r>
              <a:rPr lang="en-GB" dirty="0" err="1"/>
              <a:t>xy</a:t>
            </a:r>
            <a:r>
              <a:rPr lang="en-GB" dirty="0"/>
              <a:t> shifting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701E0D96-BEFD-B4C5-84A2-BADA162101F5}"/>
              </a:ext>
            </a:extLst>
          </p:cNvPr>
          <p:cNvSpPr txBox="1">
            <a:spLocks/>
          </p:cNvSpPr>
          <p:nvPr/>
        </p:nvSpPr>
        <p:spPr>
          <a:xfrm>
            <a:off x="1322710" y="1961642"/>
            <a:ext cx="7624651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45000" lnSpcReduction="20000"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/>
                </a:solidFill>
              </a:rPr>
              <a:t>Quadrupole 1 shifted in x and y axis 1mm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CD62A40-CFE8-E511-7F43-B380B296E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691" y="1940622"/>
            <a:ext cx="4842459" cy="481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9C313385-1DAF-411C-9BFA-4D184B5CB0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" t="1225" r="674" b="1377"/>
          <a:stretch/>
        </p:blipFill>
        <p:spPr bwMode="auto">
          <a:xfrm>
            <a:off x="1376680" y="2621280"/>
            <a:ext cx="4998720" cy="371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76189054-5318-25C7-5CF3-BDF2A830249B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3292365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DC765-16E4-15A3-79C2-85FC1C270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FC119A8-BA5F-70D3-86FB-C28B2A3CD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9" y="461843"/>
            <a:ext cx="10013709" cy="1030360"/>
          </a:xfrm>
        </p:spPr>
        <p:txBody>
          <a:bodyPr rtlCol="0"/>
          <a:lstStyle/>
          <a:p>
            <a:pPr rtl="0"/>
            <a:r>
              <a:rPr lang="en-GB" dirty="0"/>
              <a:t>Sensitivity testing step 1- </a:t>
            </a:r>
            <a:r>
              <a:rPr lang="en-GB" dirty="0" err="1"/>
              <a:t>xy</a:t>
            </a:r>
            <a:r>
              <a:rPr lang="en-GB" dirty="0"/>
              <a:t> shifting</a:t>
            </a:r>
          </a:p>
        </p:txBody>
      </p:sp>
      <p:sp>
        <p:nvSpPr>
          <p:cNvPr id="4" name="Google Shape;114;p21">
            <a:extLst>
              <a:ext uri="{FF2B5EF4-FFF2-40B4-BE49-F238E27FC236}">
                <a16:creationId xmlns:a16="http://schemas.microsoft.com/office/drawing/2014/main" id="{7FEE8A82-E717-0854-73F6-AF11906BC77A}"/>
              </a:ext>
            </a:extLst>
          </p:cNvPr>
          <p:cNvSpPr txBox="1">
            <a:spLocks/>
          </p:cNvSpPr>
          <p:nvPr/>
        </p:nvSpPr>
        <p:spPr>
          <a:xfrm>
            <a:off x="1322710" y="1961642"/>
            <a:ext cx="7624651" cy="5769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45000" lnSpcReduction="20000"/>
          </a:bodyPr>
          <a:lstStyle>
            <a:lvl1pPr algn="l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3600" b="1" kern="1200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/>
                </a:solidFill>
              </a:rPr>
              <a:t>Quadrupole 2 shifted in x and y axis 1mm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C61969F8-9975-7096-495A-C6E5031AD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603" y="1808940"/>
            <a:ext cx="4994713" cy="500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>
            <a:extLst>
              <a:ext uri="{FF2B5EF4-FFF2-40B4-BE49-F238E27FC236}">
                <a16:creationId xmlns:a16="http://schemas.microsoft.com/office/drawing/2014/main" id="{277DDA5D-3B43-6A2C-F93C-7995C448B1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" t="1404" r="782" b="1090"/>
          <a:stretch/>
        </p:blipFill>
        <p:spPr bwMode="auto">
          <a:xfrm>
            <a:off x="1409700" y="2484120"/>
            <a:ext cx="5163820" cy="386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927D80FD-91BF-8E3D-D88C-2AC0BFD7A7E8}"/>
              </a:ext>
            </a:extLst>
          </p:cNvPr>
          <p:cNvSpPr txBox="1">
            <a:spLocks/>
          </p:cNvSpPr>
          <p:nvPr/>
        </p:nvSpPr>
        <p:spPr>
          <a:xfrm>
            <a:off x="980126" y="6590221"/>
            <a:ext cx="5795184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defPPr rtl="0">
              <a:defRPr lang="en-GB"/>
            </a:defPPr>
            <a:lvl1pPr marL="0" algn="l" defTabSz="914400" rtl="0" eaLnBrk="1" latinLnBrk="0" hangingPunct="1">
              <a:defRPr sz="12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Fortnightly </a:t>
            </a:r>
            <a:r>
              <a:rPr lang="en-GB" dirty="0" err="1"/>
              <a:t>LhARA</a:t>
            </a:r>
            <a:r>
              <a:rPr lang="en-GB" dirty="0"/>
              <a:t> meeting	03/12/2024			</a:t>
            </a:r>
          </a:p>
        </p:txBody>
      </p:sp>
    </p:spTree>
    <p:extLst>
      <p:ext uri="{BB962C8B-B14F-4D97-AF65-F5344CB8AC3E}">
        <p14:creationId xmlns:p14="http://schemas.microsoft.com/office/powerpoint/2010/main" val="2619204620"/>
      </p:ext>
    </p:extLst>
  </p:cSld>
  <p:clrMapOvr>
    <a:masterClrMapping/>
  </p:clrMapOvr>
</p:sld>
</file>

<file path=ppt/theme/theme1.xml><?xml version="1.0" encoding="utf-8"?>
<a:theme xmlns:a="http://schemas.openxmlformats.org/drawingml/2006/main" name="ShojiVTI">
  <a:themeElements>
    <a:clrScheme name="Shoji">
      <a:dk1>
        <a:sysClr val="windowText" lastClr="000000"/>
      </a:dk1>
      <a:lt1>
        <a:sysClr val="window" lastClr="FFFFFF"/>
      </a:lt1>
      <a:dk2>
        <a:srgbClr val="595460"/>
      </a:dk2>
      <a:lt2>
        <a:srgbClr val="EBEDEB"/>
      </a:lt2>
      <a:accent1>
        <a:srgbClr val="97A7B8"/>
      </a:accent1>
      <a:accent2>
        <a:srgbClr val="A5B592"/>
      </a:accent2>
      <a:accent3>
        <a:srgbClr val="CED228"/>
      </a:accent3>
      <a:accent4>
        <a:srgbClr val="D1C499"/>
      </a:accent4>
      <a:accent5>
        <a:srgbClr val="BDB3B6"/>
      </a:accent5>
      <a:accent6>
        <a:srgbClr val="C5A98D"/>
      </a:accent6>
      <a:hlink>
        <a:srgbClr val="CC9900"/>
      </a:hlink>
      <a:folHlink>
        <a:srgbClr val="96A9A9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4515236.tgt.Office_50301644_TF56000440_Win32_OJ112196103" id="{580BD9EC-6C19-4542-8B14-DA369C5CDA21}" vid="{FD53FB74-34FC-41BD-841A-01F3915863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9F8CEDD-DC61-403E-AD0F-EF7523F627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0F1594-3EA9-4B35-B72A-00D8B89F01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F9B764-6365-43A2-B92A-B9C4DD6E9B23}">
  <ds:schemaRefs>
    <ds:schemaRef ds:uri="http://schemas.microsoft.com/sharepoint/v3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230e9df3-be65-4c73-a93b-d1236ebd677e"/>
    <ds:schemaRef ds:uri="16c05727-aa75-4e4a-9b5f-8a80a1165891"/>
    <ds:schemaRef ds:uri="71af3243-3dd4-4a8d-8c0d-dd76da1f02a5"/>
  </ds:schemaRefs>
</ds:datastoreItem>
</file>

<file path=docMetadata/LabelInfo.xml><?xml version="1.0" encoding="utf-8"?>
<clbl:labelList xmlns:clbl="http://schemas.microsoft.com/office/2020/mipLabelMetadata">
  <clbl:label id="{72f988bf-86f1-41af-91ab-2d7cd011db47}" enabled="0" method="" siteId="{72f988bf-86f1-41af-91ab-2d7cd011db4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{CCE91CFE-1AD0-4A73-8621-F407AFB9B6DA}tf56000440_win32</Template>
  <TotalTime>2238</TotalTime>
  <Words>526</Words>
  <Application>Microsoft Office PowerPoint</Application>
  <PresentationFormat>Widescreen</PresentationFormat>
  <Paragraphs>136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Meiryo</vt:lpstr>
      <vt:lpstr>Arial</vt:lpstr>
      <vt:lpstr>Calibri</vt:lpstr>
      <vt:lpstr>Corbel</vt:lpstr>
      <vt:lpstr>Nunito</vt:lpstr>
      <vt:lpstr>ShojiVTI</vt:lpstr>
      <vt:lpstr>Poplar updates</vt:lpstr>
      <vt:lpstr>PoPLaR Components</vt:lpstr>
      <vt:lpstr>Optimisation Step 1- Collimator 1</vt:lpstr>
      <vt:lpstr>Optimisation Step 2- Quad doublet</vt:lpstr>
      <vt:lpstr>Optimisation Step 2- Quad doublet</vt:lpstr>
      <vt:lpstr>Sensitivity testing step 1- xy shifting</vt:lpstr>
      <vt:lpstr>Sensitivity testing step 1- xy shifting</vt:lpstr>
      <vt:lpstr>Sensitivity testing step 1- xy shifting</vt:lpstr>
      <vt:lpstr>Sensitivity testing step 1- xy shifting</vt:lpstr>
      <vt:lpstr>Sensitivity testing step 1- xy shifting</vt:lpstr>
      <vt:lpstr>Sensitivity testing step 2- quad tilt</vt:lpstr>
      <vt:lpstr>Sensitivity testing step 2- quad tilt</vt:lpstr>
      <vt:lpstr>Sensitivity testing step 2- quad tilt</vt:lpstr>
      <vt:lpstr>Sensitivity testing step 2- quad tilt</vt:lpstr>
      <vt:lpstr>Sensitivity testing step 2- quad tilt</vt:lpstr>
      <vt:lpstr>Sensitivity testing step 2- quad tilt</vt:lpstr>
      <vt:lpstr>Sensitivity testing step 2- quad tilt</vt:lpstr>
      <vt:lpstr>Sensitivity testing step 2- quad tilt</vt:lpstr>
      <vt:lpstr>Sensitivity testing step 2- quad tilt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Josie McGarrigle</dc:creator>
  <cp:lastModifiedBy>Josie McGarrigle</cp:lastModifiedBy>
  <cp:revision>18</cp:revision>
  <dcterms:created xsi:type="dcterms:W3CDTF">2024-08-13T08:00:33Z</dcterms:created>
  <dcterms:modified xsi:type="dcterms:W3CDTF">2024-12-03T14:25:37Z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