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1562" r:id="rId3"/>
    <p:sldId id="1563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00FF00"/>
    <a:srgbClr val="FF8000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36" autoAdjust="0"/>
    <p:restoredTop sz="50000" autoAdjust="0"/>
  </p:normalViewPr>
  <p:slideViewPr>
    <p:cSldViewPr snapToGrid="0" snapToObjects="1">
      <p:cViewPr varScale="1">
        <p:scale>
          <a:sx n="164" d="100"/>
          <a:sy n="164" d="100"/>
        </p:scale>
        <p:origin x="81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ew of the Eiffel Tower in Paris against spring blooms">
            <a:extLst>
              <a:ext uri="{FF2B5EF4-FFF2-40B4-BE49-F238E27FC236}">
                <a16:creationId xmlns:a16="http://schemas.microsoft.com/office/drawing/2014/main" id="{01761A30-EFBA-0D7E-4C0B-D2CC40F594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79" y="-203415"/>
            <a:ext cx="9514360" cy="555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29 April,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EB5195-E430-2245-CFFC-327C4ADE8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231398"/>
            <a:ext cx="9144000" cy="19121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Proposal to ELIMAI-ELIMED submitted (25Apr25):</a:t>
            </a:r>
          </a:p>
          <a:p>
            <a:r>
              <a:rPr lang="en-US" dirty="0"/>
              <a:t>Melia, Parsons, </a:t>
            </a:r>
            <a:r>
              <a:rPr lang="en-US" dirty="0" err="1"/>
              <a:t>Prezado</a:t>
            </a:r>
            <a:r>
              <a:rPr lang="en-US" dirty="0"/>
              <a:t>, Long, on behalf of </a:t>
            </a:r>
            <a:r>
              <a:rPr lang="en-US" dirty="0" err="1"/>
              <a:t>LhARA</a:t>
            </a:r>
            <a:endParaRPr lang="en-US" dirty="0"/>
          </a:p>
          <a:p>
            <a:pPr lvl="1"/>
            <a:r>
              <a:rPr lang="en-US" dirty="0"/>
              <a:t>Part of systematic, comparative radiobiology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Extends measurements to be made on SCAPA to higher energy</a:t>
            </a:r>
          </a:p>
          <a:p>
            <a:pPr marL="0" indent="0">
              <a:buNone/>
            </a:pPr>
            <a:r>
              <a:rPr lang="en-US" dirty="0"/>
              <a:t>Fingers crossed!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8B208-81E8-FAC4-8D91-2B6F7D80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757690-1FD7-D99F-B285-AC4131625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" y="0"/>
            <a:ext cx="9141352" cy="323139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69641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r>
              <a:rPr lang="en-US" dirty="0"/>
              <a:t>Fortnightly 06May25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Restart</a:t>
            </a:r>
            <a:r>
              <a:rPr lang="en-US"/>
              <a:t>: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57</Words>
  <Application>Microsoft Macintosh PowerPoint</Application>
  <PresentationFormat>On-screen Show (16:9)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Update and news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17</cp:revision>
  <dcterms:created xsi:type="dcterms:W3CDTF">2024-07-16T12:17:28Z</dcterms:created>
  <dcterms:modified xsi:type="dcterms:W3CDTF">2025-04-29T12:50:14Z</dcterms:modified>
</cp:coreProperties>
</file>