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17" r:id="rId5"/>
  </p:sldMasterIdLst>
  <p:notesMasterIdLst>
    <p:notesMasterId r:id="rId14"/>
  </p:notesMasterIdLst>
  <p:sldIdLst>
    <p:sldId id="256" r:id="rId6"/>
    <p:sldId id="1621" r:id="rId7"/>
    <p:sldId id="1612" r:id="rId8"/>
    <p:sldId id="1614" r:id="rId9"/>
    <p:sldId id="1623" r:id="rId10"/>
    <p:sldId id="1617" r:id="rId11"/>
    <p:sldId id="1622" r:id="rId12"/>
    <p:sldId id="1563" r:id="rId13"/>
  </p:sldIdLst>
  <p:sldSz cx="12192000" cy="6858000"/>
  <p:notesSz cx="6858000" cy="9144000"/>
  <p:defaultTextStyle>
    <a:defPPr>
      <a:defRPr lang="en-US"/>
    </a:defPPr>
    <a:lvl1pPr marL="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0E68C"/>
    <a:srgbClr val="F8F3C6"/>
    <a:srgbClr val="FBF7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FD93B5-442B-4845-A835-7C167BBEC0B0}" v="13" dt="2026-06-16T12:51:47.655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96" autoAdjust="0"/>
    <p:restoredTop sz="96301"/>
  </p:normalViewPr>
  <p:slideViewPr>
    <p:cSldViewPr snapToGrid="0" showGuides="1">
      <p:cViewPr varScale="1">
        <p:scale>
          <a:sx n="118" d="100"/>
          <a:sy n="118" d="100"/>
        </p:scale>
        <p:origin x="960" y="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neth Long" userId="265753353_tp_box_2" providerId="OAuth2" clId="{543B325D-83F9-579E-9120-A2AB70B65A10}"/>
    <pc:docChg chg="undo custSel addSld delSld modSld sldOrd">
      <pc:chgData name="Kenneth Long" userId="265753353_tp_box_2" providerId="OAuth2" clId="{543B325D-83F9-579E-9120-A2AB70B65A10}" dt="2026-06-16T12:53:47.630" v="981" actId="20577"/>
      <pc:docMkLst>
        <pc:docMk/>
      </pc:docMkLst>
      <pc:sldChg chg="modSp mod">
        <pc:chgData name="Kenneth Long" userId="265753353_tp_box_2" providerId="OAuth2" clId="{543B325D-83F9-579E-9120-A2AB70B65A10}" dt="2026-06-16T12:53:47.630" v="981" actId="20577"/>
        <pc:sldMkLst>
          <pc:docMk/>
          <pc:sldMk cId="3477642733" sldId="1563"/>
        </pc:sldMkLst>
        <pc:spChg chg="mod">
          <ac:chgData name="Kenneth Long" userId="265753353_tp_box_2" providerId="OAuth2" clId="{543B325D-83F9-579E-9120-A2AB70B65A10}" dt="2026-06-16T12:53:47.630" v="981" actId="20577"/>
          <ac:spMkLst>
            <pc:docMk/>
            <pc:sldMk cId="3477642733" sldId="1563"/>
            <ac:spMk id="3" creationId="{6FB5AA76-D716-77FD-9411-FC383F766F1D}"/>
          </ac:spMkLst>
        </pc:spChg>
      </pc:sldChg>
      <pc:sldChg chg="addSp modSp mod">
        <pc:chgData name="Kenneth Long" userId="265753353_tp_box_2" providerId="OAuth2" clId="{543B325D-83F9-579E-9120-A2AB70B65A10}" dt="2026-06-16T12:38:00.172" v="518" actId="207"/>
        <pc:sldMkLst>
          <pc:docMk/>
          <pc:sldMk cId="2229983021" sldId="1612"/>
        </pc:sldMkLst>
        <pc:spChg chg="mod">
          <ac:chgData name="Kenneth Long" userId="265753353_tp_box_2" providerId="OAuth2" clId="{543B325D-83F9-579E-9120-A2AB70B65A10}" dt="2026-06-02T11:55:33.648" v="111" actId="20577"/>
          <ac:spMkLst>
            <pc:docMk/>
            <pc:sldMk cId="2229983021" sldId="1612"/>
            <ac:spMk id="3" creationId="{1E1026C0-55C8-C805-A2D8-8CB5354D639A}"/>
          </ac:spMkLst>
        </pc:spChg>
        <pc:spChg chg="add mod">
          <ac:chgData name="Kenneth Long" userId="265753353_tp_box_2" providerId="OAuth2" clId="{543B325D-83F9-579E-9120-A2AB70B65A10}" dt="2026-06-16T12:38:00.172" v="518" actId="207"/>
          <ac:spMkLst>
            <pc:docMk/>
            <pc:sldMk cId="2229983021" sldId="1612"/>
            <ac:spMk id="5" creationId="{0F1BCDEB-FC9B-E9B4-1215-D99828A06E01}"/>
          </ac:spMkLst>
        </pc:spChg>
      </pc:sldChg>
      <pc:sldChg chg="addSp modSp del mod">
        <pc:chgData name="Kenneth Long" userId="265753353_tp_box_2" providerId="OAuth2" clId="{543B325D-83F9-579E-9120-A2AB70B65A10}" dt="2026-06-16T12:38:09.431" v="519" actId="2696"/>
        <pc:sldMkLst>
          <pc:docMk/>
          <pc:sldMk cId="2472553993" sldId="1613"/>
        </pc:sldMkLst>
      </pc:sldChg>
      <pc:sldChg chg="addSp delSp modSp new mod ord modClrScheme chgLayout">
        <pc:chgData name="Kenneth Long" userId="265753353_tp_box_2" providerId="OAuth2" clId="{543B325D-83F9-579E-9120-A2AB70B65A10}" dt="2026-06-16T12:41:38.561" v="555" actId="208"/>
        <pc:sldMkLst>
          <pc:docMk/>
          <pc:sldMk cId="3581236749" sldId="1614"/>
        </pc:sldMkLst>
        <pc:spChg chg="add mod">
          <ac:chgData name="Kenneth Long" userId="265753353_tp_box_2" providerId="OAuth2" clId="{543B325D-83F9-579E-9120-A2AB70B65A10}" dt="2026-06-16T12:41:38.561" v="555" actId="208"/>
          <ac:spMkLst>
            <pc:docMk/>
            <pc:sldMk cId="3581236749" sldId="1614"/>
            <ac:spMk id="3" creationId="{66C8D3CF-B1C3-5192-B117-AC0FBDF00C19}"/>
          </ac:spMkLst>
        </pc:spChg>
        <pc:spChg chg="mod ord">
          <ac:chgData name="Kenneth Long" userId="265753353_tp_box_2" providerId="OAuth2" clId="{543B325D-83F9-579E-9120-A2AB70B65A10}" dt="2026-06-16T12:39:38.414" v="530" actId="26606"/>
          <ac:spMkLst>
            <pc:docMk/>
            <pc:sldMk cId="3581236749" sldId="1614"/>
            <ac:spMk id="4" creationId="{1277973F-4AB5-0644-5FC5-CFC1FAED0F40}"/>
          </ac:spMkLst>
        </pc:spChg>
        <pc:spChg chg="add mod">
          <ac:chgData name="Kenneth Long" userId="265753353_tp_box_2" providerId="OAuth2" clId="{543B325D-83F9-579E-9120-A2AB70B65A10}" dt="2026-06-16T12:40:33.191" v="546" actId="404"/>
          <ac:spMkLst>
            <pc:docMk/>
            <pc:sldMk cId="3581236749" sldId="1614"/>
            <ac:spMk id="7" creationId="{FD7A4E80-C520-8A9F-D3AB-80D2C82932D8}"/>
          </ac:spMkLst>
        </pc:spChg>
        <pc:picChg chg="add mod">
          <ac:chgData name="Kenneth Long" userId="265753353_tp_box_2" providerId="OAuth2" clId="{543B325D-83F9-579E-9120-A2AB70B65A10}" dt="2026-06-16T12:40:22.711" v="543" actId="208"/>
          <ac:picMkLst>
            <pc:docMk/>
            <pc:sldMk cId="3581236749" sldId="1614"/>
            <ac:picMk id="2" creationId="{8ED46F0F-88D0-EDEF-3864-A44BA2F56824}"/>
          </ac:picMkLst>
        </pc:picChg>
        <pc:picChg chg="add del mod">
          <ac:chgData name="Kenneth Long" userId="265753353_tp_box_2" providerId="OAuth2" clId="{543B325D-83F9-579E-9120-A2AB70B65A10}" dt="2026-06-16T12:38:17.955" v="520" actId="478"/>
          <ac:picMkLst>
            <pc:docMk/>
            <pc:sldMk cId="3581236749" sldId="1614"/>
            <ac:picMk id="5" creationId="{0BB61B0F-3490-08F2-0AF7-9BB29B04E5AD}"/>
          </ac:picMkLst>
        </pc:picChg>
        <pc:picChg chg="add mod ord">
          <ac:chgData name="Kenneth Long" userId="265753353_tp_box_2" providerId="OAuth2" clId="{543B325D-83F9-579E-9120-A2AB70B65A10}" dt="2026-06-16T12:40:14.509" v="542" actId="1037"/>
          <ac:picMkLst>
            <pc:docMk/>
            <pc:sldMk cId="3581236749" sldId="1614"/>
            <ac:picMk id="6" creationId="{B082318C-D9C0-AF37-C162-8050A0109B3A}"/>
          </ac:picMkLst>
        </pc:picChg>
      </pc:sldChg>
      <pc:sldChg chg="delSp modSp add mod delAnim modAnim">
        <pc:chgData name="Kenneth Long" userId="265753353_tp_box_2" providerId="OAuth2" clId="{543B325D-83F9-579E-9120-A2AB70B65A10}" dt="2026-06-16T12:51:47.655" v="957"/>
        <pc:sldMkLst>
          <pc:docMk/>
          <pc:sldMk cId="3353540677" sldId="1617"/>
        </pc:sldMkLst>
        <pc:spChg chg="mod">
          <ac:chgData name="Kenneth Long" userId="265753353_tp_box_2" providerId="OAuth2" clId="{543B325D-83F9-579E-9120-A2AB70B65A10}" dt="2026-06-02T13:12:47.389" v="435" actId="20577"/>
          <ac:spMkLst>
            <pc:docMk/>
            <pc:sldMk cId="3353540677" sldId="1617"/>
            <ac:spMk id="3" creationId="{3D56074C-E4D1-2BA5-6DC2-320CBBD8BBDE}"/>
          </ac:spMkLst>
        </pc:spChg>
        <pc:spChg chg="mod">
          <ac:chgData name="Kenneth Long" userId="265753353_tp_box_2" providerId="OAuth2" clId="{543B325D-83F9-579E-9120-A2AB70B65A10}" dt="2026-06-02T13:12:02.310" v="400" actId="21"/>
          <ac:spMkLst>
            <pc:docMk/>
            <pc:sldMk cId="3353540677" sldId="1617"/>
            <ac:spMk id="7" creationId="{7A4772F5-58AD-0766-6E82-6B45E3718CFD}"/>
          </ac:spMkLst>
        </pc:spChg>
      </pc:sldChg>
      <pc:sldChg chg="addSp delSp modSp new mod chgLayout">
        <pc:chgData name="Kenneth Long" userId="265753353_tp_box_2" providerId="OAuth2" clId="{543B325D-83F9-579E-9120-A2AB70B65A10}" dt="2026-06-16T12:50:40.207" v="955" actId="478"/>
        <pc:sldMkLst>
          <pc:docMk/>
          <pc:sldMk cId="1163964987" sldId="1618"/>
        </pc:sldMkLst>
        <pc:spChg chg="del">
          <ac:chgData name="Kenneth Long" userId="265753353_tp_box_2" providerId="OAuth2" clId="{543B325D-83F9-579E-9120-A2AB70B65A10}" dt="2026-06-16T12:42:07.595" v="558" actId="478"/>
          <ac:spMkLst>
            <pc:docMk/>
            <pc:sldMk cId="1163964987" sldId="1618"/>
            <ac:spMk id="2" creationId="{AC016D8B-5FB8-A55B-E0F3-100C5971587C}"/>
          </ac:spMkLst>
        </pc:spChg>
        <pc:spChg chg="del">
          <ac:chgData name="Kenneth Long" userId="265753353_tp_box_2" providerId="OAuth2" clId="{543B325D-83F9-579E-9120-A2AB70B65A10}" dt="2026-06-16T12:42:04.343" v="557" actId="478"/>
          <ac:spMkLst>
            <pc:docMk/>
            <pc:sldMk cId="1163964987" sldId="1618"/>
            <ac:spMk id="3" creationId="{19CCCAC2-F02C-60EE-2CEA-A2BCD1BCBB64}"/>
          </ac:spMkLst>
        </pc:spChg>
        <pc:spChg chg="mod ord">
          <ac:chgData name="Kenneth Long" userId="265753353_tp_box_2" providerId="OAuth2" clId="{543B325D-83F9-579E-9120-A2AB70B65A10}" dt="2026-06-16T12:45:04.581" v="580" actId="700"/>
          <ac:spMkLst>
            <pc:docMk/>
            <pc:sldMk cId="1163964987" sldId="1618"/>
            <ac:spMk id="4" creationId="{80F64B6C-6F53-4E14-ED68-0ADC13AF17D9}"/>
          </ac:spMkLst>
        </pc:spChg>
        <pc:spChg chg="add mod">
          <ac:chgData name="Kenneth Long" userId="265753353_tp_box_2" providerId="OAuth2" clId="{543B325D-83F9-579E-9120-A2AB70B65A10}" dt="2026-06-16T12:44:13.307" v="579" actId="403"/>
          <ac:spMkLst>
            <pc:docMk/>
            <pc:sldMk cId="1163964987" sldId="1618"/>
            <ac:spMk id="7" creationId="{62848C25-B515-7492-FA66-7C838614FAB9}"/>
          </ac:spMkLst>
        </pc:spChg>
        <pc:spChg chg="add mod ord">
          <ac:chgData name="Kenneth Long" userId="265753353_tp_box_2" providerId="OAuth2" clId="{543B325D-83F9-579E-9120-A2AB70B65A10}" dt="2026-06-16T12:45:04.581" v="580" actId="700"/>
          <ac:spMkLst>
            <pc:docMk/>
            <pc:sldMk cId="1163964987" sldId="1618"/>
            <ac:spMk id="8" creationId="{DCD19F30-7AD3-3859-84AD-DAE6C0B3C169}"/>
          </ac:spMkLst>
        </pc:spChg>
        <pc:spChg chg="add del mod ord">
          <ac:chgData name="Kenneth Long" userId="265753353_tp_box_2" providerId="OAuth2" clId="{543B325D-83F9-579E-9120-A2AB70B65A10}" dt="2026-06-16T12:50:40.207" v="955" actId="478"/>
          <ac:spMkLst>
            <pc:docMk/>
            <pc:sldMk cId="1163964987" sldId="1618"/>
            <ac:spMk id="9" creationId="{848BD2F6-2AF6-2B92-E97D-C32994CFB567}"/>
          </ac:spMkLst>
        </pc:spChg>
        <pc:spChg chg="add del mod">
          <ac:chgData name="Kenneth Long" userId="265753353_tp_box_2" providerId="OAuth2" clId="{543B325D-83F9-579E-9120-A2AB70B65A10}" dt="2026-06-16T12:50:40.207" v="955" actId="478"/>
          <ac:spMkLst>
            <pc:docMk/>
            <pc:sldMk cId="1163964987" sldId="1618"/>
            <ac:spMk id="10" creationId="{3A221B44-3A8C-B533-AA4A-FBC03F12981C}"/>
          </ac:spMkLst>
        </pc:spChg>
        <pc:spChg chg="add mod">
          <ac:chgData name="Kenneth Long" userId="265753353_tp_box_2" providerId="OAuth2" clId="{543B325D-83F9-579E-9120-A2AB70B65A10}" dt="2026-06-16T12:50:40.207" v="955" actId="478"/>
          <ac:spMkLst>
            <pc:docMk/>
            <pc:sldMk cId="1163964987" sldId="1618"/>
            <ac:spMk id="12" creationId="{0C67AC5E-52C5-2606-0505-77C381E741CD}"/>
          </ac:spMkLst>
        </pc:spChg>
        <pc:picChg chg="add mod">
          <ac:chgData name="Kenneth Long" userId="265753353_tp_box_2" providerId="OAuth2" clId="{543B325D-83F9-579E-9120-A2AB70B65A10}" dt="2026-06-16T12:43:26.794" v="564" actId="1076"/>
          <ac:picMkLst>
            <pc:docMk/>
            <pc:sldMk cId="1163964987" sldId="1618"/>
            <ac:picMk id="5" creationId="{543CE287-4B2A-FB5E-44AA-284CCA2DB15B}"/>
          </ac:picMkLst>
        </pc:picChg>
      </pc:sldChg>
      <pc:sldChg chg="addSp delSp modSp new mod modClrScheme chgLayout">
        <pc:chgData name="Kenneth Long" userId="265753353_tp_box_2" providerId="OAuth2" clId="{543B325D-83F9-579E-9120-A2AB70B65A10}" dt="2026-06-16T12:50:24.454" v="953" actId="1076"/>
        <pc:sldMkLst>
          <pc:docMk/>
          <pc:sldMk cId="385065504" sldId="1619"/>
        </pc:sldMkLst>
        <pc:spChg chg="del">
          <ac:chgData name="Kenneth Long" userId="265753353_tp_box_2" providerId="OAuth2" clId="{543B325D-83F9-579E-9120-A2AB70B65A10}" dt="2026-06-16T12:49:55.839" v="946" actId="700"/>
          <ac:spMkLst>
            <pc:docMk/>
            <pc:sldMk cId="385065504" sldId="1619"/>
            <ac:spMk id="2" creationId="{9A072CE8-966E-8899-E320-EDE6BE1CF7C3}"/>
          </ac:spMkLst>
        </pc:spChg>
        <pc:spChg chg="del">
          <ac:chgData name="Kenneth Long" userId="265753353_tp_box_2" providerId="OAuth2" clId="{543B325D-83F9-579E-9120-A2AB70B65A10}" dt="2026-06-16T12:49:55.839" v="946" actId="700"/>
          <ac:spMkLst>
            <pc:docMk/>
            <pc:sldMk cId="385065504" sldId="1619"/>
            <ac:spMk id="3" creationId="{CF866B7F-6CF1-7524-62DF-16E6F54A93D9}"/>
          </ac:spMkLst>
        </pc:spChg>
        <pc:spChg chg="mod ord">
          <ac:chgData name="Kenneth Long" userId="265753353_tp_box_2" providerId="OAuth2" clId="{543B325D-83F9-579E-9120-A2AB70B65A10}" dt="2026-06-16T12:49:55.839" v="946" actId="700"/>
          <ac:spMkLst>
            <pc:docMk/>
            <pc:sldMk cId="385065504" sldId="1619"/>
            <ac:spMk id="4" creationId="{25960CFB-19E6-F8E4-AFC4-9A1334C13E1E}"/>
          </ac:spMkLst>
        </pc:spChg>
        <pc:picChg chg="add mod modCrop">
          <ac:chgData name="Kenneth Long" userId="265753353_tp_box_2" providerId="OAuth2" clId="{543B325D-83F9-579E-9120-A2AB70B65A10}" dt="2026-06-16T12:50:24.454" v="953" actId="1076"/>
          <ac:picMkLst>
            <pc:docMk/>
            <pc:sldMk cId="385065504" sldId="1619"/>
            <ac:picMk id="5" creationId="{8CE316AF-D9D0-5DAE-7811-65A989197013}"/>
          </ac:picMkLst>
        </pc:picChg>
      </pc:sldChg>
      <pc:sldChg chg="add">
        <pc:chgData name="Kenneth Long" userId="265753353_tp_box_2" providerId="OAuth2" clId="{543B325D-83F9-579E-9120-A2AB70B65A10}" dt="2026-06-16T12:50:34.858" v="954"/>
        <pc:sldMkLst>
          <pc:docMk/>
          <pc:sldMk cId="433859325" sldId="162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0D2A8-8F95-47C2-ABE1-A779F5A43C98}" type="datetimeFigureOut">
              <a:rPr lang="en-US" smtClean="0"/>
              <a:t>7/14/26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663E2-27CE-4C79-91D3-7F5C4262D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59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472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285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35062" y="72052"/>
            <a:ext cx="3263255" cy="359892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C53F61BD-18EB-B863-761D-89639D8806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</a:defRPr>
            </a:lvl2pPr>
            <a:lvl3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 dirty="0"/>
              <a:t>K. Long</a:t>
            </a:r>
          </a:p>
          <a:p>
            <a:pPr lvl="0"/>
            <a:fld id="{9DCC74C0-6BEE-FF4F-AD0C-03B911E77FAB}" type="datetime4">
              <a:rPr lang="en-GB" smtClean="0"/>
              <a:t>16 December 2025</a:t>
            </a:fld>
            <a:endParaRPr lang="en-GB" dirty="0"/>
          </a:p>
        </p:txBody>
      </p:sp>
      <p:pic>
        <p:nvPicPr>
          <p:cNvPr id="2" name="Picture 2" descr="STFC logo">
            <a:extLst>
              <a:ext uri="{FF2B5EF4-FFF2-40B4-BE49-F238E27FC236}">
                <a16:creationId xmlns:a16="http://schemas.microsoft.com/office/drawing/2014/main" id="{60CAF404-64A1-1DAA-E5DA-C4E750076D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8417" y="8865"/>
            <a:ext cx="1403583" cy="359893"/>
          </a:xfrm>
          <a:prstGeom prst="rect">
            <a:avLst/>
          </a:prstGeom>
          <a:solidFill>
            <a:srgbClr val="000080"/>
          </a:solidFill>
          <a:ln>
            <a:solidFill>
              <a:srgbClr val="000080"/>
            </a:solidFill>
          </a:ln>
        </p:spPr>
      </p:pic>
    </p:spTree>
    <p:extLst>
      <p:ext uri="{BB962C8B-B14F-4D97-AF65-F5344CB8AC3E}">
        <p14:creationId xmlns:p14="http://schemas.microsoft.com/office/powerpoint/2010/main" val="60668972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7B683EC-1E11-45E0-886A-851228B0A8DF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66366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2D02D4AE-58D3-41BB-8060-5ADF87B91618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624803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8FD75DBF-6AEB-4550-BEA6-FE6CE3862FB9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706673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08CB2C9E-B7BA-48F8-8C95-4A603CB4A0B6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98037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6CB10E69-4493-469E-9F6F-0F2C42DABB23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423154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49A67A56-2FF9-491E-814D-0A900175F8E1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344805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024982C8-03A6-4D1C-870A-BE728679E492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7539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43DF533C-450F-4C7A-8669-D1C1D442E9DA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019243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025"/>
            <a:ext cx="9984000" cy="5934075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B67106-7FE2-4B8D-9827-B242124A96D0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A8D6E0-472D-9B14-F3A6-BC2F23E87040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467749574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0D240A93-6E2C-479B-B487-61050B029E0E}" type="datetime1">
              <a:rPr lang="en-GB" smtClean="0"/>
              <a:t>14/07/2026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69607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85054" cy="553998"/>
          </a:xfrm>
        </p:spPr>
        <p:txBody>
          <a:bodyPr>
            <a:noAutofit/>
          </a:bodyPr>
          <a:lstStyle>
            <a:lvl1pPr marL="95250" indent="0">
              <a:tabLst/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589947"/>
            <a:ext cx="12185054" cy="6268053"/>
          </a:xfrm>
        </p:spPr>
        <p:txBody>
          <a:bodyPr/>
          <a:lstStyle>
            <a:lvl1pPr marL="314325" indent="-169863">
              <a:tabLst/>
              <a:defRPr sz="3200" b="1">
                <a:solidFill>
                  <a:schemeClr val="accent1"/>
                </a:solidFill>
              </a:defRPr>
            </a:lvl1pPr>
            <a:lvl2pPr marL="314325" indent="-169863">
              <a:tabLst/>
              <a:defRPr sz="2800" b="1">
                <a:solidFill>
                  <a:schemeClr val="accent6"/>
                </a:solidFill>
              </a:defRPr>
            </a:lvl2pPr>
            <a:lvl3pPr marL="628650" indent="-266700">
              <a:tabLst/>
              <a:defRPr sz="2800" b="1">
                <a:solidFill>
                  <a:schemeClr val="accent1"/>
                </a:solidFill>
              </a:defRPr>
            </a:lvl3pPr>
            <a:lvl4pPr marL="893763" indent="-265113">
              <a:tabLst/>
              <a:defRPr sz="2400" b="1">
                <a:solidFill>
                  <a:schemeClr val="accent3"/>
                </a:solidFill>
              </a:defRPr>
            </a:lvl4pPr>
            <a:lvl5pPr marL="1076325" indent="-254000">
              <a:tabLst/>
              <a:defRPr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6565" y="6550223"/>
            <a:ext cx="618489" cy="307777"/>
          </a:xfrm>
        </p:spPr>
        <p:txBody>
          <a:bodyPr wrap="square">
            <a:spAutoFit/>
          </a:bodyPr>
          <a:lstStyle>
            <a:lvl1pPr algn="r">
              <a:defRPr sz="2000"/>
            </a:lvl1pPr>
          </a:lstStyle>
          <a:p>
            <a:pPr algn="r"/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614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4AFBB15-756E-4C9B-BAD5-65B8245F1711}" type="datetime1">
              <a:rPr lang="en-GB" smtClean="0"/>
              <a:t>14/07/2026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9257883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A99664A-9D95-4BFD-9EE2-ED03761B5D93}" type="datetime1">
              <a:rPr lang="en-GB" smtClean="0"/>
              <a:t>14/07/2026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803618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EE2EA-C029-0AE3-B18F-CB5D823C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16F8D3-3840-4002-A902-CA5665F1877D}" type="datetime1">
              <a:rPr lang="en-GB" smtClean="0"/>
              <a:t>14/07/2026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4AA3B-FC1A-1DAF-C282-4ED6FC740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8A0A1-4076-F926-D730-16EF8BBD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3E70A2-A3C6-29D0-1DEB-4D8F9283B18B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2710C7-980D-1529-A1C4-D0B914429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01609BCD-EF9A-DF89-AAD2-167090C57F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995235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37846E35-447D-4F3F-B312-D5A5B297F989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39635899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10253B4-E62F-43A9-95E1-1281FC369A0C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206395976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E045C65B-45F4-494F-85C9-F650D9479B4E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773322227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12BB683-185E-47F3-8B62-B7D69EB8BD5B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65361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946529D-9412-41C5-A6C2-C931A11B8D57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69060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A66683B-1327-4EC5-BC3D-F1BC9929DF1D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26118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9C00F3C-9559-4D72-9EA0-55DADACB2573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0496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66563" y="6719455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4669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B51BB1C3-5A45-497F-BCC7-EC2CAE0BF41E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84684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2E5B9E16-EEE1-449A-9FC3-EC3A45AD75A9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54154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1A905C08-4378-4C2A-80FC-85BE4CC22ED2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1339553058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4999A96-AD1A-4D71-9FB8-4FC24821C6DB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64018343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46D04DA1-1F50-4046-AB99-973BFEA76F20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74509294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45F4D7C-325E-46DC-8928-255FD373C96D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785877609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66A20609-BB11-4BF4-8697-59822653EB4F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4240842164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3C4F2A2-6868-407F-8098-72A30A0A7D4F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782778189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599DDFD2-A19B-4FDD-86ED-B185BF53816E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306752833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D18818C7-E49D-46B4-A26D-8654FF918181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11599155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74996" y="6708025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463841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88DF4B4E-1431-4713-BED5-A43C1F5596C4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859685012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"/>
            <a:ext cx="12193489" cy="6857999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433404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148999050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658548261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11696665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8F1E4B3C-5470-00F2-B8CB-BB4906CF439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7D7A316D-6FA6-8EBE-A7B4-43071E70A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11C06CEA-028D-9197-2DEF-67878595AE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DEA93E8D-A827-0EF8-FC25-4EDF7B194E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F359F29-A6DD-FD4C-F807-701DEA41ED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2468BF6B-AEBB-4CAA-244D-9EBE80B9A1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CC60AC05-547F-FA65-604E-4ED4912EA9E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7632E58E-1400-1E6E-BB60-7A9B794F41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4D65D159-581D-F29B-BBD4-C1C5BACCEE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4250105972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3A87AD45-2D2F-D96C-947C-BAE35BFEBEE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1EDC35F-4F2D-B2A7-1ECD-0CF19D1AD2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97F4776F-4E5E-13DF-F11A-A6808FFFC98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BA993AE1-6A24-5C17-7FE2-A16589D9C4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A87F8EF-CDAD-15A2-A361-88921E1CAF7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E90186DB-2300-A8AA-8FAD-2C609649A6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31922286-E237-1114-3A54-E1731611D6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1B4DA78C-0EF6-B05D-F2D2-EFEDA343E3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00F92FE-6EB2-0D0E-BFC9-559AD1E7A4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216125896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761819100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408184500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90130"/>
            <a:ext cx="5606484" cy="740845"/>
          </a:xfrm>
        </p:spPr>
        <p:txBody>
          <a:bodyPr anchor="b"/>
          <a:lstStyle>
            <a:lvl1pPr>
              <a:defRPr b="1">
                <a:solidFill>
                  <a:schemeClr val="accent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accent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59517005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>
            <a:lvl2pPr>
              <a:buFont typeface="Arial" panose="020B0604020202020204" pitchFamily="34" charset="0"/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66563" y="6720728"/>
            <a:ext cx="318491" cy="137272"/>
          </a:xfrm>
        </p:spPr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261070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1B026B9-3E51-5733-811C-2FA3BC73B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878288"/>
            <a:ext cx="5606484" cy="652688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  <a:latin typeface="+mj-lt"/>
                <a:ea typeface="Inter Medium" panose="02000503000000020004" pitchFamily="2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3pPr>
            <a:lvl4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4pPr>
            <a:lvl5pPr>
              <a:defRPr>
                <a:solidFill>
                  <a:schemeClr val="bg1"/>
                </a:solidFill>
                <a:latin typeface="Inter Medium" panose="02000503000000020004" pitchFamily="2" charset="0"/>
                <a:ea typeface="Inter Medium" panose="02000503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49CC1682-CCAA-5EE1-585E-F7C4434F1C5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770403FB-3386-A0FE-3E9D-A2925EF0E8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C2CDC1DE-179E-04D4-B493-BF069DE85D6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B9A68412-C85B-6332-8B98-2635795BBA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D9ECB875-34C4-65FF-6CDA-1356F6BC767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D3B5B848-7A8D-931B-DFC2-C5B37B8DB6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361AABDF-9542-DBC6-6388-ABE2035BE7B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57C10C3-A39D-D1F6-3C50-91EC9A5E76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E4DD9B4A-92B0-0B9A-755B-A13B032A85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3000926829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8C3038C-7537-45C4-BC31-19A4CC76608A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818251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F60A9E25-142E-4760-8666-599A78D60753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015067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E3F32C0C-5320-426A-9514-B5BB83F873AE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09866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2E7F5FA-78BB-B051-2F1F-3CECE48AC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66565" y="6550223"/>
            <a:ext cx="618489" cy="307777"/>
          </a:xfrm>
        </p:spPr>
        <p:txBody>
          <a:bodyPr wrap="square">
            <a:spAutoFit/>
          </a:bodyPr>
          <a:lstStyle>
            <a:lvl1pPr algn="r">
              <a:defRPr sz="2000"/>
            </a:lvl1pPr>
          </a:lstStyle>
          <a:p>
            <a:pPr algn="r"/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464979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C6D330E4-EC35-42CE-9A21-653C43AB9D97}" type="datetime1">
              <a:rPr lang="en-GB" smtClean="0"/>
              <a:t>14/07/2026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68227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912DF983-3AD9-45E2-9CD5-5871D2EB91F5}" type="datetime1">
              <a:rPr lang="en-GB" smtClean="0"/>
              <a:t>14/07/2026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2911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55160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A3110-C7A8-148E-3E96-29F204B2F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4DFA65-3E7F-8783-007D-7C57AB2224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97A26-C38F-479A-44A7-0F594202F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7/14/26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7C402-BB0C-3B41-F261-E55C29A5B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673A9-644A-F34B-8DD3-18081A9F9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49983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8CCD6-6989-9A6A-EC7B-95D779219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01588-FDDE-27F7-8F94-6AF4DC4E39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7D22B-5D40-22AD-30F0-221DF2A75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7/14/26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EEC2A-1BE0-81B8-B107-7D9A7E9C9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2C92E9-A222-7266-7120-8F3A69C0F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020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7F33E122-4495-44BA-A4C1-8BE76937A80D}" type="datetime1">
              <a:rPr lang="en-GB" smtClean="0"/>
              <a:t>14/07/2026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358580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FF69B-2F65-ED23-2068-D45FFBB22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EBA5DD-1875-20E1-A2C8-C4B809661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EDF98-6116-DEA5-9CE7-505662157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7/14/26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BBA2D-CD15-9D5F-169C-0DAB2937C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789BA-E354-D313-3EA9-C5BE63F17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81493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9265F-033D-3C88-1714-4FE3838CA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361EB-D56D-F69B-352F-8FF82BA9CB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DC9644-153F-BAA7-8B6E-B3763A44FC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6A6AFC-E1ED-DE97-3C80-8FF0F261F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7/14/26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6847B1-E216-AEBA-2BB1-339578DE9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BAC789-9459-8594-85D0-77142553A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91804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89260-8C79-3324-D7D8-B1E450EC9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C8F18-3F40-BA33-85F2-5D0C3A339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9AF887-21AD-514B-9BD4-AA07213F65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726677-A2D1-B1BC-308B-FCF9EB6885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CA5F34-AD1B-A678-58F4-7A81A99DB3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0543AF-163A-64ED-3680-EDFA3FA66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7/14/26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FF6587-C887-1460-9CED-C7EEA350B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9F35A8-8262-C75E-06DE-A2A061F35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702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600A4-DA16-F9C5-DC27-714BB0F0C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22EABC-BD8C-482D-70EB-18D4CBCA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7/14/26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8DF2E3-0738-82C5-A040-D61A4564A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427828-041D-DAEB-D953-86E065A0F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8688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64F6EF-8E5F-AEED-66B5-44E28E2DC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7/14/26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E5158C-42B2-A4E9-C6E7-2CC2D8787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C985F6-4CC0-0503-202C-AFFACDCDC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64683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20DE2-40AE-2BC4-FC1D-08ACF3456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4BC2D-966A-5347-32C0-BE0AFA47DB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65BDD-89B4-B477-F478-CA2997C01A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EF7D61-35A0-92BF-ED26-F333A676C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7/14/26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B52C0-733B-A454-D139-DF5834AA2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76BE44-C555-1632-B74A-1FCD4D18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7295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C59A4-92F2-A9DC-0316-4D9274BE4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87F90B-1FBE-E52F-1133-B61F417564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CE7B46-622B-94E3-E17D-113ED63249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931D22-5544-50BD-1FC8-0D1965594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7/14/26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BCC463-00A5-81EE-1A66-4B4B8B819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566AC-AB5C-D888-B9D4-3DC831729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90178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CDB25-A854-E06A-82D8-33207EEBC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DB72AC-3A7C-76EE-8A0D-16CBD44DD3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B1DBD1-D0A5-0AA3-E2C0-B851DD166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7/14/26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CBD96-6F1D-28F7-31AC-FF7CC88D9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CE8F0-D6A7-655C-D680-1B6EC4795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03026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04BB2B-9230-A629-2EF0-D3FC7BC6E3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207012-6A2F-7126-3B93-55A192545C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FDEBD-656F-F098-F489-FFA28D717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A00-4B31-5B4C-94C5-0B1ED045DDDD}" type="datetimeFigureOut">
              <a:rPr lang="en-US" smtClean="0"/>
              <a:t>7/14/26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6D2670-FA44-9D74-2B1E-0E81AD3DE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4EC4F-75D8-5DD0-6868-5CBD91D83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079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753EDC06-C956-40EB-B7C2-5D24D2134868}" type="datetime1">
              <a:rPr lang="en-GB" smtClean="0"/>
              <a:t>14/07/2026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19597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Kha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27072CD8-4874-4E1A-99A5-6A33EAEAD984}" type="datetime1">
              <a:rPr lang="en-GB" smtClean="0"/>
              <a:t>14/07/2026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0747767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/>
          <a:lstStyle/>
          <a:p>
            <a:fld id="{AEE23BCF-757C-48E4-AB43-882F0A78532C}" type="datetime1">
              <a:rPr lang="en-GB" smtClean="0"/>
              <a:t>14/07/2026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75608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0F4440-CEDC-0D92-E0D5-5C1E3B59B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CA021F-8558-9528-DA3D-486CCDBEB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6232" y="1394619"/>
            <a:ext cx="11541025" cy="48664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17C40-7EB7-0CFD-6F6C-54AE57DE1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6563" y="6720728"/>
            <a:ext cx="318491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>
              <a:defRPr sz="850" b="1">
                <a:solidFill>
                  <a:schemeClr val="accent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08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729" r:id="rId2"/>
    <p:sldLayoutId id="2147483650" r:id="rId3"/>
    <p:sldLayoutId id="2147483683" r:id="rId4"/>
    <p:sldLayoutId id="2147483684" r:id="rId5"/>
    <p:sldLayoutId id="2147483652" r:id="rId6"/>
    <p:sldLayoutId id="2147483685" r:id="rId7"/>
    <p:sldLayoutId id="2147483686" r:id="rId8"/>
    <p:sldLayoutId id="2147483659" r:id="rId9"/>
    <p:sldLayoutId id="2147483687" r:id="rId10"/>
    <p:sldLayoutId id="2147483688" r:id="rId11"/>
    <p:sldLayoutId id="2147483660" r:id="rId12"/>
    <p:sldLayoutId id="2147483689" r:id="rId13"/>
    <p:sldLayoutId id="2147483690" r:id="rId14"/>
    <p:sldLayoutId id="2147483677" r:id="rId15"/>
    <p:sldLayoutId id="2147483691" r:id="rId16"/>
    <p:sldLayoutId id="2147483692" r:id="rId17"/>
    <p:sldLayoutId id="2147483676" r:id="rId18"/>
    <p:sldLayoutId id="2147483667" r:id="rId19"/>
    <p:sldLayoutId id="2147483693" r:id="rId20"/>
    <p:sldLayoutId id="2147483694" r:id="rId21"/>
    <p:sldLayoutId id="2147483666" r:id="rId22"/>
    <p:sldLayoutId id="2147483661" r:id="rId23"/>
    <p:sldLayoutId id="2147483695" r:id="rId24"/>
    <p:sldLayoutId id="2147483696" r:id="rId25"/>
    <p:sldLayoutId id="2147483669" r:id="rId26"/>
    <p:sldLayoutId id="2147483697" r:id="rId27"/>
    <p:sldLayoutId id="2147483698" r:id="rId28"/>
    <p:sldLayoutId id="2147483678" r:id="rId29"/>
    <p:sldLayoutId id="2147483699" r:id="rId30"/>
    <p:sldLayoutId id="2147483700" r:id="rId31"/>
    <p:sldLayoutId id="2147483662" r:id="rId32"/>
    <p:sldLayoutId id="2147483701" r:id="rId33"/>
    <p:sldLayoutId id="2147483702" r:id="rId34"/>
    <p:sldLayoutId id="2147483663" r:id="rId35"/>
    <p:sldLayoutId id="2147483703" r:id="rId36"/>
    <p:sldLayoutId id="2147483704" r:id="rId37"/>
    <p:sldLayoutId id="2147483664" r:id="rId38"/>
    <p:sldLayoutId id="2147483705" r:id="rId39"/>
    <p:sldLayoutId id="2147483706" r:id="rId40"/>
    <p:sldLayoutId id="2147483665" r:id="rId41"/>
    <p:sldLayoutId id="2147483671" r:id="rId42"/>
    <p:sldLayoutId id="2147483707" r:id="rId43"/>
    <p:sldLayoutId id="2147483708" r:id="rId44"/>
    <p:sldLayoutId id="2147483670" r:id="rId45"/>
    <p:sldLayoutId id="2147483672" r:id="rId46"/>
    <p:sldLayoutId id="2147483674" r:id="rId47"/>
    <p:sldLayoutId id="2147483709" r:id="rId48"/>
    <p:sldLayoutId id="2147483710" r:id="rId49"/>
    <p:sldLayoutId id="2147483673" r:id="rId50"/>
    <p:sldLayoutId id="2147483654" r:id="rId51"/>
    <p:sldLayoutId id="2147483711" r:id="rId52"/>
    <p:sldLayoutId id="2147483712" r:id="rId53"/>
    <p:sldLayoutId id="2147483655" r:id="rId54"/>
    <p:sldLayoutId id="2147483713" r:id="rId55"/>
    <p:sldLayoutId id="2147483714" r:id="rId56"/>
    <p:sldLayoutId id="2147483730" r:id="rId57"/>
  </p:sldLayoutIdLst>
  <p:transition>
    <p:fade/>
  </p:transition>
  <p:hf hdr="0"/>
  <p:txStyles>
    <p:titleStyle>
      <a:lvl1pPr algn="l" defTabSz="685765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j-lt"/>
          <a:ea typeface="+mn-ea"/>
          <a:cs typeface="+mn-cs"/>
        </a:defRPr>
      </a:lvl2pPr>
      <a:lvl3pPr marL="161991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323984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485975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3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6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18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1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7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206">
          <p15:clr>
            <a:srgbClr val="F26B43"/>
          </p15:clr>
        </p15:guide>
        <p15:guide id="4" pos="7475">
          <p15:clr>
            <a:srgbClr val="F26B43"/>
          </p15:clr>
        </p15:guide>
        <p15:guide id="5" orient="horz" pos="207">
          <p15:clr>
            <a:srgbClr val="F26B43"/>
          </p15:clr>
        </p15:guide>
        <p15:guide id="6" orient="horz" pos="4114">
          <p15:clr>
            <a:srgbClr val="F26B43"/>
          </p15:clr>
        </p15:guide>
        <p15:guide id="7" orient="horz" pos="3944">
          <p15:clr>
            <a:srgbClr val="F26B43"/>
          </p15:clr>
        </p15:guide>
        <p15:guide id="8" orient="horz" pos="879">
          <p15:clr>
            <a:srgbClr val="F26B43"/>
          </p15:clr>
        </p15:guide>
        <p15:guide id="9" pos="3723">
          <p15:clr>
            <a:srgbClr val="F26B43"/>
          </p15:clr>
        </p15:guide>
        <p15:guide id="10" pos="395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5C0580-9663-C5B5-2D84-F33D30711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4E30C9-3B80-A2B6-8FDD-9284F94319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88B9C-3550-4FD9-321B-D9CCE767EA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1BDA00-4B31-5B4C-94C5-0B1ED045DDDD}" type="datetimeFigureOut">
              <a:rPr lang="en-US" smtClean="0"/>
              <a:t>7/14/26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30BC8-B622-9D2F-6D53-4163CD45D5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FFD80-F055-A3B7-465E-880AF3216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1F55C2-8F94-5F4F-B29F-326777D53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6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stfc.ac.uk/event/1703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62E2F9-67EF-49A4-C966-DC819B8551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 and update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14C6A58-4BC9-DEC5-4985-01679C720F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9DF513D-AA12-6F69-5FEE-D1348DB990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K. Long</a:t>
            </a:r>
          </a:p>
          <a:p>
            <a:fld id="{FA6DD110-9F71-804E-BF04-B7214D1E8C1A}" type="datetime4">
              <a:rPr lang="en-US"/>
              <a:t>July 14, 2026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AEAD0E-7BCE-9A43-9F7D-CAD9B4714BDA}"/>
              </a:ext>
            </a:extLst>
          </p:cNvPr>
          <p:cNvSpPr txBox="1"/>
          <p:nvPr/>
        </p:nvSpPr>
        <p:spPr>
          <a:xfrm>
            <a:off x="4865914" y="-4354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34524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F3815-215E-78C2-7B6C-AE5EC4A549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655E8-B880-264A-144C-4CB0B840B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Apologies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32CF6A-CF07-A760-77B4-643721BB0A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   I will be on the road when the meeting starts, so can not join!</a:t>
            </a:r>
          </a:p>
          <a:p>
            <a:endParaRPr lang="en-US" dirty="0"/>
          </a:p>
          <a:p>
            <a:endParaRPr lang="en-US" dirty="0"/>
          </a:p>
          <a:p>
            <a:pPr marL="931863" indent="-26035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D9D3B9-E6EA-296F-4003-04B8CBCAF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041370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83F2E-9689-D55F-A772-D8CA933C8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Continuing refresh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026C0-55C8-C805-A2D8-8CB5354D63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   Urgent:</a:t>
            </a:r>
          </a:p>
          <a:p>
            <a:pPr lvl="1"/>
            <a:r>
              <a:rPr lang="en-US" dirty="0"/>
              <a:t>        Matt Periera</a:t>
            </a:r>
          </a:p>
          <a:p>
            <a:pPr marL="1246188" lvl="2" indent="-260350"/>
            <a:r>
              <a:rPr lang="en-US" dirty="0"/>
              <a:t>Logo slide! – ready!</a:t>
            </a:r>
          </a:p>
          <a:p>
            <a:pPr marL="1511301" lvl="3" indent="-260350"/>
            <a:r>
              <a:rPr lang="en-US" dirty="0"/>
              <a:t>Used on 21May26 and now for RS Summer Science Exhibition</a:t>
            </a:r>
          </a:p>
          <a:p>
            <a:pPr marL="1511301" lvl="3" indent="-260350"/>
            <a:r>
              <a:rPr lang="en-US" dirty="0"/>
              <a:t>And on </a:t>
            </a:r>
            <a:r>
              <a:rPr lang="en-US" dirty="0" err="1"/>
              <a:t>lhara.org</a:t>
            </a:r>
            <a:endParaRPr lang="en-US" dirty="0"/>
          </a:p>
          <a:p>
            <a:pPr marL="1246188" lvl="2" indent="-260350"/>
            <a:endParaRPr lang="en-US" dirty="0"/>
          </a:p>
          <a:p>
            <a:pPr marL="1246188" lvl="2" indent="-260350"/>
            <a:endParaRPr lang="en-US" dirty="0"/>
          </a:p>
          <a:p>
            <a:pPr marL="314325" marR="0" lvl="0" indent="-169863" algn="l" defTabSz="685765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Not so urgent:</a:t>
            </a:r>
            <a:r>
              <a:rPr lang="en-US" dirty="0"/>
              <a:t>	</a:t>
            </a:r>
          </a:p>
          <a:p>
            <a:pPr marL="931863" lvl="1" indent="-260350"/>
            <a:r>
              <a:rPr lang="en-US" dirty="0"/>
              <a:t>	Ongoing (also Matt):</a:t>
            </a:r>
          </a:p>
          <a:p>
            <a:pPr marL="1246188" lvl="2" indent="-260350"/>
            <a:r>
              <a:rPr lang="en-US" dirty="0"/>
              <a:t>IB list update, not so urgent, but underway</a:t>
            </a:r>
          </a:p>
          <a:p>
            <a:pPr marL="1511301" lvl="3" indent="-260350"/>
            <a:r>
              <a:rPr lang="en-US" dirty="0"/>
              <a:t>Stalled, need to restart</a:t>
            </a:r>
          </a:p>
          <a:p>
            <a:pPr marL="1246188" lvl="2" indent="-260350"/>
            <a:endParaRPr lang="en-US" dirty="0"/>
          </a:p>
          <a:p>
            <a:pPr marL="931863" indent="-26035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30B492-7798-1531-DCBD-1FB70E5B2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1BCDEB-FC9B-E9B4-1215-D99828A06E01}"/>
              </a:ext>
            </a:extLst>
          </p:cNvPr>
          <p:cNvSpPr txBox="1"/>
          <p:nvPr/>
        </p:nvSpPr>
        <p:spPr>
          <a:xfrm rot="21234907">
            <a:off x="3600507" y="2658898"/>
            <a:ext cx="8425932" cy="1025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3200" b="1" dirty="0">
                <a:solidFill>
                  <a:srgbClr val="C00000"/>
                </a:solidFill>
              </a:rPr>
              <a:t>No progress!</a:t>
            </a:r>
          </a:p>
          <a:p>
            <a:pPr algn="l">
              <a:lnSpc>
                <a:spcPct val="105000"/>
              </a:lnSpc>
            </a:pPr>
            <a:r>
              <a:rPr lang="en-US" sz="3200" b="1" dirty="0">
                <a:solidFill>
                  <a:srgbClr val="C00000"/>
                </a:solidFill>
              </a:rPr>
              <a:t>Seek to pick up now that RS SSE is passed</a:t>
            </a:r>
          </a:p>
        </p:txBody>
      </p:sp>
    </p:spTree>
    <p:extLst>
      <p:ext uri="{BB962C8B-B14F-4D97-AF65-F5344CB8AC3E}">
        <p14:creationId xmlns:p14="http://schemas.microsoft.com/office/powerpoint/2010/main" val="2229983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77973F-4AB5-0644-5FC5-CFC1FAED0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0" tIns="0" rIns="0" bIns="0" rtlCol="0" anchor="b">
            <a:normAutofit/>
          </a:bodyPr>
          <a:lstStyle/>
          <a:p>
            <a:pPr>
              <a:spcAft>
                <a:spcPts val="600"/>
              </a:spcAft>
            </a:pPr>
            <a:fld id="{A1DC3ABC-92C2-B748-ABF3-8546144348B4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02C373E-70FC-5563-641B-BBC3F5FCA7C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91" b="4323"/>
          <a:stretch>
            <a:fillRect/>
          </a:stretch>
        </p:blipFill>
        <p:spPr>
          <a:xfrm>
            <a:off x="631235" y="631370"/>
            <a:ext cx="10929530" cy="544285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F70991-2515-539A-2FD6-7DC4E4989B4F}"/>
              </a:ext>
            </a:extLst>
          </p:cNvPr>
          <p:cNvSpPr txBox="1"/>
          <p:nvPr/>
        </p:nvSpPr>
        <p:spPr>
          <a:xfrm rot="1775841">
            <a:off x="8719456" y="3750655"/>
            <a:ext cx="1426165" cy="46808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2400" dirty="0">
                <a:solidFill>
                  <a:schemeClr val="accent1"/>
                </a:solidFill>
              </a:rPr>
              <a:t>Main news</a:t>
            </a:r>
          </a:p>
        </p:txBody>
      </p:sp>
    </p:spTree>
    <p:extLst>
      <p:ext uri="{BB962C8B-B14F-4D97-AF65-F5344CB8AC3E}">
        <p14:creationId xmlns:p14="http://schemas.microsoft.com/office/powerpoint/2010/main" val="358123674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A4DB7-87B9-EDB7-1020-11B06004B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0C1AD-8DA9-7770-8A11-8575242BB2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Royal Society Summer Science Exhibition:</a:t>
            </a:r>
          </a:p>
          <a:p>
            <a:pPr lvl="1"/>
            <a:r>
              <a:rPr lang="en-US" dirty="0">
                <a:solidFill>
                  <a:schemeClr val="accent6"/>
                </a:solidFill>
              </a:rPr>
              <a:t>Review impressions today</a:t>
            </a:r>
          </a:p>
          <a:p>
            <a:pPr lvl="1"/>
            <a:r>
              <a:rPr lang="en-US" dirty="0">
                <a:solidFill>
                  <a:schemeClr val="accent6"/>
                </a:solidFill>
              </a:rPr>
              <a:t>	Then take stock and follow-up on contacts and discussions</a:t>
            </a:r>
          </a:p>
          <a:p>
            <a:pPr lvl="1"/>
            <a:r>
              <a:rPr lang="en-US" dirty="0">
                <a:solidFill>
                  <a:schemeClr val="accent6"/>
                </a:solidFill>
              </a:rPr>
              <a:t>Debrief last week:</a:t>
            </a:r>
          </a:p>
          <a:p>
            <a:pPr lvl="2"/>
            <a:r>
              <a:rPr lang="en-US" dirty="0">
                <a:solidFill>
                  <a:schemeClr val="accent6"/>
                </a:solidFill>
              </a:rPr>
              <a:t>Consensus to engage with “Exhibition on Tour”;</a:t>
            </a:r>
          </a:p>
          <a:p>
            <a:pPr lvl="3"/>
            <a:r>
              <a:rPr lang="en-US" dirty="0">
                <a:solidFill>
                  <a:schemeClr val="accent6"/>
                </a:solidFill>
              </a:rPr>
              <a:t>Support for this course of action?</a:t>
            </a:r>
          </a:p>
          <a:p>
            <a:endParaRPr lang="en-US">
              <a:solidFill>
                <a:schemeClr val="accent6"/>
              </a:solidFill>
            </a:endParaRPr>
          </a:p>
          <a:p>
            <a:endParaRPr lang="en-US" dirty="0">
              <a:solidFill>
                <a:schemeClr val="accent6"/>
              </a:solidFill>
            </a:endParaRPr>
          </a:p>
          <a:p>
            <a:r>
              <a:rPr lang="en-US" dirty="0"/>
              <a:t>Engagement with O. Glover, MP or Didcot and Wantage:</a:t>
            </a:r>
          </a:p>
          <a:p>
            <a:pPr lvl="1"/>
            <a:r>
              <a:rPr lang="en-US" dirty="0">
                <a:solidFill>
                  <a:schemeClr val="accent6"/>
                </a:solidFill>
              </a:rPr>
              <a:t>Harwell Science and Innovation Campus in his constituency</a:t>
            </a:r>
            <a:endParaRPr lang="en-US" dirty="0"/>
          </a:p>
          <a:p>
            <a:pPr lvl="2"/>
            <a:r>
              <a:rPr lang="en-US" dirty="0">
                <a:solidFill>
                  <a:schemeClr val="accent6"/>
                </a:solidFill>
              </a:rPr>
              <a:t>KL/PP working with STFC/RAL staff on OG visit to Harwell 21Jul26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64FBDB-9F77-C69F-17F7-56BBB04A2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747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19878-9A50-F21F-1CA0-CBC4A7C4C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Peer-group meeting series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6074C-E4D1-2BA5-6DC2-320CBBD8BB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660399"/>
            <a:ext cx="12005953" cy="5832476"/>
          </a:xfrm>
        </p:spPr>
        <p:txBody>
          <a:bodyPr>
            <a:normAutofit/>
          </a:bodyPr>
          <a:lstStyle/>
          <a:p>
            <a:r>
              <a:rPr lang="en-US" dirty="0"/>
              <a:t>Past:</a:t>
            </a:r>
          </a:p>
          <a:p>
            <a:pPr lvl="1"/>
            <a:r>
              <a:rPr lang="en-US" dirty="0"/>
              <a:t>CP4CT w/s: International strategic workshop; what will be the unique advantages of laser driven charged particles</a:t>
            </a:r>
          </a:p>
          <a:p>
            <a:pPr lvl="2"/>
            <a:r>
              <a:rPr lang="en-US" dirty="0">
                <a:hlinkClick r:id="rId3"/>
              </a:rPr>
              <a:t>https://indico.stfc.ac.uk/event/1703/</a:t>
            </a:r>
            <a:r>
              <a:rPr lang="en-US" dirty="0"/>
              <a:t>	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Coming up:</a:t>
            </a:r>
          </a:p>
          <a:p>
            <a:pPr lvl="1"/>
            <a:r>
              <a:rPr lang="en-US" dirty="0"/>
              <a:t>Cylindrically-symmetric strong focusing of ion beams; </a:t>
            </a:r>
          </a:p>
          <a:p>
            <a:pPr lvl="2"/>
            <a:r>
              <a:rPr lang="en-US" dirty="0"/>
              <a:t>11Sep26; </a:t>
            </a:r>
            <a:r>
              <a:rPr lang="en-US" dirty="0" err="1"/>
              <a:t>IoP</a:t>
            </a:r>
            <a:r>
              <a:rPr lang="en-US" dirty="0"/>
              <a:t> </a:t>
            </a:r>
            <a:r>
              <a:rPr lang="en-US"/>
              <a:t>HQ in London</a:t>
            </a:r>
          </a:p>
          <a:p>
            <a:pPr lvl="2"/>
            <a:endParaRPr lang="en-US" dirty="0"/>
          </a:p>
          <a:p>
            <a:pPr lvl="1"/>
            <a:r>
              <a:rPr lang="en-US" sz="2133" dirty="0"/>
              <a:t>Novel time-resolved, high-resolution imaging; </a:t>
            </a:r>
          </a:p>
          <a:p>
            <a:pPr lvl="1"/>
            <a:r>
              <a:rPr lang="en-US" sz="2133" dirty="0"/>
              <a:t>Biology, measurement, simulation and interpretation of ion beams</a:t>
            </a: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150672-6BA2-ABFD-6569-10C4D2DF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4772F5-58AD-0766-6E82-6B45E3718CFD}"/>
              </a:ext>
            </a:extLst>
          </p:cNvPr>
          <p:cNvSpPr txBox="1"/>
          <p:nvPr/>
        </p:nvSpPr>
        <p:spPr>
          <a:xfrm>
            <a:off x="4105076" y="2206792"/>
            <a:ext cx="5588000" cy="5202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05000"/>
              </a:lnSpc>
            </a:pP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353540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FF1148-2133-3CB9-65E9-484987CFD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1DC3ABC-92C2-B748-ABF3-8546144348B4}" type="slidenum">
              <a:rPr lang="en-US" smtClean="0"/>
              <a:pPr algn="r"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8010DB4-599C-79B7-D627-BE98CC46C0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58" y="123068"/>
            <a:ext cx="10049554" cy="661186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3D89ABD-0E80-9FE9-C646-FC5402C923CD}"/>
              </a:ext>
            </a:extLst>
          </p:cNvPr>
          <p:cNvSpPr txBox="1"/>
          <p:nvPr/>
        </p:nvSpPr>
        <p:spPr>
          <a:xfrm>
            <a:off x="8271689" y="4767943"/>
            <a:ext cx="1981200" cy="914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0" tIns="0" rIns="0" bIns="0" rtlCol="0">
            <a:noAutofit/>
          </a:bodyPr>
          <a:lstStyle/>
          <a:p>
            <a:pPr marL="365125" indent="-268288" algn="l">
              <a:lnSpc>
                <a:spcPct val="105000"/>
              </a:lnSpc>
            </a:pPr>
            <a:r>
              <a:rPr lang="en-US" sz="2000" b="1" dirty="0">
                <a:solidFill>
                  <a:schemeClr val="accent1"/>
                </a:solidFill>
              </a:rPr>
              <a:t>Please:</a:t>
            </a:r>
          </a:p>
          <a:p>
            <a:pPr marL="365125" indent="-225425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1"/>
                </a:solidFill>
              </a:rPr>
              <a:t>Register</a:t>
            </a:r>
          </a:p>
          <a:p>
            <a:pPr marL="365125" indent="-225425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1"/>
                </a:solidFill>
              </a:rPr>
              <a:t>Circulate</a:t>
            </a:r>
          </a:p>
        </p:txBody>
      </p:sp>
    </p:spTree>
    <p:extLst>
      <p:ext uri="{BB962C8B-B14F-4D97-AF65-F5344CB8AC3E}">
        <p14:creationId xmlns:p14="http://schemas.microsoft.com/office/powerpoint/2010/main" val="154306792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72994"/>
            <a:ext cx="12192000" cy="5785006"/>
          </a:xfrm>
        </p:spPr>
        <p:txBody>
          <a:bodyPr>
            <a:normAutofit/>
          </a:bodyPr>
          <a:lstStyle/>
          <a:p>
            <a:r>
              <a:rPr lang="en-US" dirty="0"/>
              <a:t>Next fortnightly:</a:t>
            </a:r>
          </a:p>
          <a:p>
            <a:pPr lvl="1"/>
            <a:r>
              <a:rPr lang="en-US" dirty="0"/>
              <a:t>   28Jul26</a:t>
            </a:r>
          </a:p>
          <a:p>
            <a:pPr lvl="1"/>
            <a:endParaRPr lang="en-US" dirty="0"/>
          </a:p>
          <a:p>
            <a:r>
              <a:rPr lang="en-US" dirty="0"/>
              <a:t>Next collaboration meeting:</a:t>
            </a:r>
          </a:p>
          <a:p>
            <a:pPr lvl="1"/>
            <a:r>
              <a:rPr lang="en-US" dirty="0"/>
              <a:t>   Now likely Dec26; venue to be decided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642733"/>
      </p:ext>
    </p:extLst>
  </p:cSld>
  <p:clrMapOvr>
    <a:masterClrMapping/>
  </p:clrMapOvr>
</p:sld>
</file>

<file path=ppt/theme/theme1.xml><?xml version="1.0" encoding="utf-8"?>
<a:theme xmlns:a="http://schemas.openxmlformats.org/drawingml/2006/main" name="ICL PPT Theme">
  <a:themeElements>
    <a:clrScheme name="Imperial colour theme">
      <a:dk1>
        <a:sysClr val="windowText" lastClr="000000"/>
      </a:dk1>
      <a:lt1>
        <a:sysClr val="window" lastClr="FFFFFF"/>
      </a:lt1>
      <a:dk2>
        <a:srgbClr val="000080"/>
      </a:dk2>
      <a:lt2>
        <a:srgbClr val="F5F5F5"/>
      </a:lt2>
      <a:accent1>
        <a:srgbClr val="0000CD"/>
      </a:accent1>
      <a:accent2>
        <a:srgbClr val="C71585"/>
      </a:accent2>
      <a:accent3>
        <a:srgbClr val="7B68EE"/>
      </a:accent3>
      <a:accent4>
        <a:srgbClr val="FF0000"/>
      </a:accent4>
      <a:accent5>
        <a:srgbClr val="FF4500"/>
      </a:accent5>
      <a:accent6>
        <a:srgbClr val="006400"/>
      </a:accent6>
      <a:hlink>
        <a:srgbClr val="000080"/>
      </a:hlink>
      <a:folHlink>
        <a:srgbClr val="C71585"/>
      </a:folHlink>
    </a:clrScheme>
    <a:fontScheme name="Imperial College Standard Font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05000"/>
          </a:lnSpc>
          <a:defRPr sz="1600" dirty="0">
            <a:solidFill>
              <a:schemeClr val="tx1"/>
            </a:solidFill>
          </a:defRPr>
        </a:defPPr>
      </a:lstStyle>
    </a:txDef>
  </a:objectDefaults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Presentation2" id="{D075A6F8-63C7-994E-95FF-CCA06B4AFD73}" vid="{9AA9E5F4-CB90-D841-8DBF-0752BF5341A1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D075A6F8-63C7-994E-95FF-CCA06B4AFD73}" vid="{F8B484A0-FF85-CB44-B619-A6D46E442EA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9AEDE06C8B0342A6C4D20B29F8488E" ma:contentTypeVersion="16" ma:contentTypeDescription="Create a new document." ma:contentTypeScope="" ma:versionID="a4578b94c4c0df5c4f162bb3027c7c05">
  <xsd:schema xmlns:xsd="http://www.w3.org/2001/XMLSchema" xmlns:xs="http://www.w3.org/2001/XMLSchema" xmlns:p="http://schemas.microsoft.com/office/2006/metadata/properties" xmlns:ns2="6d1e2927-7a8e-4755-b112-de5aaecc1c06" xmlns:ns3="df1ede62-d5df-40e3-a8ec-fa53b1631612" xmlns:ns4="d0201ca7-26fa-426c-b12d-c4c6e5857dcc" targetNamespace="http://schemas.microsoft.com/office/2006/metadata/properties" ma:root="true" ma:fieldsID="8c51cfd87b0abe227219b0f2986567bc" ns2:_="" ns3:_="" ns4:_="">
    <xsd:import namespace="6d1e2927-7a8e-4755-b112-de5aaecc1c06"/>
    <xsd:import namespace="df1ede62-d5df-40e3-a8ec-fa53b1631612"/>
    <xsd:import namespace="d0201ca7-26fa-426c-b12d-c4c6e5857dc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1e2927-7a8e-4755-b112-de5aaecc1c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74661dae-d6df-48fc-a54e-a577d2899e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1ede62-d5df-40e3-a8ec-fa53b163161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201ca7-26fa-426c-b12d-c4c6e5857dcc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04698054-6ef3-4a0a-8632-c02544f20d65}" ma:internalName="TaxCatchAll" ma:showField="CatchAllData" ma:web="d0201ca7-26fa-426c-b12d-c4c6e5857d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d1e2927-7a8e-4755-b112-de5aaecc1c06">
      <Terms xmlns="http://schemas.microsoft.com/office/infopath/2007/PartnerControls"/>
    </lcf76f155ced4ddcb4097134ff3c332f>
    <TaxCatchAll xmlns="d0201ca7-26fa-426c-b12d-c4c6e5857dcc" xsi:nil="true"/>
  </documentManagement>
</p:properties>
</file>

<file path=customXml/itemProps1.xml><?xml version="1.0" encoding="utf-8"?>
<ds:datastoreItem xmlns:ds="http://schemas.openxmlformats.org/officeDocument/2006/customXml" ds:itemID="{0BCC2720-3352-404F-8526-0437378EE5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D8D580-1CFD-4A82-B403-D3A047B3EE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1e2927-7a8e-4755-b112-de5aaecc1c06"/>
    <ds:schemaRef ds:uri="df1ede62-d5df-40e3-a8ec-fa53b1631612"/>
    <ds:schemaRef ds:uri="d0201ca7-26fa-426c-b12d-c4c6e5857d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D7BB4C6-127E-40DB-83D0-BAD626190316}">
  <ds:schemaRefs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df1ede62-d5df-40e3-a8ec-fa53b1631612"/>
    <ds:schemaRef ds:uri="http://purl.org/dc/terms/"/>
    <ds:schemaRef ds:uri="6d1e2927-7a8e-4755-b112-de5aaecc1c06"/>
    <ds:schemaRef ds:uri="http://schemas.openxmlformats.org/package/2006/metadata/core-properties"/>
    <ds:schemaRef ds:uri="d0201ca7-26fa-426c-b12d-c4c6e5857dc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ICL PPT Theme</Template>
  <TotalTime>552</TotalTime>
  <Words>277</Words>
  <Application>Microsoft Macintosh PowerPoint</Application>
  <PresentationFormat>Widescreen</PresentationFormat>
  <Paragraphs>62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Inter Medium</vt:lpstr>
      <vt:lpstr>ICL PPT Theme</vt:lpstr>
      <vt:lpstr>Custom Design</vt:lpstr>
      <vt:lpstr>News and update</vt:lpstr>
      <vt:lpstr>Apologies …</vt:lpstr>
      <vt:lpstr>Continuing refresh</vt:lpstr>
      <vt:lpstr>PowerPoint Presentation</vt:lpstr>
      <vt:lpstr>Updates:</vt:lpstr>
      <vt:lpstr>Peer-group meeting series</vt:lpstr>
      <vt:lpstr>PowerPoint Presentation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Kenneth (STFC,RAL,PPD)</dc:creator>
  <cp:lastModifiedBy>Long, Kenneth (STFC,RAL,PPD)</cp:lastModifiedBy>
  <cp:revision>7</cp:revision>
  <dcterms:created xsi:type="dcterms:W3CDTF">2026-01-13T11:04:00Z</dcterms:created>
  <dcterms:modified xsi:type="dcterms:W3CDTF">2026-07-14T06:55:37Z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0x010100D99AEDE06C8B0342A6C4D20B29F8488E</vt:lpwstr>
  </property>
</Properties>
</file>