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0" r:id="rId4"/>
    <p:sldId id="262" r:id="rId5"/>
    <p:sldId id="261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29"/>
    <p:restoredTop sz="94610"/>
  </p:normalViewPr>
  <p:slideViewPr>
    <p:cSldViewPr snapToGrid="0" snapToObjects="1">
      <p:cViewPr varScale="1">
        <p:scale>
          <a:sx n="149" d="100"/>
          <a:sy n="149" d="100"/>
        </p:scale>
        <p:origin x="1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40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1063A-39D5-0FF0-2F4C-5E72D299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AC779-E74A-D9F6-1CA6-4D1BABE87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B38DF0-07B8-57B2-3C5B-229A0745B5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D4AB4-F6FD-A5B7-ED84-9D5B57AE49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87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ln w="15875">
            <a:solidFill>
              <a:srgbClr val="6CACE4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Shape 1"/>
          <p:cNvSpPr/>
          <p:nvPr/>
        </p:nvSpPr>
        <p:spPr>
          <a:xfrm>
            <a:off x="9692640" y="-1097280"/>
            <a:ext cx="4572000" cy="4572000"/>
          </a:xfrm>
          <a:prstGeom prst="ellipse">
            <a:avLst/>
          </a:prstGeom>
          <a:ln w="15875">
            <a:solidFill>
              <a:srgbClr val="E87722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LhARA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06324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bio-centered plan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8680" y="3794760"/>
            <a:ext cx="2011680" cy="0"/>
          </a:xfrm>
          <a:prstGeom prst="line">
            <a:avLst/>
          </a:prstGeom>
          <a:noFill/>
          <a:ln w="3175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4023360"/>
            <a:ext cx="8961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LhARA collaboration meeting 28/07/26 |  Recap of </a:t>
            </a:r>
            <a:r>
              <a:rPr lang="en-US" sz="1300" i="1" err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PoPLaR</a:t>
            </a:r>
            <a:r>
              <a:rPr lang="en-US" sz="1300" i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discussions</a:t>
            </a:r>
            <a:endParaRPr lang="en-US"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long-term vision</a:t>
            </a:r>
            <a:endParaRPr lang="en-US" sz="320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facility with automated end stations, capable of supporting:</a:t>
            </a:r>
            <a:endParaRPr lang="en-US" sz="1500"/>
          </a:p>
        </p:txBody>
      </p:sp>
      <p:sp>
        <p:nvSpPr>
          <p:cNvPr id="4" name="Shape 2"/>
          <p:cNvSpPr/>
          <p:nvPr/>
        </p:nvSpPr>
        <p:spPr>
          <a:xfrm>
            <a:off x="56896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1478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620520" y="2766060"/>
            <a:ext cx="502920" cy="502920"/>
          </a:xfrm>
          <a:prstGeom prst="ellipse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0612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</a:t>
            </a:r>
            <a:endParaRPr lang="en-US" sz="1700"/>
          </a:p>
        </p:txBody>
      </p:sp>
      <p:sp>
        <p:nvSpPr>
          <p:cNvPr id="10" name="Text 8"/>
          <p:cNvSpPr/>
          <p:nvPr/>
        </p:nvSpPr>
        <p:spPr>
          <a:xfrm>
            <a:off x="75184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Ultra-high dose-rate irradiation</a:t>
            </a:r>
            <a:endParaRPr lang="en-US" sz="1150"/>
          </a:p>
        </p:txBody>
      </p:sp>
      <p:sp>
        <p:nvSpPr>
          <p:cNvPr id="11" name="Shape 9"/>
          <p:cNvSpPr/>
          <p:nvPr/>
        </p:nvSpPr>
        <p:spPr>
          <a:xfrm>
            <a:off x="340360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24942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4455160" y="2766060"/>
            <a:ext cx="502920" cy="502920"/>
          </a:xfrm>
          <a:prstGeom prst="ellipse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861820" y="2856586"/>
            <a:ext cx="0" cy="160934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861820" y="3017520"/>
            <a:ext cx="100584" cy="0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54076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SFRT</a:t>
            </a:r>
            <a:endParaRPr lang="en-US" sz="1700"/>
          </a:p>
        </p:txBody>
      </p:sp>
      <p:sp>
        <p:nvSpPr>
          <p:cNvPr id="17" name="Text 15"/>
          <p:cNvSpPr/>
          <p:nvPr/>
        </p:nvSpPr>
        <p:spPr>
          <a:xfrm>
            <a:off x="358648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Spatially fractionated radiotherapy</a:t>
            </a:r>
            <a:endParaRPr lang="en-US" sz="1150"/>
          </a:p>
        </p:txBody>
      </p:sp>
      <p:sp>
        <p:nvSpPr>
          <p:cNvPr id="18" name="Shape 16"/>
          <p:cNvSpPr/>
          <p:nvPr/>
        </p:nvSpPr>
        <p:spPr>
          <a:xfrm>
            <a:off x="623824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08406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289800" y="2766060"/>
            <a:ext cx="502920" cy="502920"/>
          </a:xfrm>
          <a:prstGeom prst="rect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289800" y="2992374"/>
            <a:ext cx="502920" cy="0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7540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Advanced imaging</a:t>
            </a:r>
            <a:endParaRPr lang="en-US" sz="1700"/>
          </a:p>
        </p:txBody>
      </p:sp>
      <p:sp>
        <p:nvSpPr>
          <p:cNvPr id="23" name="Text 21"/>
          <p:cNvSpPr/>
          <p:nvPr/>
        </p:nvSpPr>
        <p:spPr>
          <a:xfrm>
            <a:off x="642112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High-resolution imaging systems</a:t>
            </a:r>
            <a:endParaRPr lang="en-US" sz="1150"/>
          </a:p>
        </p:txBody>
      </p:sp>
      <p:sp>
        <p:nvSpPr>
          <p:cNvPr id="24" name="Shape 22"/>
          <p:cNvSpPr/>
          <p:nvPr/>
        </p:nvSpPr>
        <p:spPr>
          <a:xfrm>
            <a:off x="907288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91870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0124440" y="2942082"/>
            <a:ext cx="150876" cy="150876"/>
          </a:xfrm>
          <a:prstGeom prst="ellipse">
            <a:avLst/>
          </a:prstGeom>
          <a:ln w="2794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0325608" y="2866644"/>
            <a:ext cx="301752" cy="301752"/>
          </a:xfrm>
          <a:prstGeom prst="ellipse">
            <a:avLst/>
          </a:prstGeom>
          <a:ln w="2794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21004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Beam monitoring</a:t>
            </a:r>
            <a:endParaRPr lang="en-US" sz="1700"/>
          </a:p>
        </p:txBody>
      </p:sp>
      <p:sp>
        <p:nvSpPr>
          <p:cNvPr id="29" name="Text 27"/>
          <p:cNvSpPr/>
          <p:nvPr/>
        </p:nvSpPr>
        <p:spPr>
          <a:xfrm>
            <a:off x="925576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beam monitoring techniques</a:t>
            </a:r>
            <a:endParaRPr lang="en-US" sz="115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DD6C39-A382-5CEE-7C34-629B7656A69B}"/>
              </a:ext>
            </a:extLst>
          </p:cNvPr>
          <p:cNvGrpSpPr/>
          <p:nvPr/>
        </p:nvGrpSpPr>
        <p:grpSpPr>
          <a:xfrm>
            <a:off x="4554831" y="2911221"/>
            <a:ext cx="337413" cy="212598"/>
            <a:chOff x="4524146" y="2896006"/>
            <a:chExt cx="385267" cy="222707"/>
          </a:xfrm>
        </p:grpSpPr>
        <p:sp>
          <p:nvSpPr>
            <p:cNvPr id="8" name="Shape 6"/>
            <p:cNvSpPr/>
            <p:nvPr/>
          </p:nvSpPr>
          <p:spPr>
            <a:xfrm>
              <a:off x="45241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AA03AABC-B72C-7126-2321-FF2B099E5BCA}"/>
                </a:ext>
              </a:extLst>
            </p:cNvPr>
            <p:cNvSpPr/>
            <p:nvPr/>
          </p:nvSpPr>
          <p:spPr>
            <a:xfrm>
              <a:off x="46765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Shape 6">
              <a:extLst>
                <a:ext uri="{FF2B5EF4-FFF2-40B4-BE49-F238E27FC236}">
                  <a16:creationId xmlns:a16="http://schemas.microsoft.com/office/drawing/2014/main" id="{69B148F8-4B11-4CD4-94FB-549DBEC87ED4}"/>
                </a:ext>
              </a:extLst>
            </p:cNvPr>
            <p:cNvSpPr/>
            <p:nvPr/>
          </p:nvSpPr>
          <p:spPr>
            <a:xfrm>
              <a:off x="48289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Shape 6">
              <a:extLst>
                <a:ext uri="{FF2B5EF4-FFF2-40B4-BE49-F238E27FC236}">
                  <a16:creationId xmlns:a16="http://schemas.microsoft.com/office/drawing/2014/main" id="{564C4B40-4C20-8A93-7B75-702C04C4830C}"/>
                </a:ext>
              </a:extLst>
            </p:cNvPr>
            <p:cNvSpPr/>
            <p:nvPr/>
          </p:nvSpPr>
          <p:spPr>
            <a:xfrm>
              <a:off x="45241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0750196F-37A5-487E-E86C-B7CD92DC074A}"/>
                </a:ext>
              </a:extLst>
            </p:cNvPr>
            <p:cNvSpPr/>
            <p:nvPr/>
          </p:nvSpPr>
          <p:spPr>
            <a:xfrm>
              <a:off x="46765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Shape 6">
              <a:extLst>
                <a:ext uri="{FF2B5EF4-FFF2-40B4-BE49-F238E27FC236}">
                  <a16:creationId xmlns:a16="http://schemas.microsoft.com/office/drawing/2014/main" id="{F272F3E1-40B8-6BF4-3403-8CEED0228168}"/>
                </a:ext>
              </a:extLst>
            </p:cNvPr>
            <p:cNvSpPr/>
            <p:nvPr/>
          </p:nvSpPr>
          <p:spPr>
            <a:xfrm>
              <a:off x="48289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37360" y="1417320"/>
            <a:ext cx="1188720" cy="11887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877669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PROJECT 1</a:t>
            </a:r>
            <a:endParaRPr lang="en-US" sz="1200"/>
          </a:p>
        </p:txBody>
      </p:sp>
      <p:sp>
        <p:nvSpPr>
          <p:cNvPr id="8" name="Text 6"/>
          <p:cNvSpPr/>
          <p:nvPr/>
        </p:nvSpPr>
        <p:spPr>
          <a:xfrm>
            <a:off x="548640" y="315198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PoPLaR</a:t>
            </a:r>
            <a:endParaRPr lang="en-US" sz="3200"/>
          </a:p>
        </p:txBody>
      </p:sp>
      <p:sp>
        <p:nvSpPr>
          <p:cNvPr id="9" name="Text 7"/>
          <p:cNvSpPr/>
          <p:nvPr/>
        </p:nvSpPr>
        <p:spPr>
          <a:xfrm>
            <a:off x="548640" y="370062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Radiobiology, adapted for laser-driven beams</a:t>
            </a:r>
            <a:endParaRPr lang="en-US" sz="1300"/>
          </a:p>
        </p:txBody>
      </p:sp>
      <p:sp>
        <p:nvSpPr>
          <p:cNvPr id="10" name="Text 8"/>
          <p:cNvSpPr/>
          <p:nvPr/>
        </p:nvSpPr>
        <p:spPr>
          <a:xfrm>
            <a:off x="4663440" y="5029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plans</a:t>
            </a:r>
            <a:endParaRPr lang="en-US" sz="2400"/>
          </a:p>
        </p:txBody>
      </p:sp>
      <p:sp>
        <p:nvSpPr>
          <p:cNvPr id="11" name="Text 9"/>
          <p:cNvSpPr/>
          <p:nvPr/>
        </p:nvSpPr>
        <p:spPr>
          <a:xfrm>
            <a:off x="4663440" y="1005840"/>
            <a:ext cx="6858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the setup and efficiency of the radiobiology experiments.</a:t>
            </a:r>
            <a:endParaRPr lang="en-US" sz="1600"/>
          </a:p>
          <a:p>
            <a:pPr marL="342900" indent="-342900">
              <a:buSzPct val="100000"/>
              <a:buChar char="•"/>
            </a:pPr>
            <a:r>
              <a:rPr lang="en-US" sz="16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out how standard protocols and instrumentation need adapting for laser-driven beams.</a:t>
            </a:r>
            <a:endParaRPr lang="en-US" sz="1600"/>
          </a:p>
        </p:txBody>
      </p:sp>
      <p:sp>
        <p:nvSpPr>
          <p:cNvPr id="12" name="Shape 10"/>
          <p:cNvSpPr/>
          <p:nvPr/>
        </p:nvSpPr>
        <p:spPr>
          <a:xfrm>
            <a:off x="4663440" y="2524760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Text 14"/>
          <p:cNvSpPr/>
          <p:nvPr/>
        </p:nvSpPr>
        <p:spPr>
          <a:xfrm>
            <a:off x="4663440" y="310388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02147"/>
                </a:solidFill>
                <a:latin typeface="Cambria" pitchFamily="34" charset="0"/>
              </a:rPr>
              <a:t>Overall aim</a:t>
            </a:r>
            <a:endParaRPr lang="en-US" sz="2400"/>
          </a:p>
        </p:txBody>
      </p:sp>
      <p:sp>
        <p:nvSpPr>
          <p:cNvPr id="17" name="Text 15"/>
          <p:cNvSpPr/>
          <p:nvPr/>
        </p:nvSpPr>
        <p:spPr>
          <a:xfrm>
            <a:off x="4663440" y="3730752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established, PoPLaR becomes the comparison baseline against x-ray and cyclotron proton beams, via:</a:t>
            </a:r>
            <a:endParaRPr lang="en-US" sz="1600"/>
          </a:p>
        </p:txBody>
      </p:sp>
      <p:sp>
        <p:nvSpPr>
          <p:cNvPr id="18" name="Shape 16"/>
          <p:cNvSpPr/>
          <p:nvPr/>
        </p:nvSpPr>
        <p:spPr>
          <a:xfrm>
            <a:off x="466344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17"/>
          <p:cNvSpPr/>
          <p:nvPr/>
        </p:nvSpPr>
        <p:spPr>
          <a:xfrm>
            <a:off x="480060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Clonogenic Survival Assays</a:t>
            </a:r>
            <a:endParaRPr lang="en-US" sz="1400"/>
          </a:p>
        </p:txBody>
      </p:sp>
      <p:sp>
        <p:nvSpPr>
          <p:cNvPr id="20" name="Shape 18"/>
          <p:cNvSpPr/>
          <p:nvPr/>
        </p:nvSpPr>
        <p:spPr>
          <a:xfrm>
            <a:off x="699516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9"/>
          <p:cNvSpPr/>
          <p:nvPr/>
        </p:nvSpPr>
        <p:spPr>
          <a:xfrm>
            <a:off x="713232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Comet Assays</a:t>
            </a:r>
            <a:endParaRPr lang="en-US" sz="1400"/>
          </a:p>
        </p:txBody>
      </p:sp>
      <p:sp>
        <p:nvSpPr>
          <p:cNvPr id="22" name="Shape 20"/>
          <p:cNvSpPr/>
          <p:nvPr/>
        </p:nvSpPr>
        <p:spPr>
          <a:xfrm>
            <a:off x="932688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946404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Immunofluorescence Imaging </a:t>
            </a:r>
            <a:endParaRPr lang="en-US" sz="14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1FE13C-3B5C-BEA2-DF8B-1F9B6141ADE4}"/>
              </a:ext>
            </a:extLst>
          </p:cNvPr>
          <p:cNvGrpSpPr/>
          <p:nvPr/>
        </p:nvGrpSpPr>
        <p:grpSpPr>
          <a:xfrm>
            <a:off x="2011680" y="1691640"/>
            <a:ext cx="640080" cy="640080"/>
            <a:chOff x="2011680" y="1691640"/>
            <a:chExt cx="640080" cy="640080"/>
          </a:xfrm>
        </p:grpSpPr>
        <p:sp>
          <p:nvSpPr>
            <p:cNvPr id="26" name="Shape 2">
              <a:extLst>
                <a:ext uri="{FF2B5EF4-FFF2-40B4-BE49-F238E27FC236}">
                  <a16:creationId xmlns:a16="http://schemas.microsoft.com/office/drawing/2014/main" id="{9453296A-BA2B-312C-06E0-5060AE19AFB8}"/>
                </a:ext>
              </a:extLst>
            </p:cNvPr>
            <p:cNvSpPr/>
            <p:nvPr/>
          </p:nvSpPr>
          <p:spPr>
            <a:xfrm>
              <a:off x="2011680" y="1691640"/>
              <a:ext cx="640080" cy="640080"/>
            </a:xfrm>
            <a:prstGeom prst="ellipse">
              <a:avLst/>
            </a:prstGeom>
            <a:ln w="31750">
              <a:solidFill>
                <a:srgbClr val="00214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2001F52-8C1C-EC08-62CF-8E5696E46340}"/>
                </a:ext>
              </a:extLst>
            </p:cNvPr>
            <p:cNvGrpSpPr/>
            <p:nvPr/>
          </p:nvGrpSpPr>
          <p:grpSpPr>
            <a:xfrm>
              <a:off x="2051254" y="1966231"/>
              <a:ext cx="168706" cy="90897"/>
              <a:chOff x="4524146" y="2896006"/>
              <a:chExt cx="385267" cy="222707"/>
            </a:xfrm>
          </p:grpSpPr>
          <p:sp>
            <p:nvSpPr>
              <p:cNvPr id="96" name="Shape 6">
                <a:extLst>
                  <a:ext uri="{FF2B5EF4-FFF2-40B4-BE49-F238E27FC236}">
                    <a16:creationId xmlns:a16="http://schemas.microsoft.com/office/drawing/2014/main" id="{B780A648-2D1A-E568-A9EE-D8BC9DF6406B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Shape 6">
                <a:extLst>
                  <a:ext uri="{FF2B5EF4-FFF2-40B4-BE49-F238E27FC236}">
                    <a16:creationId xmlns:a16="http://schemas.microsoft.com/office/drawing/2014/main" id="{9B94720F-B9DA-918C-5E39-E39EE46EBEF6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Shape 6">
                <a:extLst>
                  <a:ext uri="{FF2B5EF4-FFF2-40B4-BE49-F238E27FC236}">
                    <a16:creationId xmlns:a16="http://schemas.microsoft.com/office/drawing/2014/main" id="{C4DF6AE3-1EC9-59A8-8523-B493F700176A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Shape 6">
                <a:extLst>
                  <a:ext uri="{FF2B5EF4-FFF2-40B4-BE49-F238E27FC236}">
                    <a16:creationId xmlns:a16="http://schemas.microsoft.com/office/drawing/2014/main" id="{29B25D95-F67A-F33F-8C7C-5560AC0754A4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Shape 6">
                <a:extLst>
                  <a:ext uri="{FF2B5EF4-FFF2-40B4-BE49-F238E27FC236}">
                    <a16:creationId xmlns:a16="http://schemas.microsoft.com/office/drawing/2014/main" id="{1F590E4D-71A8-828B-F18F-A922AF0AA076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Shape 6">
                <a:extLst>
                  <a:ext uri="{FF2B5EF4-FFF2-40B4-BE49-F238E27FC236}">
                    <a16:creationId xmlns:a16="http://schemas.microsoft.com/office/drawing/2014/main" id="{0FD9DE0A-2F83-2C41-E745-794DE0151C8D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3566191-7978-B0E6-ADF5-6F10BB2FDBBE}"/>
                </a:ext>
              </a:extLst>
            </p:cNvPr>
            <p:cNvGrpSpPr/>
            <p:nvPr/>
          </p:nvGrpSpPr>
          <p:grpSpPr>
            <a:xfrm>
              <a:off x="2251459" y="1966231"/>
              <a:ext cx="168706" cy="90897"/>
              <a:chOff x="4524146" y="2896006"/>
              <a:chExt cx="385267" cy="222707"/>
            </a:xfrm>
          </p:grpSpPr>
          <p:sp>
            <p:nvSpPr>
              <p:cNvPr id="90" name="Shape 6">
                <a:extLst>
                  <a:ext uri="{FF2B5EF4-FFF2-40B4-BE49-F238E27FC236}">
                    <a16:creationId xmlns:a16="http://schemas.microsoft.com/office/drawing/2014/main" id="{DC4DE48C-8469-49DE-BABF-5349FAF4D61D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Shape 6">
                <a:extLst>
                  <a:ext uri="{FF2B5EF4-FFF2-40B4-BE49-F238E27FC236}">
                    <a16:creationId xmlns:a16="http://schemas.microsoft.com/office/drawing/2014/main" id="{5D3EC004-D642-9CFF-3684-CF63C3F3B470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Shape 6">
                <a:extLst>
                  <a:ext uri="{FF2B5EF4-FFF2-40B4-BE49-F238E27FC236}">
                    <a16:creationId xmlns:a16="http://schemas.microsoft.com/office/drawing/2014/main" id="{FD60C2BD-5CF1-8611-71B9-FC1A3BE8FE50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Shape 6">
                <a:extLst>
                  <a:ext uri="{FF2B5EF4-FFF2-40B4-BE49-F238E27FC236}">
                    <a16:creationId xmlns:a16="http://schemas.microsoft.com/office/drawing/2014/main" id="{84846038-A63F-CAB7-BB34-B8E6FFE25B23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Shape 6">
                <a:extLst>
                  <a:ext uri="{FF2B5EF4-FFF2-40B4-BE49-F238E27FC236}">
                    <a16:creationId xmlns:a16="http://schemas.microsoft.com/office/drawing/2014/main" id="{42B580EE-0F85-EE17-F726-A1401E85B8A9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Shape 6">
                <a:extLst>
                  <a:ext uri="{FF2B5EF4-FFF2-40B4-BE49-F238E27FC236}">
                    <a16:creationId xmlns:a16="http://schemas.microsoft.com/office/drawing/2014/main" id="{BA3370B2-89E1-4312-2BDA-D5CA5320D526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3F73549-80BD-FD96-9EB2-B5D9A26FAF57}"/>
                </a:ext>
              </a:extLst>
            </p:cNvPr>
            <p:cNvGrpSpPr/>
            <p:nvPr/>
          </p:nvGrpSpPr>
          <p:grpSpPr>
            <a:xfrm>
              <a:off x="2444499" y="1966231"/>
              <a:ext cx="168706" cy="90897"/>
              <a:chOff x="4524146" y="2896006"/>
              <a:chExt cx="385267" cy="222707"/>
            </a:xfrm>
          </p:grpSpPr>
          <p:sp>
            <p:nvSpPr>
              <p:cNvPr id="84" name="Shape 6">
                <a:extLst>
                  <a:ext uri="{FF2B5EF4-FFF2-40B4-BE49-F238E27FC236}">
                    <a16:creationId xmlns:a16="http://schemas.microsoft.com/office/drawing/2014/main" id="{14E62E96-325E-429E-5525-1DAB45AAD204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Shape 6">
                <a:extLst>
                  <a:ext uri="{FF2B5EF4-FFF2-40B4-BE49-F238E27FC236}">
                    <a16:creationId xmlns:a16="http://schemas.microsoft.com/office/drawing/2014/main" id="{1FEB806D-EA4A-3912-E7CF-9E389BC485EB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Shape 6">
                <a:extLst>
                  <a:ext uri="{FF2B5EF4-FFF2-40B4-BE49-F238E27FC236}">
                    <a16:creationId xmlns:a16="http://schemas.microsoft.com/office/drawing/2014/main" id="{9245FF4C-E56E-E2D8-D798-C943CF156098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Shape 6">
                <a:extLst>
                  <a:ext uri="{FF2B5EF4-FFF2-40B4-BE49-F238E27FC236}">
                    <a16:creationId xmlns:a16="http://schemas.microsoft.com/office/drawing/2014/main" id="{9FF398EA-C6C6-DBBE-7B5C-B31EBBBE2815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Shape 6">
                <a:extLst>
                  <a:ext uri="{FF2B5EF4-FFF2-40B4-BE49-F238E27FC236}">
                    <a16:creationId xmlns:a16="http://schemas.microsoft.com/office/drawing/2014/main" id="{D958EC0E-B983-0D5B-84FB-1C3A1A4403E7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Shape 6">
                <a:extLst>
                  <a:ext uri="{FF2B5EF4-FFF2-40B4-BE49-F238E27FC236}">
                    <a16:creationId xmlns:a16="http://schemas.microsoft.com/office/drawing/2014/main" id="{8B863D31-1894-8CBB-67BE-174BC052A9EA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55E24C4-80BF-247B-0FB2-05FFE8C945A2}"/>
                </a:ext>
              </a:extLst>
            </p:cNvPr>
            <p:cNvGrpSpPr/>
            <p:nvPr/>
          </p:nvGrpSpPr>
          <p:grpSpPr>
            <a:xfrm>
              <a:off x="2082136" y="1741980"/>
              <a:ext cx="492436" cy="207007"/>
              <a:chOff x="4358640" y="1670690"/>
              <a:chExt cx="492436" cy="207007"/>
            </a:xfrm>
          </p:grpSpPr>
          <p:sp>
            <p:nvSpPr>
              <p:cNvPr id="58" name="Shape 6">
                <a:extLst>
                  <a:ext uri="{FF2B5EF4-FFF2-40B4-BE49-F238E27FC236}">
                    <a16:creationId xmlns:a16="http://schemas.microsoft.com/office/drawing/2014/main" id="{8C2E1E7A-8974-CE85-8343-D3F4CD7FDAB4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Shape 6">
                <a:extLst>
                  <a:ext uri="{FF2B5EF4-FFF2-40B4-BE49-F238E27FC236}">
                    <a16:creationId xmlns:a16="http://schemas.microsoft.com/office/drawing/2014/main" id="{D7FFF876-F219-0CE5-E069-41519CF6D3C3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Shape 6">
                <a:extLst>
                  <a:ext uri="{FF2B5EF4-FFF2-40B4-BE49-F238E27FC236}">
                    <a16:creationId xmlns:a16="http://schemas.microsoft.com/office/drawing/2014/main" id="{71E06548-A7F9-999B-D95C-B6C896451426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Shape 6">
                <a:extLst>
                  <a:ext uri="{FF2B5EF4-FFF2-40B4-BE49-F238E27FC236}">
                    <a16:creationId xmlns:a16="http://schemas.microsoft.com/office/drawing/2014/main" id="{F39C4783-F165-4866-164E-20D1AFD89ED1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Shape 6">
                <a:extLst>
                  <a:ext uri="{FF2B5EF4-FFF2-40B4-BE49-F238E27FC236}">
                    <a16:creationId xmlns:a16="http://schemas.microsoft.com/office/drawing/2014/main" id="{5F0B0C35-BFAC-B440-579B-21B30BB0CB6B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Shape 6">
                <a:extLst>
                  <a:ext uri="{FF2B5EF4-FFF2-40B4-BE49-F238E27FC236}">
                    <a16:creationId xmlns:a16="http://schemas.microsoft.com/office/drawing/2014/main" id="{42664F5D-0C54-F3C9-2DFD-45B642971572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Shape 6">
                <a:extLst>
                  <a:ext uri="{FF2B5EF4-FFF2-40B4-BE49-F238E27FC236}">
                    <a16:creationId xmlns:a16="http://schemas.microsoft.com/office/drawing/2014/main" id="{691F0817-1D05-E8D8-2FA1-3B8DE5D5F7AF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Shape 6">
                <a:extLst>
                  <a:ext uri="{FF2B5EF4-FFF2-40B4-BE49-F238E27FC236}">
                    <a16:creationId xmlns:a16="http://schemas.microsoft.com/office/drawing/2014/main" id="{4347C9AC-4054-1E4A-403B-D03DC6F6FD20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Shape 6">
                <a:extLst>
                  <a:ext uri="{FF2B5EF4-FFF2-40B4-BE49-F238E27FC236}">
                    <a16:creationId xmlns:a16="http://schemas.microsoft.com/office/drawing/2014/main" id="{06B3BADE-F078-F4DC-B126-058585AA7A43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Shape 6">
                <a:extLst>
                  <a:ext uri="{FF2B5EF4-FFF2-40B4-BE49-F238E27FC236}">
                    <a16:creationId xmlns:a16="http://schemas.microsoft.com/office/drawing/2014/main" id="{99134180-E2EF-8C77-DF83-ABD6A72DCE2A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Shape 6">
                <a:extLst>
                  <a:ext uri="{FF2B5EF4-FFF2-40B4-BE49-F238E27FC236}">
                    <a16:creationId xmlns:a16="http://schemas.microsoft.com/office/drawing/2014/main" id="{0FB84BAA-D55D-21BB-3EAB-ED7AA8ACBA39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Shape 6">
                <a:extLst>
                  <a:ext uri="{FF2B5EF4-FFF2-40B4-BE49-F238E27FC236}">
                    <a16:creationId xmlns:a16="http://schemas.microsoft.com/office/drawing/2014/main" id="{7D914BA1-7F23-CF1F-8817-A6023F7AB6AA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Shape 6">
                <a:extLst>
                  <a:ext uri="{FF2B5EF4-FFF2-40B4-BE49-F238E27FC236}">
                    <a16:creationId xmlns:a16="http://schemas.microsoft.com/office/drawing/2014/main" id="{16BB67A3-9737-757F-B105-FC88FDE7C65A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Shape 6">
                <a:extLst>
                  <a:ext uri="{FF2B5EF4-FFF2-40B4-BE49-F238E27FC236}">
                    <a16:creationId xmlns:a16="http://schemas.microsoft.com/office/drawing/2014/main" id="{FF2041BF-DF91-995F-4B21-E5C7A914B8CC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Shape 6">
                <a:extLst>
                  <a:ext uri="{FF2B5EF4-FFF2-40B4-BE49-F238E27FC236}">
                    <a16:creationId xmlns:a16="http://schemas.microsoft.com/office/drawing/2014/main" id="{6DBCA1A2-7916-2A39-AE81-473C760E80C3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Shape 6">
                <a:extLst>
                  <a:ext uri="{FF2B5EF4-FFF2-40B4-BE49-F238E27FC236}">
                    <a16:creationId xmlns:a16="http://schemas.microsoft.com/office/drawing/2014/main" id="{A642B0D9-7FF5-5427-66AE-B3C8DAF54F3B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Shape 6">
                <a:extLst>
                  <a:ext uri="{FF2B5EF4-FFF2-40B4-BE49-F238E27FC236}">
                    <a16:creationId xmlns:a16="http://schemas.microsoft.com/office/drawing/2014/main" id="{A4016858-38F9-62F6-95C6-322AD1A7CE1B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Shape 6">
                <a:extLst>
                  <a:ext uri="{FF2B5EF4-FFF2-40B4-BE49-F238E27FC236}">
                    <a16:creationId xmlns:a16="http://schemas.microsoft.com/office/drawing/2014/main" id="{B77C7BA1-0315-E686-97C1-E1C94EB9D045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Shape 6">
                <a:extLst>
                  <a:ext uri="{FF2B5EF4-FFF2-40B4-BE49-F238E27FC236}">
                    <a16:creationId xmlns:a16="http://schemas.microsoft.com/office/drawing/2014/main" id="{2E6FA0D5-D575-AC7F-C618-485E5EFD6955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Shape 6">
                <a:extLst>
                  <a:ext uri="{FF2B5EF4-FFF2-40B4-BE49-F238E27FC236}">
                    <a16:creationId xmlns:a16="http://schemas.microsoft.com/office/drawing/2014/main" id="{EDE04E28-5B54-AC26-E315-B9E05EE3B248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Shape 6">
                <a:extLst>
                  <a:ext uri="{FF2B5EF4-FFF2-40B4-BE49-F238E27FC236}">
                    <a16:creationId xmlns:a16="http://schemas.microsoft.com/office/drawing/2014/main" id="{F678BD16-A681-A44F-0B8F-E63FC032A4BA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Shape 6">
                <a:extLst>
                  <a:ext uri="{FF2B5EF4-FFF2-40B4-BE49-F238E27FC236}">
                    <a16:creationId xmlns:a16="http://schemas.microsoft.com/office/drawing/2014/main" id="{973AC6F3-D0EB-F949-3310-49A5C8293992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Shape 6">
                <a:extLst>
                  <a:ext uri="{FF2B5EF4-FFF2-40B4-BE49-F238E27FC236}">
                    <a16:creationId xmlns:a16="http://schemas.microsoft.com/office/drawing/2014/main" id="{03D73AFD-D98E-F51D-D8D7-58F6A0B28FA3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Shape 6">
                <a:extLst>
                  <a:ext uri="{FF2B5EF4-FFF2-40B4-BE49-F238E27FC236}">
                    <a16:creationId xmlns:a16="http://schemas.microsoft.com/office/drawing/2014/main" id="{F6BB8C08-51EC-2761-7F6B-8452CDF8AE8F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Shape 6">
                <a:extLst>
                  <a:ext uri="{FF2B5EF4-FFF2-40B4-BE49-F238E27FC236}">
                    <a16:creationId xmlns:a16="http://schemas.microsoft.com/office/drawing/2014/main" id="{4A7B5A43-5512-30FE-76B4-CFC940B6609A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Shape 6">
                <a:extLst>
                  <a:ext uri="{FF2B5EF4-FFF2-40B4-BE49-F238E27FC236}">
                    <a16:creationId xmlns:a16="http://schemas.microsoft.com/office/drawing/2014/main" id="{1D86F3E7-1B14-B2F9-B3DF-E4F848CAAB3B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1D7DA1E-78AC-15F4-FD5F-EA65D88A1E1C}"/>
                </a:ext>
              </a:extLst>
            </p:cNvPr>
            <p:cNvGrpSpPr/>
            <p:nvPr/>
          </p:nvGrpSpPr>
          <p:grpSpPr>
            <a:xfrm rot="10800000">
              <a:off x="2071976" y="2077260"/>
              <a:ext cx="492436" cy="207007"/>
              <a:chOff x="4358640" y="1670690"/>
              <a:chExt cx="492436" cy="207007"/>
            </a:xfrm>
          </p:grpSpPr>
          <p:sp>
            <p:nvSpPr>
              <p:cNvPr id="32" name="Shape 6">
                <a:extLst>
                  <a:ext uri="{FF2B5EF4-FFF2-40B4-BE49-F238E27FC236}">
                    <a16:creationId xmlns:a16="http://schemas.microsoft.com/office/drawing/2014/main" id="{D433C44C-6BC7-9D0F-94E1-88B69E8511C5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Shape 6">
                <a:extLst>
                  <a:ext uri="{FF2B5EF4-FFF2-40B4-BE49-F238E27FC236}">
                    <a16:creationId xmlns:a16="http://schemas.microsoft.com/office/drawing/2014/main" id="{BDDD9CCD-36B0-1748-C507-7FE9B7B5DC4E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Shape 6">
                <a:extLst>
                  <a:ext uri="{FF2B5EF4-FFF2-40B4-BE49-F238E27FC236}">
                    <a16:creationId xmlns:a16="http://schemas.microsoft.com/office/drawing/2014/main" id="{FBA3B878-1F24-338B-CD98-E49EF855FEB8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Shape 6">
                <a:extLst>
                  <a:ext uri="{FF2B5EF4-FFF2-40B4-BE49-F238E27FC236}">
                    <a16:creationId xmlns:a16="http://schemas.microsoft.com/office/drawing/2014/main" id="{7909EDA9-4D8D-609A-D0EA-D5148C5DDAF5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Shape 6">
                <a:extLst>
                  <a:ext uri="{FF2B5EF4-FFF2-40B4-BE49-F238E27FC236}">
                    <a16:creationId xmlns:a16="http://schemas.microsoft.com/office/drawing/2014/main" id="{70EE9B96-CA61-4728-7399-9721878ECEC1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Shape 6">
                <a:extLst>
                  <a:ext uri="{FF2B5EF4-FFF2-40B4-BE49-F238E27FC236}">
                    <a16:creationId xmlns:a16="http://schemas.microsoft.com/office/drawing/2014/main" id="{85CAEECF-46ED-3980-3DFD-7701C2EDB5A2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Shape 6">
                <a:extLst>
                  <a:ext uri="{FF2B5EF4-FFF2-40B4-BE49-F238E27FC236}">
                    <a16:creationId xmlns:a16="http://schemas.microsoft.com/office/drawing/2014/main" id="{0F2B83BF-B55A-FCD1-5BA1-6CB02FB67E9E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Shape 6">
                <a:extLst>
                  <a:ext uri="{FF2B5EF4-FFF2-40B4-BE49-F238E27FC236}">
                    <a16:creationId xmlns:a16="http://schemas.microsoft.com/office/drawing/2014/main" id="{B44209B4-87B4-E3DE-C976-03EC70E7B4DE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Shape 6">
                <a:extLst>
                  <a:ext uri="{FF2B5EF4-FFF2-40B4-BE49-F238E27FC236}">
                    <a16:creationId xmlns:a16="http://schemas.microsoft.com/office/drawing/2014/main" id="{F9C887C7-6FC4-A826-707B-E54181C7E6F2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Shape 6">
                <a:extLst>
                  <a:ext uri="{FF2B5EF4-FFF2-40B4-BE49-F238E27FC236}">
                    <a16:creationId xmlns:a16="http://schemas.microsoft.com/office/drawing/2014/main" id="{3630753D-39D2-DE96-CF1F-2A8BEA8E975A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Shape 6">
                <a:extLst>
                  <a:ext uri="{FF2B5EF4-FFF2-40B4-BE49-F238E27FC236}">
                    <a16:creationId xmlns:a16="http://schemas.microsoft.com/office/drawing/2014/main" id="{8E360053-CD90-9824-A6DE-D0D96E6ABDA2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Shape 6">
                <a:extLst>
                  <a:ext uri="{FF2B5EF4-FFF2-40B4-BE49-F238E27FC236}">
                    <a16:creationId xmlns:a16="http://schemas.microsoft.com/office/drawing/2014/main" id="{A72DF5F2-28D5-762B-F767-234E359066B9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Shape 6">
                <a:extLst>
                  <a:ext uri="{FF2B5EF4-FFF2-40B4-BE49-F238E27FC236}">
                    <a16:creationId xmlns:a16="http://schemas.microsoft.com/office/drawing/2014/main" id="{829414D4-E07A-1102-EDE0-A0FD325D012E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Shape 6">
                <a:extLst>
                  <a:ext uri="{FF2B5EF4-FFF2-40B4-BE49-F238E27FC236}">
                    <a16:creationId xmlns:a16="http://schemas.microsoft.com/office/drawing/2014/main" id="{E51B58B9-0C79-446E-7982-365A4C6D2E90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Shape 6">
                <a:extLst>
                  <a:ext uri="{FF2B5EF4-FFF2-40B4-BE49-F238E27FC236}">
                    <a16:creationId xmlns:a16="http://schemas.microsoft.com/office/drawing/2014/main" id="{572AD589-D9D0-2B97-54DD-148C01AE6308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Shape 6">
                <a:extLst>
                  <a:ext uri="{FF2B5EF4-FFF2-40B4-BE49-F238E27FC236}">
                    <a16:creationId xmlns:a16="http://schemas.microsoft.com/office/drawing/2014/main" id="{C89B42A3-2164-9A0F-6130-0C9DB87E7578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Shape 6">
                <a:extLst>
                  <a:ext uri="{FF2B5EF4-FFF2-40B4-BE49-F238E27FC236}">
                    <a16:creationId xmlns:a16="http://schemas.microsoft.com/office/drawing/2014/main" id="{7AA2B5A8-7E36-90A4-8747-C68B77788A8E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Shape 6">
                <a:extLst>
                  <a:ext uri="{FF2B5EF4-FFF2-40B4-BE49-F238E27FC236}">
                    <a16:creationId xmlns:a16="http://schemas.microsoft.com/office/drawing/2014/main" id="{95276299-DC8B-67E3-7A00-2371D8A45636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Shape 6">
                <a:extLst>
                  <a:ext uri="{FF2B5EF4-FFF2-40B4-BE49-F238E27FC236}">
                    <a16:creationId xmlns:a16="http://schemas.microsoft.com/office/drawing/2014/main" id="{1E819197-6486-D8EE-E0AE-D0AE83A1092C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Shape 6">
                <a:extLst>
                  <a:ext uri="{FF2B5EF4-FFF2-40B4-BE49-F238E27FC236}">
                    <a16:creationId xmlns:a16="http://schemas.microsoft.com/office/drawing/2014/main" id="{AD5E0F72-9381-C4F6-3F4A-46194B018467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Shape 6">
                <a:extLst>
                  <a:ext uri="{FF2B5EF4-FFF2-40B4-BE49-F238E27FC236}">
                    <a16:creationId xmlns:a16="http://schemas.microsoft.com/office/drawing/2014/main" id="{6F059008-1685-E8E6-9337-9BD5853938B0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Shape 6">
                <a:extLst>
                  <a:ext uri="{FF2B5EF4-FFF2-40B4-BE49-F238E27FC236}">
                    <a16:creationId xmlns:a16="http://schemas.microsoft.com/office/drawing/2014/main" id="{8A98B189-EDC0-E0B7-D9D4-868F5F9C4E04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Shape 6">
                <a:extLst>
                  <a:ext uri="{FF2B5EF4-FFF2-40B4-BE49-F238E27FC236}">
                    <a16:creationId xmlns:a16="http://schemas.microsoft.com/office/drawing/2014/main" id="{CBCAEFE3-B0FC-81A1-08B5-92C603D13C4F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Shape 6">
                <a:extLst>
                  <a:ext uri="{FF2B5EF4-FFF2-40B4-BE49-F238E27FC236}">
                    <a16:creationId xmlns:a16="http://schemas.microsoft.com/office/drawing/2014/main" id="{CB9541E3-3FEA-7DBF-5366-9E565A465B7C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Shape 6">
                <a:extLst>
                  <a:ext uri="{FF2B5EF4-FFF2-40B4-BE49-F238E27FC236}">
                    <a16:creationId xmlns:a16="http://schemas.microsoft.com/office/drawing/2014/main" id="{0025AA89-5114-BC3B-B105-A22A79B12E79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Shape 6">
                <a:extLst>
                  <a:ext uri="{FF2B5EF4-FFF2-40B4-BE49-F238E27FC236}">
                    <a16:creationId xmlns:a16="http://schemas.microsoft.com/office/drawing/2014/main" id="{31D313C4-BF48-FFBD-0DE6-199CA4144EFC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AB53F-9A55-BC07-B913-BA70C8A98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657DF1C-BA42-1EF4-D9B0-5225BFB890CE}"/>
              </a:ext>
            </a:extLst>
          </p:cNvPr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008E8B5-C013-253F-C72B-02B40FE4C6F8}"/>
              </a:ext>
            </a:extLst>
          </p:cNvPr>
          <p:cNvSpPr/>
          <p:nvPr/>
        </p:nvSpPr>
        <p:spPr>
          <a:xfrm>
            <a:off x="1737360" y="1417320"/>
            <a:ext cx="1188720" cy="11887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F432FB9-1498-1392-B3BA-3AF973B9A68E}"/>
              </a:ext>
            </a:extLst>
          </p:cNvPr>
          <p:cNvSpPr/>
          <p:nvPr/>
        </p:nvSpPr>
        <p:spPr>
          <a:xfrm>
            <a:off x="548640" y="2877669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PROJECT 1</a:t>
            </a:r>
            <a:endParaRPr lang="en-US" sz="120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8A41B30-CD58-AEAA-0F71-5FBD46678641}"/>
              </a:ext>
            </a:extLst>
          </p:cNvPr>
          <p:cNvSpPr/>
          <p:nvPr/>
        </p:nvSpPr>
        <p:spPr>
          <a:xfrm>
            <a:off x="548640" y="315198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PoPLaR</a:t>
            </a:r>
            <a:endParaRPr lang="en-US" sz="320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828DA81-0E26-C2FC-EBD5-A385409B4016}"/>
              </a:ext>
            </a:extLst>
          </p:cNvPr>
          <p:cNvSpPr/>
          <p:nvPr/>
        </p:nvSpPr>
        <p:spPr>
          <a:xfrm>
            <a:off x="548640" y="370062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Radiobiology, adapted for laser-driven beams</a:t>
            </a:r>
            <a:endParaRPr lang="en-US" sz="13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ACE180-87B2-431C-68A4-8C084F5A569F}"/>
              </a:ext>
            </a:extLst>
          </p:cNvPr>
          <p:cNvGrpSpPr/>
          <p:nvPr/>
        </p:nvGrpSpPr>
        <p:grpSpPr>
          <a:xfrm>
            <a:off x="2011680" y="1691640"/>
            <a:ext cx="640080" cy="640080"/>
            <a:chOff x="2011680" y="1691640"/>
            <a:chExt cx="640080" cy="640080"/>
          </a:xfrm>
        </p:grpSpPr>
        <p:sp>
          <p:nvSpPr>
            <p:cNvPr id="26" name="Shape 2">
              <a:extLst>
                <a:ext uri="{FF2B5EF4-FFF2-40B4-BE49-F238E27FC236}">
                  <a16:creationId xmlns:a16="http://schemas.microsoft.com/office/drawing/2014/main" id="{5140B10E-BEB6-A05F-2220-4A4E94409B4B}"/>
                </a:ext>
              </a:extLst>
            </p:cNvPr>
            <p:cNvSpPr/>
            <p:nvPr/>
          </p:nvSpPr>
          <p:spPr>
            <a:xfrm>
              <a:off x="2011680" y="1691640"/>
              <a:ext cx="640080" cy="640080"/>
            </a:xfrm>
            <a:prstGeom prst="ellipse">
              <a:avLst/>
            </a:prstGeom>
            <a:ln w="31750">
              <a:solidFill>
                <a:srgbClr val="00214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82F50D9-54E5-6A8A-6096-980E4BEB2512}"/>
                </a:ext>
              </a:extLst>
            </p:cNvPr>
            <p:cNvGrpSpPr/>
            <p:nvPr/>
          </p:nvGrpSpPr>
          <p:grpSpPr>
            <a:xfrm>
              <a:off x="2051254" y="1966231"/>
              <a:ext cx="168706" cy="90897"/>
              <a:chOff x="4524146" y="2896006"/>
              <a:chExt cx="385267" cy="222707"/>
            </a:xfrm>
          </p:grpSpPr>
          <p:sp>
            <p:nvSpPr>
              <p:cNvPr id="96" name="Shape 6">
                <a:extLst>
                  <a:ext uri="{FF2B5EF4-FFF2-40B4-BE49-F238E27FC236}">
                    <a16:creationId xmlns:a16="http://schemas.microsoft.com/office/drawing/2014/main" id="{55B321F3-5B04-8C81-A8AF-42FD7231666E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Shape 6">
                <a:extLst>
                  <a:ext uri="{FF2B5EF4-FFF2-40B4-BE49-F238E27FC236}">
                    <a16:creationId xmlns:a16="http://schemas.microsoft.com/office/drawing/2014/main" id="{EF692256-5831-5044-E704-CFBC026F62FD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Shape 6">
                <a:extLst>
                  <a:ext uri="{FF2B5EF4-FFF2-40B4-BE49-F238E27FC236}">
                    <a16:creationId xmlns:a16="http://schemas.microsoft.com/office/drawing/2014/main" id="{034C5BB4-2E67-CA2E-DEBD-B6D6022B514C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Shape 6">
                <a:extLst>
                  <a:ext uri="{FF2B5EF4-FFF2-40B4-BE49-F238E27FC236}">
                    <a16:creationId xmlns:a16="http://schemas.microsoft.com/office/drawing/2014/main" id="{B69365E5-92B5-6D3D-84C2-0C9104EDC035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Shape 6">
                <a:extLst>
                  <a:ext uri="{FF2B5EF4-FFF2-40B4-BE49-F238E27FC236}">
                    <a16:creationId xmlns:a16="http://schemas.microsoft.com/office/drawing/2014/main" id="{B91F7A5D-67B4-51DA-D501-0E8FF376D3A7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Shape 6">
                <a:extLst>
                  <a:ext uri="{FF2B5EF4-FFF2-40B4-BE49-F238E27FC236}">
                    <a16:creationId xmlns:a16="http://schemas.microsoft.com/office/drawing/2014/main" id="{F41DF8DB-0650-6E9A-ABA5-951CFBA8CE76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288796E-F09C-6A68-C4BB-739CEE72D65A}"/>
                </a:ext>
              </a:extLst>
            </p:cNvPr>
            <p:cNvGrpSpPr/>
            <p:nvPr/>
          </p:nvGrpSpPr>
          <p:grpSpPr>
            <a:xfrm>
              <a:off x="2251459" y="1966231"/>
              <a:ext cx="168706" cy="90897"/>
              <a:chOff x="4524146" y="2896006"/>
              <a:chExt cx="385267" cy="222707"/>
            </a:xfrm>
          </p:grpSpPr>
          <p:sp>
            <p:nvSpPr>
              <p:cNvPr id="90" name="Shape 6">
                <a:extLst>
                  <a:ext uri="{FF2B5EF4-FFF2-40B4-BE49-F238E27FC236}">
                    <a16:creationId xmlns:a16="http://schemas.microsoft.com/office/drawing/2014/main" id="{BDDC210F-2EA7-C935-4C8F-B803D079F038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Shape 6">
                <a:extLst>
                  <a:ext uri="{FF2B5EF4-FFF2-40B4-BE49-F238E27FC236}">
                    <a16:creationId xmlns:a16="http://schemas.microsoft.com/office/drawing/2014/main" id="{9FC0397D-C0CD-EBF1-B62C-98C2128D1796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Shape 6">
                <a:extLst>
                  <a:ext uri="{FF2B5EF4-FFF2-40B4-BE49-F238E27FC236}">
                    <a16:creationId xmlns:a16="http://schemas.microsoft.com/office/drawing/2014/main" id="{C00810ED-BEB6-ED3C-11C0-B3773866C38D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Shape 6">
                <a:extLst>
                  <a:ext uri="{FF2B5EF4-FFF2-40B4-BE49-F238E27FC236}">
                    <a16:creationId xmlns:a16="http://schemas.microsoft.com/office/drawing/2014/main" id="{5E52E549-0719-CEA8-805F-603C88C0FCBA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Shape 6">
                <a:extLst>
                  <a:ext uri="{FF2B5EF4-FFF2-40B4-BE49-F238E27FC236}">
                    <a16:creationId xmlns:a16="http://schemas.microsoft.com/office/drawing/2014/main" id="{6172DCEF-839B-4CDE-02C6-B37F7F2BC67C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Shape 6">
                <a:extLst>
                  <a:ext uri="{FF2B5EF4-FFF2-40B4-BE49-F238E27FC236}">
                    <a16:creationId xmlns:a16="http://schemas.microsoft.com/office/drawing/2014/main" id="{A3FFE9FF-766D-C944-2403-EC16E9C8FA04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9FB6860E-1F59-A453-233C-34B9244AFB9C}"/>
                </a:ext>
              </a:extLst>
            </p:cNvPr>
            <p:cNvGrpSpPr/>
            <p:nvPr/>
          </p:nvGrpSpPr>
          <p:grpSpPr>
            <a:xfrm>
              <a:off x="2444499" y="1966231"/>
              <a:ext cx="168706" cy="90897"/>
              <a:chOff x="4524146" y="2896006"/>
              <a:chExt cx="385267" cy="222707"/>
            </a:xfrm>
          </p:grpSpPr>
          <p:sp>
            <p:nvSpPr>
              <p:cNvPr id="84" name="Shape 6">
                <a:extLst>
                  <a:ext uri="{FF2B5EF4-FFF2-40B4-BE49-F238E27FC236}">
                    <a16:creationId xmlns:a16="http://schemas.microsoft.com/office/drawing/2014/main" id="{F1844293-436E-1542-7127-C8D00BA895A3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Shape 6">
                <a:extLst>
                  <a:ext uri="{FF2B5EF4-FFF2-40B4-BE49-F238E27FC236}">
                    <a16:creationId xmlns:a16="http://schemas.microsoft.com/office/drawing/2014/main" id="{32718DF3-97FE-4229-51CB-41AFFB86B9FB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Shape 6">
                <a:extLst>
                  <a:ext uri="{FF2B5EF4-FFF2-40B4-BE49-F238E27FC236}">
                    <a16:creationId xmlns:a16="http://schemas.microsoft.com/office/drawing/2014/main" id="{5501F7BF-20C9-DF07-A960-E2E31502EE2B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Shape 6">
                <a:extLst>
                  <a:ext uri="{FF2B5EF4-FFF2-40B4-BE49-F238E27FC236}">
                    <a16:creationId xmlns:a16="http://schemas.microsoft.com/office/drawing/2014/main" id="{EE78DE96-8A4B-1D48-9DDC-61FE9F01267C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Shape 6">
                <a:extLst>
                  <a:ext uri="{FF2B5EF4-FFF2-40B4-BE49-F238E27FC236}">
                    <a16:creationId xmlns:a16="http://schemas.microsoft.com/office/drawing/2014/main" id="{9334CEE6-5B94-5AD8-256B-7A0D570CB1C3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Shape 6">
                <a:extLst>
                  <a:ext uri="{FF2B5EF4-FFF2-40B4-BE49-F238E27FC236}">
                    <a16:creationId xmlns:a16="http://schemas.microsoft.com/office/drawing/2014/main" id="{4A1DCA5C-06AA-087C-84CF-9167E180971A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615315B-45C9-66E9-BB98-508A604A622E}"/>
                </a:ext>
              </a:extLst>
            </p:cNvPr>
            <p:cNvGrpSpPr/>
            <p:nvPr/>
          </p:nvGrpSpPr>
          <p:grpSpPr>
            <a:xfrm>
              <a:off x="2082136" y="1741980"/>
              <a:ext cx="492436" cy="207007"/>
              <a:chOff x="4358640" y="1670690"/>
              <a:chExt cx="492436" cy="207007"/>
            </a:xfrm>
          </p:grpSpPr>
          <p:sp>
            <p:nvSpPr>
              <p:cNvPr id="58" name="Shape 6">
                <a:extLst>
                  <a:ext uri="{FF2B5EF4-FFF2-40B4-BE49-F238E27FC236}">
                    <a16:creationId xmlns:a16="http://schemas.microsoft.com/office/drawing/2014/main" id="{0165EB0A-6360-E6FA-0DDD-BC0D1FCE424F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Shape 6">
                <a:extLst>
                  <a:ext uri="{FF2B5EF4-FFF2-40B4-BE49-F238E27FC236}">
                    <a16:creationId xmlns:a16="http://schemas.microsoft.com/office/drawing/2014/main" id="{E0B0E822-1E62-248E-E262-02FBEF8E2DC2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Shape 6">
                <a:extLst>
                  <a:ext uri="{FF2B5EF4-FFF2-40B4-BE49-F238E27FC236}">
                    <a16:creationId xmlns:a16="http://schemas.microsoft.com/office/drawing/2014/main" id="{D3C961E3-0599-BB48-C83C-E25B41DE3144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Shape 6">
                <a:extLst>
                  <a:ext uri="{FF2B5EF4-FFF2-40B4-BE49-F238E27FC236}">
                    <a16:creationId xmlns:a16="http://schemas.microsoft.com/office/drawing/2014/main" id="{6484B530-21B5-DF93-2CB1-AFA68944CA64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Shape 6">
                <a:extLst>
                  <a:ext uri="{FF2B5EF4-FFF2-40B4-BE49-F238E27FC236}">
                    <a16:creationId xmlns:a16="http://schemas.microsoft.com/office/drawing/2014/main" id="{60205107-20BA-D43D-10C1-949468A02A47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Shape 6">
                <a:extLst>
                  <a:ext uri="{FF2B5EF4-FFF2-40B4-BE49-F238E27FC236}">
                    <a16:creationId xmlns:a16="http://schemas.microsoft.com/office/drawing/2014/main" id="{712A58BF-26FC-733E-6576-9B7799BEE35C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Shape 6">
                <a:extLst>
                  <a:ext uri="{FF2B5EF4-FFF2-40B4-BE49-F238E27FC236}">
                    <a16:creationId xmlns:a16="http://schemas.microsoft.com/office/drawing/2014/main" id="{D9E7A2D4-EDDF-576A-B203-D150400A241C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Shape 6">
                <a:extLst>
                  <a:ext uri="{FF2B5EF4-FFF2-40B4-BE49-F238E27FC236}">
                    <a16:creationId xmlns:a16="http://schemas.microsoft.com/office/drawing/2014/main" id="{E108B7D1-A89A-3A8C-DB1D-10D3F3764001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Shape 6">
                <a:extLst>
                  <a:ext uri="{FF2B5EF4-FFF2-40B4-BE49-F238E27FC236}">
                    <a16:creationId xmlns:a16="http://schemas.microsoft.com/office/drawing/2014/main" id="{6B23B646-E0F1-CCF0-308F-B491A4B7FA7A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Shape 6">
                <a:extLst>
                  <a:ext uri="{FF2B5EF4-FFF2-40B4-BE49-F238E27FC236}">
                    <a16:creationId xmlns:a16="http://schemas.microsoft.com/office/drawing/2014/main" id="{37FDC967-00B5-03EC-6AF3-F5B58B5A8A5C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Shape 6">
                <a:extLst>
                  <a:ext uri="{FF2B5EF4-FFF2-40B4-BE49-F238E27FC236}">
                    <a16:creationId xmlns:a16="http://schemas.microsoft.com/office/drawing/2014/main" id="{20A5198D-CF91-B619-98CE-710317429F70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Shape 6">
                <a:extLst>
                  <a:ext uri="{FF2B5EF4-FFF2-40B4-BE49-F238E27FC236}">
                    <a16:creationId xmlns:a16="http://schemas.microsoft.com/office/drawing/2014/main" id="{50CA660D-483D-1331-347E-88CEF94F5A39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Shape 6">
                <a:extLst>
                  <a:ext uri="{FF2B5EF4-FFF2-40B4-BE49-F238E27FC236}">
                    <a16:creationId xmlns:a16="http://schemas.microsoft.com/office/drawing/2014/main" id="{57850615-7A5A-D8CC-44AA-12721430F26C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Shape 6">
                <a:extLst>
                  <a:ext uri="{FF2B5EF4-FFF2-40B4-BE49-F238E27FC236}">
                    <a16:creationId xmlns:a16="http://schemas.microsoft.com/office/drawing/2014/main" id="{C62CF565-ECA2-9037-26A0-F069B9E93E7A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Shape 6">
                <a:extLst>
                  <a:ext uri="{FF2B5EF4-FFF2-40B4-BE49-F238E27FC236}">
                    <a16:creationId xmlns:a16="http://schemas.microsoft.com/office/drawing/2014/main" id="{A4F90641-B34B-3DEC-2D27-638F998DF0D6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Shape 6">
                <a:extLst>
                  <a:ext uri="{FF2B5EF4-FFF2-40B4-BE49-F238E27FC236}">
                    <a16:creationId xmlns:a16="http://schemas.microsoft.com/office/drawing/2014/main" id="{600C2628-42E2-A6B1-9072-F02B682D2E2B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Shape 6">
                <a:extLst>
                  <a:ext uri="{FF2B5EF4-FFF2-40B4-BE49-F238E27FC236}">
                    <a16:creationId xmlns:a16="http://schemas.microsoft.com/office/drawing/2014/main" id="{8B560436-A74C-A197-93B4-B3A2EF079FBC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Shape 6">
                <a:extLst>
                  <a:ext uri="{FF2B5EF4-FFF2-40B4-BE49-F238E27FC236}">
                    <a16:creationId xmlns:a16="http://schemas.microsoft.com/office/drawing/2014/main" id="{A11D4CCA-0254-D5BD-DCD9-0FA9FECF9F66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Shape 6">
                <a:extLst>
                  <a:ext uri="{FF2B5EF4-FFF2-40B4-BE49-F238E27FC236}">
                    <a16:creationId xmlns:a16="http://schemas.microsoft.com/office/drawing/2014/main" id="{8129D726-7FE6-4A10-052A-F68E5E584860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Shape 6">
                <a:extLst>
                  <a:ext uri="{FF2B5EF4-FFF2-40B4-BE49-F238E27FC236}">
                    <a16:creationId xmlns:a16="http://schemas.microsoft.com/office/drawing/2014/main" id="{A958D70F-DCCC-0589-C306-CFEF514662E0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Shape 6">
                <a:extLst>
                  <a:ext uri="{FF2B5EF4-FFF2-40B4-BE49-F238E27FC236}">
                    <a16:creationId xmlns:a16="http://schemas.microsoft.com/office/drawing/2014/main" id="{5B92B0BB-3FFB-BE92-3B81-2B297D525D72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Shape 6">
                <a:extLst>
                  <a:ext uri="{FF2B5EF4-FFF2-40B4-BE49-F238E27FC236}">
                    <a16:creationId xmlns:a16="http://schemas.microsoft.com/office/drawing/2014/main" id="{94F83728-7EDB-10EE-B8AA-4409974EEB0D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Shape 6">
                <a:extLst>
                  <a:ext uri="{FF2B5EF4-FFF2-40B4-BE49-F238E27FC236}">
                    <a16:creationId xmlns:a16="http://schemas.microsoft.com/office/drawing/2014/main" id="{9D3A37D5-8394-1F63-7C57-B32731AA248B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Shape 6">
                <a:extLst>
                  <a:ext uri="{FF2B5EF4-FFF2-40B4-BE49-F238E27FC236}">
                    <a16:creationId xmlns:a16="http://schemas.microsoft.com/office/drawing/2014/main" id="{28796387-C700-2F5F-474C-5D1592AAF8D9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Shape 6">
                <a:extLst>
                  <a:ext uri="{FF2B5EF4-FFF2-40B4-BE49-F238E27FC236}">
                    <a16:creationId xmlns:a16="http://schemas.microsoft.com/office/drawing/2014/main" id="{5399A195-EFA2-A316-83C9-BE0E5A3531FD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Shape 6">
                <a:extLst>
                  <a:ext uri="{FF2B5EF4-FFF2-40B4-BE49-F238E27FC236}">
                    <a16:creationId xmlns:a16="http://schemas.microsoft.com/office/drawing/2014/main" id="{85CA5A59-A321-4CDA-83FC-010175C44E3B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D84A036-5987-F9E5-C7EF-5C8605A84EA9}"/>
                </a:ext>
              </a:extLst>
            </p:cNvPr>
            <p:cNvGrpSpPr/>
            <p:nvPr/>
          </p:nvGrpSpPr>
          <p:grpSpPr>
            <a:xfrm rot="10800000">
              <a:off x="2071976" y="2077260"/>
              <a:ext cx="492436" cy="207007"/>
              <a:chOff x="4358640" y="1670690"/>
              <a:chExt cx="492436" cy="207007"/>
            </a:xfrm>
          </p:grpSpPr>
          <p:sp>
            <p:nvSpPr>
              <p:cNvPr id="32" name="Shape 6">
                <a:extLst>
                  <a:ext uri="{FF2B5EF4-FFF2-40B4-BE49-F238E27FC236}">
                    <a16:creationId xmlns:a16="http://schemas.microsoft.com/office/drawing/2014/main" id="{C7DEBF7B-138A-EDF9-9E85-920FE88E53CA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Shape 6">
                <a:extLst>
                  <a:ext uri="{FF2B5EF4-FFF2-40B4-BE49-F238E27FC236}">
                    <a16:creationId xmlns:a16="http://schemas.microsoft.com/office/drawing/2014/main" id="{2C00E228-6E96-47A4-CECB-FE14A271F897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Shape 6">
                <a:extLst>
                  <a:ext uri="{FF2B5EF4-FFF2-40B4-BE49-F238E27FC236}">
                    <a16:creationId xmlns:a16="http://schemas.microsoft.com/office/drawing/2014/main" id="{963B581A-9151-42C9-454B-86603F2C7A4D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Shape 6">
                <a:extLst>
                  <a:ext uri="{FF2B5EF4-FFF2-40B4-BE49-F238E27FC236}">
                    <a16:creationId xmlns:a16="http://schemas.microsoft.com/office/drawing/2014/main" id="{12463FD0-F2F5-29FB-BC74-36A5F7501510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Shape 6">
                <a:extLst>
                  <a:ext uri="{FF2B5EF4-FFF2-40B4-BE49-F238E27FC236}">
                    <a16:creationId xmlns:a16="http://schemas.microsoft.com/office/drawing/2014/main" id="{3003196E-5865-1659-8034-065EB765951C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Shape 6">
                <a:extLst>
                  <a:ext uri="{FF2B5EF4-FFF2-40B4-BE49-F238E27FC236}">
                    <a16:creationId xmlns:a16="http://schemas.microsoft.com/office/drawing/2014/main" id="{4B99E718-0520-0F06-EDBD-7491048F47F1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Shape 6">
                <a:extLst>
                  <a:ext uri="{FF2B5EF4-FFF2-40B4-BE49-F238E27FC236}">
                    <a16:creationId xmlns:a16="http://schemas.microsoft.com/office/drawing/2014/main" id="{FBC2A930-E6BB-D89F-DBC7-6F753CA41FC9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Shape 6">
                <a:extLst>
                  <a:ext uri="{FF2B5EF4-FFF2-40B4-BE49-F238E27FC236}">
                    <a16:creationId xmlns:a16="http://schemas.microsoft.com/office/drawing/2014/main" id="{58E29695-46BB-2A4F-B7CA-398B344056D9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Shape 6">
                <a:extLst>
                  <a:ext uri="{FF2B5EF4-FFF2-40B4-BE49-F238E27FC236}">
                    <a16:creationId xmlns:a16="http://schemas.microsoft.com/office/drawing/2014/main" id="{5D68B1B4-18B7-BB33-F06F-71A6EDADDA1B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Shape 6">
                <a:extLst>
                  <a:ext uri="{FF2B5EF4-FFF2-40B4-BE49-F238E27FC236}">
                    <a16:creationId xmlns:a16="http://schemas.microsoft.com/office/drawing/2014/main" id="{BB522B10-7580-12AA-143B-D59FEADF1526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Shape 6">
                <a:extLst>
                  <a:ext uri="{FF2B5EF4-FFF2-40B4-BE49-F238E27FC236}">
                    <a16:creationId xmlns:a16="http://schemas.microsoft.com/office/drawing/2014/main" id="{64EC054A-DE06-301D-D6ED-8851176DDF30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Shape 6">
                <a:extLst>
                  <a:ext uri="{FF2B5EF4-FFF2-40B4-BE49-F238E27FC236}">
                    <a16:creationId xmlns:a16="http://schemas.microsoft.com/office/drawing/2014/main" id="{0B97C278-6F38-4AED-6DCB-5B1C1B2B7849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Shape 6">
                <a:extLst>
                  <a:ext uri="{FF2B5EF4-FFF2-40B4-BE49-F238E27FC236}">
                    <a16:creationId xmlns:a16="http://schemas.microsoft.com/office/drawing/2014/main" id="{1B921A02-5358-2BD5-B7A0-9D327801FC7A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Shape 6">
                <a:extLst>
                  <a:ext uri="{FF2B5EF4-FFF2-40B4-BE49-F238E27FC236}">
                    <a16:creationId xmlns:a16="http://schemas.microsoft.com/office/drawing/2014/main" id="{855D037E-B57D-1D13-5DAE-C31CE021A91B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Shape 6">
                <a:extLst>
                  <a:ext uri="{FF2B5EF4-FFF2-40B4-BE49-F238E27FC236}">
                    <a16:creationId xmlns:a16="http://schemas.microsoft.com/office/drawing/2014/main" id="{F506012E-2536-4F42-B732-551738EEEC49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Shape 6">
                <a:extLst>
                  <a:ext uri="{FF2B5EF4-FFF2-40B4-BE49-F238E27FC236}">
                    <a16:creationId xmlns:a16="http://schemas.microsoft.com/office/drawing/2014/main" id="{9F660C6E-868F-B536-9820-7AFE6E03F281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Shape 6">
                <a:extLst>
                  <a:ext uri="{FF2B5EF4-FFF2-40B4-BE49-F238E27FC236}">
                    <a16:creationId xmlns:a16="http://schemas.microsoft.com/office/drawing/2014/main" id="{EC0FE32E-844D-B1AB-A00A-0CBFDD4ED559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Shape 6">
                <a:extLst>
                  <a:ext uri="{FF2B5EF4-FFF2-40B4-BE49-F238E27FC236}">
                    <a16:creationId xmlns:a16="http://schemas.microsoft.com/office/drawing/2014/main" id="{46421962-EA7A-D55C-DBF7-E9E97808CC10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Shape 6">
                <a:extLst>
                  <a:ext uri="{FF2B5EF4-FFF2-40B4-BE49-F238E27FC236}">
                    <a16:creationId xmlns:a16="http://schemas.microsoft.com/office/drawing/2014/main" id="{DA69450F-2477-D2C7-8D63-61E70F4D0315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Shape 6">
                <a:extLst>
                  <a:ext uri="{FF2B5EF4-FFF2-40B4-BE49-F238E27FC236}">
                    <a16:creationId xmlns:a16="http://schemas.microsoft.com/office/drawing/2014/main" id="{FD0F3827-7BD2-A985-9360-DD18E4E9121E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Shape 6">
                <a:extLst>
                  <a:ext uri="{FF2B5EF4-FFF2-40B4-BE49-F238E27FC236}">
                    <a16:creationId xmlns:a16="http://schemas.microsoft.com/office/drawing/2014/main" id="{C285D942-A0E5-1170-3BCD-9CD07AB4A7DF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Shape 6">
                <a:extLst>
                  <a:ext uri="{FF2B5EF4-FFF2-40B4-BE49-F238E27FC236}">
                    <a16:creationId xmlns:a16="http://schemas.microsoft.com/office/drawing/2014/main" id="{EDF82E07-7917-909E-091D-9E71CCFC31B6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Shape 6">
                <a:extLst>
                  <a:ext uri="{FF2B5EF4-FFF2-40B4-BE49-F238E27FC236}">
                    <a16:creationId xmlns:a16="http://schemas.microsoft.com/office/drawing/2014/main" id="{0B705552-9212-E890-F75F-7A0AD19D19D0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Shape 6">
                <a:extLst>
                  <a:ext uri="{FF2B5EF4-FFF2-40B4-BE49-F238E27FC236}">
                    <a16:creationId xmlns:a16="http://schemas.microsoft.com/office/drawing/2014/main" id="{71788C25-2938-962F-17F1-D6AD479F6736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Shape 6">
                <a:extLst>
                  <a:ext uri="{FF2B5EF4-FFF2-40B4-BE49-F238E27FC236}">
                    <a16:creationId xmlns:a16="http://schemas.microsoft.com/office/drawing/2014/main" id="{E9328143-86D5-2B65-C048-8B4318EDFD0E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Shape 6">
                <a:extLst>
                  <a:ext uri="{FF2B5EF4-FFF2-40B4-BE49-F238E27FC236}">
                    <a16:creationId xmlns:a16="http://schemas.microsoft.com/office/drawing/2014/main" id="{89B796A7-E84C-1074-9076-C526EE9A8296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" name="Text 0">
            <a:extLst>
              <a:ext uri="{FF2B5EF4-FFF2-40B4-BE49-F238E27FC236}">
                <a16:creationId xmlns:a16="http://schemas.microsoft.com/office/drawing/2014/main" id="{8335F3FB-655B-F77E-4E42-90E10C4DACB7}"/>
              </a:ext>
            </a:extLst>
          </p:cNvPr>
          <p:cNvSpPr/>
          <p:nvPr/>
        </p:nvSpPr>
        <p:spPr>
          <a:xfrm>
            <a:off x="4392840" y="277311"/>
            <a:ext cx="808859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Expected Beam Differences</a:t>
            </a:r>
            <a:endParaRPr lang="en-US" sz="2400"/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CB12C36C-FB5C-C468-8447-3D038887307F}"/>
              </a:ext>
            </a:extLst>
          </p:cNvPr>
          <p:cNvSpPr/>
          <p:nvPr/>
        </p:nvSpPr>
        <p:spPr>
          <a:xfrm>
            <a:off x="4452662" y="860259"/>
            <a:ext cx="767382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know that our current laser-driven proton beam differs from cyclotron-accelerated proton beams by: </a:t>
            </a:r>
            <a:r>
              <a:rPr lang="en-US" sz="1400" b="1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divergence, energy spectrum, dose rate, and shot-to-shot variability.</a:t>
            </a:r>
            <a:endParaRPr lang="en-US" sz="1400"/>
          </a:p>
        </p:txBody>
      </p:sp>
      <p:sp>
        <p:nvSpPr>
          <p:cNvPr id="24" name="Shape 2">
            <a:extLst>
              <a:ext uri="{FF2B5EF4-FFF2-40B4-BE49-F238E27FC236}">
                <a16:creationId xmlns:a16="http://schemas.microsoft.com/office/drawing/2014/main" id="{492D8346-5006-DC66-EA96-319607AAEB7E}"/>
              </a:ext>
            </a:extLst>
          </p:cNvPr>
          <p:cNvSpPr/>
          <p:nvPr/>
        </p:nvSpPr>
        <p:spPr>
          <a:xfrm>
            <a:off x="4392840" y="1691640"/>
            <a:ext cx="7681902" cy="0"/>
          </a:xfrm>
          <a:prstGeom prst="line">
            <a:avLst/>
          </a:prstGeom>
          <a:noFill/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102" name="Text 3">
            <a:extLst>
              <a:ext uri="{FF2B5EF4-FFF2-40B4-BE49-F238E27FC236}">
                <a16:creationId xmlns:a16="http://schemas.microsoft.com/office/drawing/2014/main" id="{61B1FEE9-3C55-FD31-B0EE-6EAB1037C831}"/>
              </a:ext>
            </a:extLst>
          </p:cNvPr>
          <p:cNvSpPr/>
          <p:nvPr/>
        </p:nvSpPr>
        <p:spPr>
          <a:xfrm>
            <a:off x="4392840" y="2021509"/>
            <a:ext cx="808859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Biological Hypotheses</a:t>
            </a:r>
            <a:endParaRPr lang="en-US" sz="2400"/>
          </a:p>
        </p:txBody>
      </p:sp>
      <p:sp>
        <p:nvSpPr>
          <p:cNvPr id="103" name="Text 4">
            <a:extLst>
              <a:ext uri="{FF2B5EF4-FFF2-40B4-BE49-F238E27FC236}">
                <a16:creationId xmlns:a16="http://schemas.microsoft.com/office/drawing/2014/main" id="{BC5D1224-C285-9F52-E767-86931E26EF55}"/>
              </a:ext>
            </a:extLst>
          </p:cNvPr>
          <p:cNvSpPr/>
          <p:nvPr/>
        </p:nvSpPr>
        <p:spPr>
          <a:xfrm>
            <a:off x="4478300" y="2670010"/>
            <a:ext cx="653783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 these differences, we expect the following assays -- at the same average dose, across multiple cell lines (cancerous and normal tissue) -- to show measurable differences:</a:t>
            </a:r>
            <a:endParaRPr lang="en-US" sz="1400" dirty="0"/>
          </a:p>
        </p:txBody>
      </p:sp>
      <p:sp>
        <p:nvSpPr>
          <p:cNvPr id="104" name="Shape 5">
            <a:extLst>
              <a:ext uri="{FF2B5EF4-FFF2-40B4-BE49-F238E27FC236}">
                <a16:creationId xmlns:a16="http://schemas.microsoft.com/office/drawing/2014/main" id="{E3A4847D-1E7D-874C-85C5-C297DC7DC534}"/>
              </a:ext>
            </a:extLst>
          </p:cNvPr>
          <p:cNvSpPr/>
          <p:nvPr/>
        </p:nvSpPr>
        <p:spPr>
          <a:xfrm>
            <a:off x="4452662" y="3264492"/>
            <a:ext cx="2431933" cy="2418460"/>
          </a:xfrm>
          <a:prstGeom prst="roundRect">
            <a:avLst>
              <a:gd name="adj" fmla="val 2025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n-US" sz="1400"/>
          </a:p>
        </p:txBody>
      </p:sp>
      <p:sp>
        <p:nvSpPr>
          <p:cNvPr id="105" name="Text 6">
            <a:extLst>
              <a:ext uri="{FF2B5EF4-FFF2-40B4-BE49-F238E27FC236}">
                <a16:creationId xmlns:a16="http://schemas.microsoft.com/office/drawing/2014/main" id="{EAD9CF89-2B9C-C9B4-B64E-69CACF6DD276}"/>
              </a:ext>
            </a:extLst>
          </p:cNvPr>
          <p:cNvSpPr/>
          <p:nvPr/>
        </p:nvSpPr>
        <p:spPr>
          <a:xfrm>
            <a:off x="4635542" y="3396096"/>
            <a:ext cx="233451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>
                <a:solidFill>
                  <a:srgbClr val="1E2761"/>
                </a:solidFill>
                <a:ea typeface="Cambria" pitchFamily="34" charset="-122"/>
                <a:cs typeface="Cambria" pitchFamily="34" charset="-120"/>
              </a:rPr>
              <a:t>Clonogenic Survival Assays</a:t>
            </a:r>
            <a:endParaRPr lang="en-US" sz="1200"/>
          </a:p>
        </p:txBody>
      </p:sp>
      <p:sp>
        <p:nvSpPr>
          <p:cNvPr id="107" name="Shape 8">
            <a:extLst>
              <a:ext uri="{FF2B5EF4-FFF2-40B4-BE49-F238E27FC236}">
                <a16:creationId xmlns:a16="http://schemas.microsoft.com/office/drawing/2014/main" id="{B92D6559-F9D9-1B4F-8040-DA98528F0A9F}"/>
              </a:ext>
            </a:extLst>
          </p:cNvPr>
          <p:cNvSpPr/>
          <p:nvPr/>
        </p:nvSpPr>
        <p:spPr>
          <a:xfrm>
            <a:off x="6993812" y="3264492"/>
            <a:ext cx="2431933" cy="2418460"/>
          </a:xfrm>
          <a:prstGeom prst="roundRect">
            <a:avLst>
              <a:gd name="adj" fmla="val 2025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n-US" sz="1400"/>
          </a:p>
        </p:txBody>
      </p:sp>
      <p:sp>
        <p:nvSpPr>
          <p:cNvPr id="108" name="Text 9">
            <a:extLst>
              <a:ext uri="{FF2B5EF4-FFF2-40B4-BE49-F238E27FC236}">
                <a16:creationId xmlns:a16="http://schemas.microsoft.com/office/drawing/2014/main" id="{BD4FB4F8-9805-8E65-2402-DDF9E2E700B3}"/>
              </a:ext>
            </a:extLst>
          </p:cNvPr>
          <p:cNvSpPr/>
          <p:nvPr/>
        </p:nvSpPr>
        <p:spPr>
          <a:xfrm>
            <a:off x="7176692" y="3396096"/>
            <a:ext cx="233451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>
                <a:solidFill>
                  <a:srgbClr val="1E2761"/>
                </a:solidFill>
                <a:ea typeface="Cambria" pitchFamily="34" charset="-122"/>
                <a:cs typeface="Cambria" pitchFamily="34" charset="-120"/>
              </a:rPr>
              <a:t>Comet Assays</a:t>
            </a:r>
            <a:endParaRPr lang="en-US" sz="1200"/>
          </a:p>
        </p:txBody>
      </p:sp>
      <p:sp>
        <p:nvSpPr>
          <p:cNvPr id="110" name="Shape 11">
            <a:extLst>
              <a:ext uri="{FF2B5EF4-FFF2-40B4-BE49-F238E27FC236}">
                <a16:creationId xmlns:a16="http://schemas.microsoft.com/office/drawing/2014/main" id="{84D57363-F48C-EFE1-679B-39A4C7E08C7B}"/>
              </a:ext>
            </a:extLst>
          </p:cNvPr>
          <p:cNvSpPr/>
          <p:nvPr/>
        </p:nvSpPr>
        <p:spPr>
          <a:xfrm>
            <a:off x="9531711" y="3264492"/>
            <a:ext cx="2431933" cy="2418460"/>
          </a:xfrm>
          <a:prstGeom prst="roundRect">
            <a:avLst>
              <a:gd name="adj" fmla="val 2025"/>
            </a:avLst>
          </a:prstGeom>
          <a:solidFill>
            <a:srgbClr val="EEF1FA"/>
          </a:solidFill>
          <a:ln/>
        </p:spPr>
        <p:txBody>
          <a:bodyPr/>
          <a:lstStyle/>
          <a:p>
            <a:endParaRPr lang="en-US" sz="1400"/>
          </a:p>
        </p:txBody>
      </p:sp>
      <p:sp>
        <p:nvSpPr>
          <p:cNvPr id="111" name="Text 12">
            <a:extLst>
              <a:ext uri="{FF2B5EF4-FFF2-40B4-BE49-F238E27FC236}">
                <a16:creationId xmlns:a16="http://schemas.microsoft.com/office/drawing/2014/main" id="{02B64D9B-39BD-46DC-8108-D4DB5DF9590C}"/>
              </a:ext>
            </a:extLst>
          </p:cNvPr>
          <p:cNvSpPr/>
          <p:nvPr/>
        </p:nvSpPr>
        <p:spPr>
          <a:xfrm>
            <a:off x="9714591" y="3396096"/>
            <a:ext cx="233451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00" b="1">
                <a:solidFill>
                  <a:srgbClr val="1E2761"/>
                </a:solidFill>
                <a:ea typeface="Cambria" pitchFamily="34" charset="-122"/>
                <a:cs typeface="Cambria" pitchFamily="34" charset="-120"/>
              </a:rPr>
              <a:t>Fixed IF Staining &amp; Imaging</a:t>
            </a:r>
            <a:endParaRPr lang="en-US" sz="1200"/>
          </a:p>
        </p:txBody>
      </p:sp>
      <p:sp>
        <p:nvSpPr>
          <p:cNvPr id="113" name="Text 7">
            <a:extLst>
              <a:ext uri="{FF2B5EF4-FFF2-40B4-BE49-F238E27FC236}">
                <a16:creationId xmlns:a16="http://schemas.microsoft.com/office/drawing/2014/main" id="{76D8C883-38D7-72A7-2EBD-08BC48262DF7}"/>
              </a:ext>
            </a:extLst>
          </p:cNvPr>
          <p:cNvSpPr/>
          <p:nvPr/>
        </p:nvSpPr>
        <p:spPr>
          <a:xfrm>
            <a:off x="4635542" y="3675106"/>
            <a:ext cx="21832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CYCLOTRON</a:t>
            </a:r>
            <a:endParaRPr lang="en-US" sz="1000"/>
          </a:p>
        </p:txBody>
      </p:sp>
      <p:sp>
        <p:nvSpPr>
          <p:cNvPr id="114" name="Text 8">
            <a:extLst>
              <a:ext uri="{FF2B5EF4-FFF2-40B4-BE49-F238E27FC236}">
                <a16:creationId xmlns:a16="http://schemas.microsoft.com/office/drawing/2014/main" id="{A8BCE673-C8C8-6EF2-0E27-2F025B4460EE}"/>
              </a:ext>
            </a:extLst>
          </p:cNvPr>
          <p:cNvSpPr/>
          <p:nvPr/>
        </p:nvSpPr>
        <p:spPr>
          <a:xfrm>
            <a:off x="4635542" y="3921994"/>
            <a:ext cx="218325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survival curve; shoulder and slope match predicted RBE~1</a:t>
            </a:r>
            <a:endParaRPr lang="en-US" sz="1150"/>
          </a:p>
        </p:txBody>
      </p:sp>
      <p:sp>
        <p:nvSpPr>
          <p:cNvPr id="115" name="Text 9">
            <a:extLst>
              <a:ext uri="{FF2B5EF4-FFF2-40B4-BE49-F238E27FC236}">
                <a16:creationId xmlns:a16="http://schemas.microsoft.com/office/drawing/2014/main" id="{3A19C54F-454C-49C6-475F-45460E22B06F}"/>
              </a:ext>
            </a:extLst>
          </p:cNvPr>
          <p:cNvSpPr/>
          <p:nvPr/>
        </p:nvSpPr>
        <p:spPr>
          <a:xfrm>
            <a:off x="4635542" y="4405768"/>
            <a:ext cx="218325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9900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LASER-DRIVEN</a:t>
            </a:r>
            <a:endParaRPr lang="en-US" sz="1000"/>
          </a:p>
        </p:txBody>
      </p:sp>
      <p:sp>
        <p:nvSpPr>
          <p:cNvPr id="116" name="Text 10">
            <a:extLst>
              <a:ext uri="{FF2B5EF4-FFF2-40B4-BE49-F238E27FC236}">
                <a16:creationId xmlns:a16="http://schemas.microsoft.com/office/drawing/2014/main" id="{2BEC9CEC-2D67-8E34-07D1-1DD52BA740D0}"/>
              </a:ext>
            </a:extLst>
          </p:cNvPr>
          <p:cNvSpPr/>
          <p:nvPr/>
        </p:nvSpPr>
        <p:spPr>
          <a:xfrm>
            <a:off x="4635542" y="4652656"/>
            <a:ext cx="2183254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Potentially higher survival at same nominal dose at ultra-high dose rates (FLASH sparing)</a:t>
            </a:r>
          </a:p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variation- mixed LET spectrum gives mixed RBE</a:t>
            </a:r>
            <a:endParaRPr lang="en-US" sz="1150"/>
          </a:p>
        </p:txBody>
      </p:sp>
      <p:sp>
        <p:nvSpPr>
          <p:cNvPr id="117" name="Text 13">
            <a:extLst>
              <a:ext uri="{FF2B5EF4-FFF2-40B4-BE49-F238E27FC236}">
                <a16:creationId xmlns:a16="http://schemas.microsoft.com/office/drawing/2014/main" id="{15DBCAD5-FBB3-F54B-98E7-7517D60E1884}"/>
              </a:ext>
            </a:extLst>
          </p:cNvPr>
          <p:cNvSpPr/>
          <p:nvPr/>
        </p:nvSpPr>
        <p:spPr>
          <a:xfrm>
            <a:off x="7176691" y="3686739"/>
            <a:ext cx="218000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CYCLOTRON</a:t>
            </a:r>
            <a:endParaRPr lang="en-US" sz="1000"/>
          </a:p>
        </p:txBody>
      </p:sp>
      <p:sp>
        <p:nvSpPr>
          <p:cNvPr id="118" name="Text 14">
            <a:extLst>
              <a:ext uri="{FF2B5EF4-FFF2-40B4-BE49-F238E27FC236}">
                <a16:creationId xmlns:a16="http://schemas.microsoft.com/office/drawing/2014/main" id="{149F0E1B-310B-E151-6E87-97FDBFAA0ECA}"/>
              </a:ext>
            </a:extLst>
          </p:cNvPr>
          <p:cNvSpPr/>
          <p:nvPr/>
        </p:nvSpPr>
        <p:spPr>
          <a:xfrm>
            <a:off x="7176691" y="3933627"/>
            <a:ext cx="2180003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Uniform tail moment across cells; damage matches simple-DSB model</a:t>
            </a:r>
            <a:endParaRPr lang="en-US" sz="1150"/>
          </a:p>
        </p:txBody>
      </p:sp>
      <p:sp>
        <p:nvSpPr>
          <p:cNvPr id="119" name="Text 15">
            <a:extLst>
              <a:ext uri="{FF2B5EF4-FFF2-40B4-BE49-F238E27FC236}">
                <a16:creationId xmlns:a16="http://schemas.microsoft.com/office/drawing/2014/main" id="{5E806E10-2F7D-45E5-ED2A-DF64CB007B07}"/>
              </a:ext>
            </a:extLst>
          </p:cNvPr>
          <p:cNvSpPr/>
          <p:nvPr/>
        </p:nvSpPr>
        <p:spPr>
          <a:xfrm>
            <a:off x="7197197" y="4416294"/>
            <a:ext cx="218000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9900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LASER-DRIVEN</a:t>
            </a:r>
            <a:endParaRPr lang="en-US" sz="1000"/>
          </a:p>
        </p:txBody>
      </p:sp>
      <p:sp>
        <p:nvSpPr>
          <p:cNvPr id="120" name="Text 16">
            <a:extLst>
              <a:ext uri="{FF2B5EF4-FFF2-40B4-BE49-F238E27FC236}">
                <a16:creationId xmlns:a16="http://schemas.microsoft.com/office/drawing/2014/main" id="{DB3CBDC2-4970-791E-40D1-28D4CF5621EC}"/>
              </a:ext>
            </a:extLst>
          </p:cNvPr>
          <p:cNvSpPr/>
          <p:nvPr/>
        </p:nvSpPr>
        <p:spPr>
          <a:xfrm>
            <a:off x="7197197" y="4663182"/>
            <a:ext cx="2180003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Wider spread of tail moments to reflect the variation of dose delivery across the cell dish, as well as across replicates due to shot-to-shot variation</a:t>
            </a:r>
            <a:endParaRPr lang="en-US" sz="1150"/>
          </a:p>
        </p:txBody>
      </p:sp>
      <p:sp>
        <p:nvSpPr>
          <p:cNvPr id="121" name="Text 19">
            <a:extLst>
              <a:ext uri="{FF2B5EF4-FFF2-40B4-BE49-F238E27FC236}">
                <a16:creationId xmlns:a16="http://schemas.microsoft.com/office/drawing/2014/main" id="{266F2090-6060-35EE-D375-BFE0B4531610}"/>
              </a:ext>
            </a:extLst>
          </p:cNvPr>
          <p:cNvSpPr/>
          <p:nvPr/>
        </p:nvSpPr>
        <p:spPr>
          <a:xfrm>
            <a:off x="9714589" y="3686736"/>
            <a:ext cx="21384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CYCLOTRON</a:t>
            </a:r>
            <a:endParaRPr lang="en-US" sz="1000"/>
          </a:p>
        </p:txBody>
      </p:sp>
      <p:sp>
        <p:nvSpPr>
          <p:cNvPr id="122" name="Text 20">
            <a:extLst>
              <a:ext uri="{FF2B5EF4-FFF2-40B4-BE49-F238E27FC236}">
                <a16:creationId xmlns:a16="http://schemas.microsoft.com/office/drawing/2014/main" id="{840C408B-A6F1-955E-457D-E561E1360E32}"/>
              </a:ext>
            </a:extLst>
          </p:cNvPr>
          <p:cNvSpPr/>
          <p:nvPr/>
        </p:nvSpPr>
        <p:spPr>
          <a:xfrm>
            <a:off x="9714589" y="3933624"/>
            <a:ext cx="2138427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Evenly distributed foci per nucleus; foci scale linearly with dose</a:t>
            </a:r>
            <a:endParaRPr lang="en-US" sz="1150"/>
          </a:p>
        </p:txBody>
      </p:sp>
      <p:sp>
        <p:nvSpPr>
          <p:cNvPr id="123" name="Text 21">
            <a:extLst>
              <a:ext uri="{FF2B5EF4-FFF2-40B4-BE49-F238E27FC236}">
                <a16:creationId xmlns:a16="http://schemas.microsoft.com/office/drawing/2014/main" id="{834C796A-329F-E381-1D67-B70E99224805}"/>
              </a:ext>
            </a:extLst>
          </p:cNvPr>
          <p:cNvSpPr/>
          <p:nvPr/>
        </p:nvSpPr>
        <p:spPr>
          <a:xfrm>
            <a:off x="9714589" y="4417399"/>
            <a:ext cx="21384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>
                <a:solidFill>
                  <a:srgbClr val="9900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LASER-DRIVEN</a:t>
            </a:r>
            <a:endParaRPr lang="en-US" sz="1000"/>
          </a:p>
        </p:txBody>
      </p:sp>
      <p:sp>
        <p:nvSpPr>
          <p:cNvPr id="124" name="Text 22">
            <a:extLst>
              <a:ext uri="{FF2B5EF4-FFF2-40B4-BE49-F238E27FC236}">
                <a16:creationId xmlns:a16="http://schemas.microsoft.com/office/drawing/2014/main" id="{6E8E5FC4-3E4B-A212-4CCE-C72FA133088A}"/>
              </a:ext>
            </a:extLst>
          </p:cNvPr>
          <p:cNvSpPr/>
          <p:nvPr/>
        </p:nvSpPr>
        <p:spPr>
          <a:xfrm>
            <a:off x="9714589" y="4664287"/>
            <a:ext cx="2138427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Foci counts vary more across the field and between replicates, also may see a reduction of foci at ultra-high dose rates</a:t>
            </a:r>
            <a:endParaRPr lang="en-US" sz="1150"/>
          </a:p>
        </p:txBody>
      </p:sp>
      <p:sp>
        <p:nvSpPr>
          <p:cNvPr id="125" name="Text 4">
            <a:extLst>
              <a:ext uri="{FF2B5EF4-FFF2-40B4-BE49-F238E27FC236}">
                <a16:creationId xmlns:a16="http://schemas.microsoft.com/office/drawing/2014/main" id="{25D8E10A-64F9-65A6-474C-F8BC5BBE13DD}"/>
              </a:ext>
            </a:extLst>
          </p:cNvPr>
          <p:cNvSpPr/>
          <p:nvPr/>
        </p:nvSpPr>
        <p:spPr>
          <a:xfrm>
            <a:off x="4452662" y="6052544"/>
            <a:ext cx="74003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aim of these experiments are to, with instrumentation and better beam </a:t>
            </a:r>
            <a:r>
              <a:rPr lang="en-US" sz="14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characterisation</a:t>
            </a:r>
            <a:r>
              <a:rPr lang="en-US" sz="14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&amp; monitoring, reduce some of the variations and get a more comparable biological outcome in the 3 experiments.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0614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37360" y="1417320"/>
            <a:ext cx="1188720" cy="11887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2942514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PROJECT 2</a:t>
            </a:r>
            <a:endParaRPr lang="en-US" sz="1200"/>
          </a:p>
        </p:txBody>
      </p:sp>
      <p:sp>
        <p:nvSpPr>
          <p:cNvPr id="7" name="Text 5"/>
          <p:cNvSpPr/>
          <p:nvPr/>
        </p:nvSpPr>
        <p:spPr>
          <a:xfrm>
            <a:off x="548640" y="3084754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Live-cell imaging</a:t>
            </a:r>
            <a:endParaRPr lang="en-US" sz="2800"/>
          </a:p>
        </p:txBody>
      </p:sp>
      <p:sp>
        <p:nvSpPr>
          <p:cNvPr id="8" name="Text 6"/>
          <p:cNvSpPr/>
          <p:nvPr/>
        </p:nvSpPr>
        <p:spPr>
          <a:xfrm>
            <a:off x="548640" y="3643554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Watching damage and repair as it happens</a:t>
            </a:r>
            <a:endParaRPr lang="en-US" sz="1300"/>
          </a:p>
        </p:txBody>
      </p:sp>
      <p:sp>
        <p:nvSpPr>
          <p:cNvPr id="9" name="Text 7"/>
          <p:cNvSpPr/>
          <p:nvPr/>
        </p:nvSpPr>
        <p:spPr>
          <a:xfrm>
            <a:off x="4663440" y="5029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</a:t>
            </a:r>
            <a:endParaRPr lang="en-US" sz="2400"/>
          </a:p>
        </p:txBody>
      </p:sp>
      <p:sp>
        <p:nvSpPr>
          <p:cNvPr id="10" name="Text 8"/>
          <p:cNvSpPr/>
          <p:nvPr/>
        </p:nvSpPr>
        <p:spPr>
          <a:xfrm>
            <a:off x="4663440" y="914400"/>
            <a:ext cx="6858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custom live-cell imaging system to compare damage and repair in real time, across different particle therapy modes and acceleration methods.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663440" y="1874520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63440" y="3084981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feeds into</a:t>
            </a:r>
            <a:endParaRPr lang="en-US" sz="2400"/>
          </a:p>
        </p:txBody>
      </p:sp>
      <p:sp>
        <p:nvSpPr>
          <p:cNvPr id="16" name="Shape 14"/>
          <p:cNvSpPr/>
          <p:nvPr/>
        </p:nvSpPr>
        <p:spPr>
          <a:xfrm>
            <a:off x="4663440" y="3653941"/>
            <a:ext cx="3291840" cy="2103120"/>
          </a:xfrm>
          <a:prstGeom prst="roundRect">
            <a:avLst>
              <a:gd name="adj" fmla="val 3478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7" name="Shape 15"/>
          <p:cNvSpPr/>
          <p:nvPr/>
        </p:nvSpPr>
        <p:spPr>
          <a:xfrm>
            <a:off x="5166360" y="3928261"/>
            <a:ext cx="548640" cy="548640"/>
          </a:xfrm>
          <a:prstGeom prst="ellipse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8" name="Shape 16"/>
          <p:cNvSpPr/>
          <p:nvPr/>
        </p:nvSpPr>
        <p:spPr>
          <a:xfrm>
            <a:off x="5294376" y="4056277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Text 19"/>
          <p:cNvSpPr/>
          <p:nvPr/>
        </p:nvSpPr>
        <p:spPr>
          <a:xfrm>
            <a:off x="4892040" y="4568341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Tony's SFRT work</a:t>
            </a:r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892040" y="4961533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direct support for the spatially-fractionated radiotherapy programme.</a:t>
            </a:r>
            <a:endParaRPr lang="en-US" sz="1400"/>
          </a:p>
        </p:txBody>
      </p:sp>
      <p:sp>
        <p:nvSpPr>
          <p:cNvPr id="23" name="Shape 21"/>
          <p:cNvSpPr/>
          <p:nvPr/>
        </p:nvSpPr>
        <p:spPr>
          <a:xfrm>
            <a:off x="8183880" y="3653941"/>
            <a:ext cx="3291840" cy="2103120"/>
          </a:xfrm>
          <a:prstGeom prst="roundRect">
            <a:avLst>
              <a:gd name="adj" fmla="val 3478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5" name="Shape 23"/>
          <p:cNvSpPr/>
          <p:nvPr/>
        </p:nvSpPr>
        <p:spPr>
          <a:xfrm>
            <a:off x="8814816" y="4056277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" name="Shape 24"/>
          <p:cNvSpPr/>
          <p:nvPr/>
        </p:nvSpPr>
        <p:spPr>
          <a:xfrm>
            <a:off x="8879190" y="4120651"/>
            <a:ext cx="163860" cy="163860"/>
          </a:xfrm>
          <a:prstGeom prst="ellipse">
            <a:avLst/>
          </a:prstGeom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Shape 25"/>
          <p:cNvSpPr/>
          <p:nvPr/>
        </p:nvSpPr>
        <p:spPr>
          <a:xfrm>
            <a:off x="8937711" y="4179172"/>
            <a:ext cx="46817" cy="4681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8" name="Text 26"/>
          <p:cNvSpPr/>
          <p:nvPr/>
        </p:nvSpPr>
        <p:spPr>
          <a:xfrm>
            <a:off x="8412480" y="4568341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 comparisons</a:t>
            </a:r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8412480" y="4961533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us a ready tool for comparing ultra-high dose-rate effects too.</a:t>
            </a:r>
            <a:endParaRPr lang="en-US" sz="14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79C430B-5A43-22AA-91BE-92FBE297123F}"/>
              </a:ext>
            </a:extLst>
          </p:cNvPr>
          <p:cNvGrpSpPr/>
          <p:nvPr/>
        </p:nvGrpSpPr>
        <p:grpSpPr>
          <a:xfrm>
            <a:off x="5351882" y="4158851"/>
            <a:ext cx="168706" cy="90897"/>
            <a:chOff x="4524146" y="2896006"/>
            <a:chExt cx="385267" cy="222707"/>
          </a:xfrm>
          <a:solidFill>
            <a:schemeClr val="bg1"/>
          </a:solidFill>
        </p:grpSpPr>
        <p:sp>
          <p:nvSpPr>
            <p:cNvPr id="32" name="Shape 6">
              <a:extLst>
                <a:ext uri="{FF2B5EF4-FFF2-40B4-BE49-F238E27FC236}">
                  <a16:creationId xmlns:a16="http://schemas.microsoft.com/office/drawing/2014/main" id="{C3D1B30A-5F2B-B2B3-11AF-38A39DDB4070}"/>
                </a:ext>
              </a:extLst>
            </p:cNvPr>
            <p:cNvSpPr/>
            <p:nvPr/>
          </p:nvSpPr>
          <p:spPr>
            <a:xfrm>
              <a:off x="45241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3" name="Shape 6">
              <a:extLst>
                <a:ext uri="{FF2B5EF4-FFF2-40B4-BE49-F238E27FC236}">
                  <a16:creationId xmlns:a16="http://schemas.microsoft.com/office/drawing/2014/main" id="{47FE29CB-4CAD-54FA-079A-AE91A8FDE8EB}"/>
                </a:ext>
              </a:extLst>
            </p:cNvPr>
            <p:cNvSpPr/>
            <p:nvPr/>
          </p:nvSpPr>
          <p:spPr>
            <a:xfrm>
              <a:off x="46765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E4A7DB42-7996-DC6E-33CE-082EAA613217}"/>
                </a:ext>
              </a:extLst>
            </p:cNvPr>
            <p:cNvSpPr/>
            <p:nvPr/>
          </p:nvSpPr>
          <p:spPr>
            <a:xfrm>
              <a:off x="48289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5" name="Shape 6">
              <a:extLst>
                <a:ext uri="{FF2B5EF4-FFF2-40B4-BE49-F238E27FC236}">
                  <a16:creationId xmlns:a16="http://schemas.microsoft.com/office/drawing/2014/main" id="{EB33A8C6-F787-AD45-CF76-255C5B85D0E2}"/>
                </a:ext>
              </a:extLst>
            </p:cNvPr>
            <p:cNvSpPr/>
            <p:nvPr/>
          </p:nvSpPr>
          <p:spPr>
            <a:xfrm>
              <a:off x="45241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6" name="Shape 6">
              <a:extLst>
                <a:ext uri="{FF2B5EF4-FFF2-40B4-BE49-F238E27FC236}">
                  <a16:creationId xmlns:a16="http://schemas.microsoft.com/office/drawing/2014/main" id="{EA1A144E-D6A7-3A65-1064-0988E93F38E0}"/>
                </a:ext>
              </a:extLst>
            </p:cNvPr>
            <p:cNvSpPr/>
            <p:nvPr/>
          </p:nvSpPr>
          <p:spPr>
            <a:xfrm>
              <a:off x="46765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7" name="Shape 6">
              <a:extLst>
                <a:ext uri="{FF2B5EF4-FFF2-40B4-BE49-F238E27FC236}">
                  <a16:creationId xmlns:a16="http://schemas.microsoft.com/office/drawing/2014/main" id="{C3A18E11-70CB-BB28-C8F2-A69699E48724}"/>
                </a:ext>
              </a:extLst>
            </p:cNvPr>
            <p:cNvSpPr/>
            <p:nvPr/>
          </p:nvSpPr>
          <p:spPr>
            <a:xfrm>
              <a:off x="48289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81C3CE5-DCCE-F274-7A22-C4F960F5BA62}"/>
              </a:ext>
            </a:extLst>
          </p:cNvPr>
          <p:cNvGrpSpPr/>
          <p:nvPr/>
        </p:nvGrpSpPr>
        <p:grpSpPr>
          <a:xfrm>
            <a:off x="2011680" y="1691640"/>
            <a:ext cx="640080" cy="640080"/>
            <a:chOff x="2011680" y="1691640"/>
            <a:chExt cx="640080" cy="640080"/>
          </a:xfrm>
        </p:grpSpPr>
        <p:sp>
          <p:nvSpPr>
            <p:cNvPr id="4" name="Shape 2"/>
            <p:cNvSpPr/>
            <p:nvPr/>
          </p:nvSpPr>
          <p:spPr>
            <a:xfrm>
              <a:off x="2011680" y="1691640"/>
              <a:ext cx="640080" cy="640080"/>
            </a:xfrm>
            <a:prstGeom prst="ellipse">
              <a:avLst/>
            </a:prstGeom>
            <a:ln w="31750">
              <a:solidFill>
                <a:srgbClr val="00214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FC70955-7812-7543-C05D-3211CFEFFBD4}"/>
                </a:ext>
              </a:extLst>
            </p:cNvPr>
            <p:cNvGrpSpPr/>
            <p:nvPr/>
          </p:nvGrpSpPr>
          <p:grpSpPr>
            <a:xfrm>
              <a:off x="2051254" y="1966231"/>
              <a:ext cx="168706" cy="90897"/>
              <a:chOff x="4524146" y="2896006"/>
              <a:chExt cx="385267" cy="222707"/>
            </a:xfrm>
          </p:grpSpPr>
          <p:sp>
            <p:nvSpPr>
              <p:cNvPr id="39" name="Shape 6">
                <a:extLst>
                  <a:ext uri="{FF2B5EF4-FFF2-40B4-BE49-F238E27FC236}">
                    <a16:creationId xmlns:a16="http://schemas.microsoft.com/office/drawing/2014/main" id="{217EB1CD-FEFA-D855-B131-6C2BC063C97C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Shape 6">
                <a:extLst>
                  <a:ext uri="{FF2B5EF4-FFF2-40B4-BE49-F238E27FC236}">
                    <a16:creationId xmlns:a16="http://schemas.microsoft.com/office/drawing/2014/main" id="{D4C99AA5-A117-F299-CB4F-4D0F32FAC28D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Shape 6">
                <a:extLst>
                  <a:ext uri="{FF2B5EF4-FFF2-40B4-BE49-F238E27FC236}">
                    <a16:creationId xmlns:a16="http://schemas.microsoft.com/office/drawing/2014/main" id="{49622757-5AE8-3E58-C436-80086953E303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Shape 6">
                <a:extLst>
                  <a:ext uri="{FF2B5EF4-FFF2-40B4-BE49-F238E27FC236}">
                    <a16:creationId xmlns:a16="http://schemas.microsoft.com/office/drawing/2014/main" id="{519DBE53-E5B6-CAEC-F5DB-B30AEC8C99EF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Shape 6">
                <a:extLst>
                  <a:ext uri="{FF2B5EF4-FFF2-40B4-BE49-F238E27FC236}">
                    <a16:creationId xmlns:a16="http://schemas.microsoft.com/office/drawing/2014/main" id="{F6AF3ABF-0628-6A6F-1CD4-920EE6D356B8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Shape 6">
                <a:extLst>
                  <a:ext uri="{FF2B5EF4-FFF2-40B4-BE49-F238E27FC236}">
                    <a16:creationId xmlns:a16="http://schemas.microsoft.com/office/drawing/2014/main" id="{9748E325-31FC-5C68-026D-F4BEF18C8211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506F81F-15DF-D9AA-0268-C8822D0FD011}"/>
                </a:ext>
              </a:extLst>
            </p:cNvPr>
            <p:cNvGrpSpPr/>
            <p:nvPr/>
          </p:nvGrpSpPr>
          <p:grpSpPr>
            <a:xfrm>
              <a:off x="2251459" y="1966231"/>
              <a:ext cx="168706" cy="90897"/>
              <a:chOff x="4524146" y="2896006"/>
              <a:chExt cx="385267" cy="222707"/>
            </a:xfrm>
          </p:grpSpPr>
          <p:sp>
            <p:nvSpPr>
              <p:cNvPr id="46" name="Shape 6">
                <a:extLst>
                  <a:ext uri="{FF2B5EF4-FFF2-40B4-BE49-F238E27FC236}">
                    <a16:creationId xmlns:a16="http://schemas.microsoft.com/office/drawing/2014/main" id="{901D7E36-A5AA-1B6B-6C6D-918FB8BD7405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Shape 6">
                <a:extLst>
                  <a:ext uri="{FF2B5EF4-FFF2-40B4-BE49-F238E27FC236}">
                    <a16:creationId xmlns:a16="http://schemas.microsoft.com/office/drawing/2014/main" id="{FC10B608-B251-6CA8-FD20-F106EEA524C2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Shape 6">
                <a:extLst>
                  <a:ext uri="{FF2B5EF4-FFF2-40B4-BE49-F238E27FC236}">
                    <a16:creationId xmlns:a16="http://schemas.microsoft.com/office/drawing/2014/main" id="{DBF9621B-DDF4-BBFA-B04E-E2E1A4DD5479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Shape 6">
                <a:extLst>
                  <a:ext uri="{FF2B5EF4-FFF2-40B4-BE49-F238E27FC236}">
                    <a16:creationId xmlns:a16="http://schemas.microsoft.com/office/drawing/2014/main" id="{DE4620B2-3115-7E1E-54F3-DFC4E5FF5035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Shape 6">
                <a:extLst>
                  <a:ext uri="{FF2B5EF4-FFF2-40B4-BE49-F238E27FC236}">
                    <a16:creationId xmlns:a16="http://schemas.microsoft.com/office/drawing/2014/main" id="{71F0971A-D080-F197-0054-01F7DE883EA7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Shape 6">
                <a:extLst>
                  <a:ext uri="{FF2B5EF4-FFF2-40B4-BE49-F238E27FC236}">
                    <a16:creationId xmlns:a16="http://schemas.microsoft.com/office/drawing/2014/main" id="{2BB50BFE-ED13-5029-CD65-4F62CFF21127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F320DA2-EEBA-63A6-7700-10F7764C545F}"/>
                </a:ext>
              </a:extLst>
            </p:cNvPr>
            <p:cNvGrpSpPr/>
            <p:nvPr/>
          </p:nvGrpSpPr>
          <p:grpSpPr>
            <a:xfrm>
              <a:off x="2444499" y="1966231"/>
              <a:ext cx="168706" cy="90897"/>
              <a:chOff x="4524146" y="2896006"/>
              <a:chExt cx="385267" cy="222707"/>
            </a:xfrm>
          </p:grpSpPr>
          <p:sp>
            <p:nvSpPr>
              <p:cNvPr id="53" name="Shape 6">
                <a:extLst>
                  <a:ext uri="{FF2B5EF4-FFF2-40B4-BE49-F238E27FC236}">
                    <a16:creationId xmlns:a16="http://schemas.microsoft.com/office/drawing/2014/main" id="{5FE98F14-60B5-0EC1-BD9E-78CDCE84D171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Shape 6">
                <a:extLst>
                  <a:ext uri="{FF2B5EF4-FFF2-40B4-BE49-F238E27FC236}">
                    <a16:creationId xmlns:a16="http://schemas.microsoft.com/office/drawing/2014/main" id="{56D91178-9A58-382C-696B-62D37F7DCEA5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Shape 6">
                <a:extLst>
                  <a:ext uri="{FF2B5EF4-FFF2-40B4-BE49-F238E27FC236}">
                    <a16:creationId xmlns:a16="http://schemas.microsoft.com/office/drawing/2014/main" id="{6D75F752-01C2-6E29-3938-DBE201E60A6A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Shape 6">
                <a:extLst>
                  <a:ext uri="{FF2B5EF4-FFF2-40B4-BE49-F238E27FC236}">
                    <a16:creationId xmlns:a16="http://schemas.microsoft.com/office/drawing/2014/main" id="{4CB446DB-3365-63B3-161B-9F1C46638BA3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Shape 6">
                <a:extLst>
                  <a:ext uri="{FF2B5EF4-FFF2-40B4-BE49-F238E27FC236}">
                    <a16:creationId xmlns:a16="http://schemas.microsoft.com/office/drawing/2014/main" id="{BB319C17-1285-02E2-28AB-F9ED53E164A4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Shape 6">
                <a:extLst>
                  <a:ext uri="{FF2B5EF4-FFF2-40B4-BE49-F238E27FC236}">
                    <a16:creationId xmlns:a16="http://schemas.microsoft.com/office/drawing/2014/main" id="{3B5FDFE4-74FA-A8D2-1F33-378217FBFDF8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453C39-9081-1627-A331-8CCBB23CB8F7}"/>
                </a:ext>
              </a:extLst>
            </p:cNvPr>
            <p:cNvGrpSpPr/>
            <p:nvPr/>
          </p:nvGrpSpPr>
          <p:grpSpPr>
            <a:xfrm>
              <a:off x="2082136" y="1741980"/>
              <a:ext cx="492436" cy="207007"/>
              <a:chOff x="4358640" y="1670690"/>
              <a:chExt cx="492436" cy="207007"/>
            </a:xfrm>
          </p:grpSpPr>
          <p:sp>
            <p:nvSpPr>
              <p:cNvPr id="75" name="Shape 6">
                <a:extLst>
                  <a:ext uri="{FF2B5EF4-FFF2-40B4-BE49-F238E27FC236}">
                    <a16:creationId xmlns:a16="http://schemas.microsoft.com/office/drawing/2014/main" id="{BB737A79-A2C2-B1CC-415B-335C224C0A67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Shape 6">
                <a:extLst>
                  <a:ext uri="{FF2B5EF4-FFF2-40B4-BE49-F238E27FC236}">
                    <a16:creationId xmlns:a16="http://schemas.microsoft.com/office/drawing/2014/main" id="{0DAA034E-BB44-10C2-4A03-259C92BAD0FC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Shape 6">
                <a:extLst>
                  <a:ext uri="{FF2B5EF4-FFF2-40B4-BE49-F238E27FC236}">
                    <a16:creationId xmlns:a16="http://schemas.microsoft.com/office/drawing/2014/main" id="{D1C14808-B353-E110-C894-61DA8FE24AEE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Shape 6">
                <a:extLst>
                  <a:ext uri="{FF2B5EF4-FFF2-40B4-BE49-F238E27FC236}">
                    <a16:creationId xmlns:a16="http://schemas.microsoft.com/office/drawing/2014/main" id="{2B9F99A7-ECAA-54A8-3577-BE5C65574304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Shape 6">
                <a:extLst>
                  <a:ext uri="{FF2B5EF4-FFF2-40B4-BE49-F238E27FC236}">
                    <a16:creationId xmlns:a16="http://schemas.microsoft.com/office/drawing/2014/main" id="{28E7020B-EB44-FC7A-E76F-FDEA15CAD2E7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Shape 6">
                <a:extLst>
                  <a:ext uri="{FF2B5EF4-FFF2-40B4-BE49-F238E27FC236}">
                    <a16:creationId xmlns:a16="http://schemas.microsoft.com/office/drawing/2014/main" id="{AD65C4E9-7FE3-8E88-A223-6E65165CB4FA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Shape 6">
                <a:extLst>
                  <a:ext uri="{FF2B5EF4-FFF2-40B4-BE49-F238E27FC236}">
                    <a16:creationId xmlns:a16="http://schemas.microsoft.com/office/drawing/2014/main" id="{9F12948D-7E17-F7AC-280C-891D608023E7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Shape 6">
                <a:extLst>
                  <a:ext uri="{FF2B5EF4-FFF2-40B4-BE49-F238E27FC236}">
                    <a16:creationId xmlns:a16="http://schemas.microsoft.com/office/drawing/2014/main" id="{69135A07-7998-F9DB-8B62-CB198D3BC066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Shape 6">
                <a:extLst>
                  <a:ext uri="{FF2B5EF4-FFF2-40B4-BE49-F238E27FC236}">
                    <a16:creationId xmlns:a16="http://schemas.microsoft.com/office/drawing/2014/main" id="{69B437BD-FECD-EC5D-0555-925754BAD4A5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Shape 6">
                <a:extLst>
                  <a:ext uri="{FF2B5EF4-FFF2-40B4-BE49-F238E27FC236}">
                    <a16:creationId xmlns:a16="http://schemas.microsoft.com/office/drawing/2014/main" id="{0A4D34E2-095F-BF8B-A658-38A5096A5C63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Shape 6">
                <a:extLst>
                  <a:ext uri="{FF2B5EF4-FFF2-40B4-BE49-F238E27FC236}">
                    <a16:creationId xmlns:a16="http://schemas.microsoft.com/office/drawing/2014/main" id="{44032550-1A82-77A8-E126-C5BF5494D3E0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Shape 6">
                <a:extLst>
                  <a:ext uri="{FF2B5EF4-FFF2-40B4-BE49-F238E27FC236}">
                    <a16:creationId xmlns:a16="http://schemas.microsoft.com/office/drawing/2014/main" id="{87E3831B-1E30-9F4E-6C43-52C8B62D1290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Shape 6">
                <a:extLst>
                  <a:ext uri="{FF2B5EF4-FFF2-40B4-BE49-F238E27FC236}">
                    <a16:creationId xmlns:a16="http://schemas.microsoft.com/office/drawing/2014/main" id="{597B7A1E-FF1B-39ED-4356-BDD3B769E4A7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Shape 6">
                <a:extLst>
                  <a:ext uri="{FF2B5EF4-FFF2-40B4-BE49-F238E27FC236}">
                    <a16:creationId xmlns:a16="http://schemas.microsoft.com/office/drawing/2014/main" id="{D1B850AD-527B-D063-4221-3494DC87C076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Shape 6">
                <a:extLst>
                  <a:ext uri="{FF2B5EF4-FFF2-40B4-BE49-F238E27FC236}">
                    <a16:creationId xmlns:a16="http://schemas.microsoft.com/office/drawing/2014/main" id="{37453479-2FAB-BC47-D15D-07B9F2FFD300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Shape 6">
                <a:extLst>
                  <a:ext uri="{FF2B5EF4-FFF2-40B4-BE49-F238E27FC236}">
                    <a16:creationId xmlns:a16="http://schemas.microsoft.com/office/drawing/2014/main" id="{759A363A-E287-75F4-2F89-405ED2BF2D09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Shape 6">
                <a:extLst>
                  <a:ext uri="{FF2B5EF4-FFF2-40B4-BE49-F238E27FC236}">
                    <a16:creationId xmlns:a16="http://schemas.microsoft.com/office/drawing/2014/main" id="{E9E8636E-3E66-AF18-39AA-6B4B25C1D5D7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Shape 6">
                <a:extLst>
                  <a:ext uri="{FF2B5EF4-FFF2-40B4-BE49-F238E27FC236}">
                    <a16:creationId xmlns:a16="http://schemas.microsoft.com/office/drawing/2014/main" id="{1E294DBF-539E-E9E9-548F-7E6355E939CF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Shape 6">
                <a:extLst>
                  <a:ext uri="{FF2B5EF4-FFF2-40B4-BE49-F238E27FC236}">
                    <a16:creationId xmlns:a16="http://schemas.microsoft.com/office/drawing/2014/main" id="{3D7E6B15-ACF6-287E-BC9A-A7642099A1DB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Shape 6">
                <a:extLst>
                  <a:ext uri="{FF2B5EF4-FFF2-40B4-BE49-F238E27FC236}">
                    <a16:creationId xmlns:a16="http://schemas.microsoft.com/office/drawing/2014/main" id="{2BFAA03C-EDCC-E9E1-E9F3-BA16D73B3637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Shape 6">
                <a:extLst>
                  <a:ext uri="{FF2B5EF4-FFF2-40B4-BE49-F238E27FC236}">
                    <a16:creationId xmlns:a16="http://schemas.microsoft.com/office/drawing/2014/main" id="{9C35631D-6ECD-3B4A-EFF9-DB2ED4586621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Shape 6">
                <a:extLst>
                  <a:ext uri="{FF2B5EF4-FFF2-40B4-BE49-F238E27FC236}">
                    <a16:creationId xmlns:a16="http://schemas.microsoft.com/office/drawing/2014/main" id="{6FA6320C-4D8D-9E34-9B8C-4D2920A21057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Shape 6">
                <a:extLst>
                  <a:ext uri="{FF2B5EF4-FFF2-40B4-BE49-F238E27FC236}">
                    <a16:creationId xmlns:a16="http://schemas.microsoft.com/office/drawing/2014/main" id="{AF8B0BC5-DBB7-9B16-9F4E-67EC2CBD6F72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Shape 6">
                <a:extLst>
                  <a:ext uri="{FF2B5EF4-FFF2-40B4-BE49-F238E27FC236}">
                    <a16:creationId xmlns:a16="http://schemas.microsoft.com/office/drawing/2014/main" id="{08F370F0-FFE5-7679-126C-3D3E383430A3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Shape 6">
                <a:extLst>
                  <a:ext uri="{FF2B5EF4-FFF2-40B4-BE49-F238E27FC236}">
                    <a16:creationId xmlns:a16="http://schemas.microsoft.com/office/drawing/2014/main" id="{A6F72495-E8EE-4014-4F8D-3C28DF2DA8D9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Shape 6">
                <a:extLst>
                  <a:ext uri="{FF2B5EF4-FFF2-40B4-BE49-F238E27FC236}">
                    <a16:creationId xmlns:a16="http://schemas.microsoft.com/office/drawing/2014/main" id="{EB3C1FF7-47FE-09A0-1182-DBE22C779C72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125054B1-F68F-C431-2B87-E4459C0CBCB6}"/>
                </a:ext>
              </a:extLst>
            </p:cNvPr>
            <p:cNvGrpSpPr/>
            <p:nvPr/>
          </p:nvGrpSpPr>
          <p:grpSpPr>
            <a:xfrm rot="10800000">
              <a:off x="2071976" y="2077260"/>
              <a:ext cx="492436" cy="207007"/>
              <a:chOff x="4358640" y="1670690"/>
              <a:chExt cx="492436" cy="207007"/>
            </a:xfrm>
          </p:grpSpPr>
          <p:sp>
            <p:nvSpPr>
              <p:cNvPr id="117" name="Shape 6">
                <a:extLst>
                  <a:ext uri="{FF2B5EF4-FFF2-40B4-BE49-F238E27FC236}">
                    <a16:creationId xmlns:a16="http://schemas.microsoft.com/office/drawing/2014/main" id="{B200947D-64C3-CC5C-B5B4-C2AB405AE5CB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Shape 6">
                <a:extLst>
                  <a:ext uri="{FF2B5EF4-FFF2-40B4-BE49-F238E27FC236}">
                    <a16:creationId xmlns:a16="http://schemas.microsoft.com/office/drawing/2014/main" id="{A307564A-DBB0-A11A-FF0C-34049CEB351E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Shape 6">
                <a:extLst>
                  <a:ext uri="{FF2B5EF4-FFF2-40B4-BE49-F238E27FC236}">
                    <a16:creationId xmlns:a16="http://schemas.microsoft.com/office/drawing/2014/main" id="{78F6F5E3-8A49-2C42-FE10-5A053B4D5571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Shape 6">
                <a:extLst>
                  <a:ext uri="{FF2B5EF4-FFF2-40B4-BE49-F238E27FC236}">
                    <a16:creationId xmlns:a16="http://schemas.microsoft.com/office/drawing/2014/main" id="{E80B6AC6-A93E-BC4E-C02D-8350C0DB9702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Shape 6">
                <a:extLst>
                  <a:ext uri="{FF2B5EF4-FFF2-40B4-BE49-F238E27FC236}">
                    <a16:creationId xmlns:a16="http://schemas.microsoft.com/office/drawing/2014/main" id="{C7D9CBF0-FFFF-E6D6-0D7B-1CDEA7AF5997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Shape 6">
                <a:extLst>
                  <a:ext uri="{FF2B5EF4-FFF2-40B4-BE49-F238E27FC236}">
                    <a16:creationId xmlns:a16="http://schemas.microsoft.com/office/drawing/2014/main" id="{304E501C-8F53-5B9F-907E-4EA393807377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Shape 6">
                <a:extLst>
                  <a:ext uri="{FF2B5EF4-FFF2-40B4-BE49-F238E27FC236}">
                    <a16:creationId xmlns:a16="http://schemas.microsoft.com/office/drawing/2014/main" id="{2148A167-2B69-642D-A8FD-2A8D12105ACD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Shape 6">
                <a:extLst>
                  <a:ext uri="{FF2B5EF4-FFF2-40B4-BE49-F238E27FC236}">
                    <a16:creationId xmlns:a16="http://schemas.microsoft.com/office/drawing/2014/main" id="{CEE8D8A2-4DC0-F9AB-34DA-C77E5AACA9CF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Shape 6">
                <a:extLst>
                  <a:ext uri="{FF2B5EF4-FFF2-40B4-BE49-F238E27FC236}">
                    <a16:creationId xmlns:a16="http://schemas.microsoft.com/office/drawing/2014/main" id="{712E3659-A8A1-F5C2-55EE-63AC8BEBE595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Shape 6">
                <a:extLst>
                  <a:ext uri="{FF2B5EF4-FFF2-40B4-BE49-F238E27FC236}">
                    <a16:creationId xmlns:a16="http://schemas.microsoft.com/office/drawing/2014/main" id="{ADDE835C-5278-24BE-7E33-09AB9CF6B1D3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Shape 6">
                <a:extLst>
                  <a:ext uri="{FF2B5EF4-FFF2-40B4-BE49-F238E27FC236}">
                    <a16:creationId xmlns:a16="http://schemas.microsoft.com/office/drawing/2014/main" id="{417AF228-DB26-2D34-D534-F27DDB743B69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Shape 6">
                <a:extLst>
                  <a:ext uri="{FF2B5EF4-FFF2-40B4-BE49-F238E27FC236}">
                    <a16:creationId xmlns:a16="http://schemas.microsoft.com/office/drawing/2014/main" id="{F85AB5EC-96E2-FA07-3682-3025E3A0DA4A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Shape 6">
                <a:extLst>
                  <a:ext uri="{FF2B5EF4-FFF2-40B4-BE49-F238E27FC236}">
                    <a16:creationId xmlns:a16="http://schemas.microsoft.com/office/drawing/2014/main" id="{13BC761D-A68F-9C4C-6E53-E5053BC792BA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Shape 6">
                <a:extLst>
                  <a:ext uri="{FF2B5EF4-FFF2-40B4-BE49-F238E27FC236}">
                    <a16:creationId xmlns:a16="http://schemas.microsoft.com/office/drawing/2014/main" id="{B7CFBC1E-2E6B-2E85-7E8E-4AF8F4E6AEFA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Shape 6">
                <a:extLst>
                  <a:ext uri="{FF2B5EF4-FFF2-40B4-BE49-F238E27FC236}">
                    <a16:creationId xmlns:a16="http://schemas.microsoft.com/office/drawing/2014/main" id="{A7D44963-7BF5-B8DD-BC74-AAF95AE57E85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Shape 6">
                <a:extLst>
                  <a:ext uri="{FF2B5EF4-FFF2-40B4-BE49-F238E27FC236}">
                    <a16:creationId xmlns:a16="http://schemas.microsoft.com/office/drawing/2014/main" id="{5CB32F4E-B3EE-7A6E-640C-404AF59DC31A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Shape 6">
                <a:extLst>
                  <a:ext uri="{FF2B5EF4-FFF2-40B4-BE49-F238E27FC236}">
                    <a16:creationId xmlns:a16="http://schemas.microsoft.com/office/drawing/2014/main" id="{DC9D7F76-3E36-228B-CA8C-F2649845E257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Shape 6">
                <a:extLst>
                  <a:ext uri="{FF2B5EF4-FFF2-40B4-BE49-F238E27FC236}">
                    <a16:creationId xmlns:a16="http://schemas.microsoft.com/office/drawing/2014/main" id="{37DDE545-8547-16ED-4388-AC8CA2B1D75B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Shape 6">
                <a:extLst>
                  <a:ext uri="{FF2B5EF4-FFF2-40B4-BE49-F238E27FC236}">
                    <a16:creationId xmlns:a16="http://schemas.microsoft.com/office/drawing/2014/main" id="{AB7E60AA-7D0F-AD4A-DD22-CA3C21558413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Shape 6">
                <a:extLst>
                  <a:ext uri="{FF2B5EF4-FFF2-40B4-BE49-F238E27FC236}">
                    <a16:creationId xmlns:a16="http://schemas.microsoft.com/office/drawing/2014/main" id="{6113F1AE-7DE0-8258-8D27-A9533254F71A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Shape 6">
                <a:extLst>
                  <a:ext uri="{FF2B5EF4-FFF2-40B4-BE49-F238E27FC236}">
                    <a16:creationId xmlns:a16="http://schemas.microsoft.com/office/drawing/2014/main" id="{BCC5B218-B995-AC0D-A89A-2018B2621724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Shape 6">
                <a:extLst>
                  <a:ext uri="{FF2B5EF4-FFF2-40B4-BE49-F238E27FC236}">
                    <a16:creationId xmlns:a16="http://schemas.microsoft.com/office/drawing/2014/main" id="{3737577C-A1C2-BEBA-FE53-227C45B951AF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Shape 6">
                <a:extLst>
                  <a:ext uri="{FF2B5EF4-FFF2-40B4-BE49-F238E27FC236}">
                    <a16:creationId xmlns:a16="http://schemas.microsoft.com/office/drawing/2014/main" id="{2A1E539C-2999-0438-F6B7-4E762A2F8750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Shape 6">
                <a:extLst>
                  <a:ext uri="{FF2B5EF4-FFF2-40B4-BE49-F238E27FC236}">
                    <a16:creationId xmlns:a16="http://schemas.microsoft.com/office/drawing/2014/main" id="{1524F13C-5812-9F74-8641-35C369C65D69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Shape 6">
                <a:extLst>
                  <a:ext uri="{FF2B5EF4-FFF2-40B4-BE49-F238E27FC236}">
                    <a16:creationId xmlns:a16="http://schemas.microsoft.com/office/drawing/2014/main" id="{EF8875E3-BBB7-04E5-72C9-3C6279B8339D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Shape 6">
                <a:extLst>
                  <a:ext uri="{FF2B5EF4-FFF2-40B4-BE49-F238E27FC236}">
                    <a16:creationId xmlns:a16="http://schemas.microsoft.com/office/drawing/2014/main" id="{B9753C54-DF0C-60EB-111D-6B5D5A5D06C7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4" name="Shape 15">
            <a:extLst>
              <a:ext uri="{FF2B5EF4-FFF2-40B4-BE49-F238E27FC236}">
                <a16:creationId xmlns:a16="http://schemas.microsoft.com/office/drawing/2014/main" id="{05B712D6-B4BC-EF54-9C65-D6248B7739BF}"/>
              </a:ext>
            </a:extLst>
          </p:cNvPr>
          <p:cNvSpPr/>
          <p:nvPr/>
        </p:nvSpPr>
        <p:spPr>
          <a:xfrm>
            <a:off x="8702040" y="3918101"/>
            <a:ext cx="548640" cy="548640"/>
          </a:xfrm>
          <a:prstGeom prst="ellipse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45" name="Shape 16">
            <a:extLst>
              <a:ext uri="{FF2B5EF4-FFF2-40B4-BE49-F238E27FC236}">
                <a16:creationId xmlns:a16="http://schemas.microsoft.com/office/drawing/2014/main" id="{6316EF5D-4A24-BF9B-CF15-A1433BF0E7EF}"/>
              </a:ext>
            </a:extLst>
          </p:cNvPr>
          <p:cNvSpPr/>
          <p:nvPr/>
        </p:nvSpPr>
        <p:spPr>
          <a:xfrm>
            <a:off x="8830056" y="4046117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6" name="Shape 17">
            <a:extLst>
              <a:ext uri="{FF2B5EF4-FFF2-40B4-BE49-F238E27FC236}">
                <a16:creationId xmlns:a16="http://schemas.microsoft.com/office/drawing/2014/main" id="{1682CA42-44D8-F7AC-6007-407FCB3D3506}"/>
              </a:ext>
            </a:extLst>
          </p:cNvPr>
          <p:cNvSpPr/>
          <p:nvPr/>
        </p:nvSpPr>
        <p:spPr>
          <a:xfrm>
            <a:off x="8976360" y="4098786"/>
            <a:ext cx="0" cy="93635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7" name="Shape 18">
            <a:extLst>
              <a:ext uri="{FF2B5EF4-FFF2-40B4-BE49-F238E27FC236}">
                <a16:creationId xmlns:a16="http://schemas.microsoft.com/office/drawing/2014/main" id="{1D6BDF41-9839-901C-2896-AA4F3E589039}"/>
              </a:ext>
            </a:extLst>
          </p:cNvPr>
          <p:cNvSpPr/>
          <p:nvPr/>
        </p:nvSpPr>
        <p:spPr>
          <a:xfrm>
            <a:off x="8976360" y="4192421"/>
            <a:ext cx="58522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8" name="Text 14">
            <a:extLst>
              <a:ext uri="{FF2B5EF4-FFF2-40B4-BE49-F238E27FC236}">
                <a16:creationId xmlns:a16="http://schemas.microsoft.com/office/drawing/2014/main" id="{E4B93D4A-BA26-DBA0-3527-973F3C335C6F}"/>
              </a:ext>
            </a:extLst>
          </p:cNvPr>
          <p:cNvSpPr/>
          <p:nvPr/>
        </p:nvSpPr>
        <p:spPr>
          <a:xfrm>
            <a:off x="4663440" y="1948583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02147"/>
                </a:solidFill>
                <a:latin typeface="Cambria" pitchFamily="34" charset="0"/>
              </a:rPr>
              <a:t>Overall aim</a:t>
            </a:r>
            <a:endParaRPr lang="en-US" sz="2400"/>
          </a:p>
        </p:txBody>
      </p:sp>
      <p:sp>
        <p:nvSpPr>
          <p:cNvPr id="149" name="Text 15">
            <a:extLst>
              <a:ext uri="{FF2B5EF4-FFF2-40B4-BE49-F238E27FC236}">
                <a16:creationId xmlns:a16="http://schemas.microsoft.com/office/drawing/2014/main" id="{A7BB5641-F18E-F560-5508-325056D224F7}"/>
              </a:ext>
            </a:extLst>
          </p:cNvPr>
          <p:cNvSpPr/>
          <p:nvPr/>
        </p:nvSpPr>
        <p:spPr>
          <a:xfrm>
            <a:off x="4724400" y="2383446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sz="1600" baseline="300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</a:t>
            </a:r>
            <a:r>
              <a:rPr lang="en-US" sz="160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line of comparison for laser driven beams, look at underlying mechanisms.</a:t>
            </a:r>
            <a:endParaRPr lang="en-US" sz="1600"/>
          </a:p>
        </p:txBody>
      </p:sp>
      <p:sp>
        <p:nvSpPr>
          <p:cNvPr id="150" name="Shape 9">
            <a:extLst>
              <a:ext uri="{FF2B5EF4-FFF2-40B4-BE49-F238E27FC236}">
                <a16:creationId xmlns:a16="http://schemas.microsoft.com/office/drawing/2014/main" id="{3E49C3E1-2DA1-23F6-8915-AABEEBF64115}"/>
              </a:ext>
            </a:extLst>
          </p:cNvPr>
          <p:cNvSpPr/>
          <p:nvPr/>
        </p:nvSpPr>
        <p:spPr>
          <a:xfrm>
            <a:off x="4663440" y="2933343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9">
            <a:extLst>
              <a:ext uri="{FF2B5EF4-FFF2-40B4-BE49-F238E27FC236}">
                <a16:creationId xmlns:a16="http://schemas.microsoft.com/office/drawing/2014/main" id="{3C518F2D-6095-ADDB-22E4-DEF1E50A8417}"/>
              </a:ext>
            </a:extLst>
          </p:cNvPr>
          <p:cNvSpPr/>
          <p:nvPr/>
        </p:nvSpPr>
        <p:spPr>
          <a:xfrm>
            <a:off x="4625867" y="5922946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9DA76FAA-95AA-F63C-AE41-2F860918929F}"/>
              </a:ext>
            </a:extLst>
          </p:cNvPr>
          <p:cNvSpPr/>
          <p:nvPr/>
        </p:nvSpPr>
        <p:spPr>
          <a:xfrm>
            <a:off x="4617720" y="5903925"/>
            <a:ext cx="6858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Hypotheses pending, depending on fixed results. 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434</Words>
  <Application>Microsoft Macintosh PowerPoint</Application>
  <PresentationFormat>Widescreen</PresentationFormat>
  <Paragraphs>66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McGarrigle, Josie M</cp:lastModifiedBy>
  <cp:revision>4</cp:revision>
  <dcterms:created xsi:type="dcterms:W3CDTF">2026-07-22T15:11:58Z</dcterms:created>
  <dcterms:modified xsi:type="dcterms:W3CDTF">2026-07-28T13:40:56Z</dcterms:modified>
</cp:coreProperties>
</file>