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17" r:id="rId5"/>
  </p:sldMasterIdLst>
  <p:notesMasterIdLst>
    <p:notesMasterId r:id="rId17"/>
  </p:notesMasterIdLst>
  <p:sldIdLst>
    <p:sldId id="256" r:id="rId6"/>
    <p:sldId id="1630" r:id="rId7"/>
    <p:sldId id="1623" r:id="rId8"/>
    <p:sldId id="1628" r:id="rId9"/>
    <p:sldId id="1626" r:id="rId10"/>
    <p:sldId id="1627" r:id="rId11"/>
    <p:sldId id="1629" r:id="rId12"/>
    <p:sldId id="1625" r:id="rId13"/>
    <p:sldId id="1622" r:id="rId14"/>
    <p:sldId id="1617" r:id="rId15"/>
    <p:sldId id="1563" r:id="rId16"/>
  </p:sldIdLst>
  <p:sldSz cx="12192000" cy="6858000"/>
  <p:notesSz cx="6858000" cy="9144000"/>
  <p:defaultTextStyle>
    <a:defPPr>
      <a:defRPr lang="en-US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3C6"/>
    <a:srgbClr val="F0E68C"/>
    <a:srgbClr val="FFFF00"/>
    <a:srgbClr val="FBF7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D818DB-E027-3A4F-A532-DDDDD84272A9}" v="12" dt="2026-10-06T12:59:20.400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89" autoAdjust="0"/>
    <p:restoredTop sz="96301"/>
  </p:normalViewPr>
  <p:slideViewPr>
    <p:cSldViewPr snapToGrid="0" showGuides="1">
      <p:cViewPr varScale="1">
        <p:scale>
          <a:sx n="118" d="100"/>
          <a:sy n="118" d="100"/>
        </p:scale>
        <p:origin x="264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neth Long" userId="265753353_tp_box_2" providerId="OAuth2" clId="{543B325D-83F9-579E-9120-A2AB70B65A10}"/>
    <pc:docChg chg="undo custSel addSld delSld modSld">
      <pc:chgData name="Kenneth Long" userId="265753353_tp_box_2" providerId="OAuth2" clId="{543B325D-83F9-579E-9120-A2AB70B65A10}" dt="2026-09-08T11:53:20.751" v="1663" actId="20577"/>
      <pc:docMkLst>
        <pc:docMk/>
      </pc:docMkLst>
      <pc:sldChg chg="addSp modSp mod">
        <pc:chgData name="Kenneth Long" userId="265753353_tp_box_2" providerId="OAuth2" clId="{543B325D-83F9-579E-9120-A2AB70B65A10}" dt="2026-09-08T11:05:02.965" v="1065" actId="14100"/>
        <pc:sldMkLst>
          <pc:docMk/>
          <pc:sldMk cId="3477642733" sldId="1563"/>
        </pc:sldMkLst>
        <pc:spChg chg="mod">
          <ac:chgData name="Kenneth Long" userId="265753353_tp_box_2" providerId="OAuth2" clId="{543B325D-83F9-579E-9120-A2AB70B65A10}" dt="2026-09-08T11:04:40.632" v="1062" actId="20577"/>
          <ac:spMkLst>
            <pc:docMk/>
            <pc:sldMk cId="3477642733" sldId="1563"/>
            <ac:spMk id="3" creationId="{6FB5AA76-D716-77FD-9411-FC383F766F1D}"/>
          </ac:spMkLst>
        </pc:spChg>
        <pc:spChg chg="add mod">
          <ac:chgData name="Kenneth Long" userId="265753353_tp_box_2" providerId="OAuth2" clId="{543B325D-83F9-579E-9120-A2AB70B65A10}" dt="2026-09-08T11:05:02.965" v="1065" actId="14100"/>
          <ac:spMkLst>
            <pc:docMk/>
            <pc:sldMk cId="3477642733" sldId="1563"/>
            <ac:spMk id="4" creationId="{EF79858F-A629-3E90-09B2-0F82060764A8}"/>
          </ac:spMkLst>
        </pc:spChg>
      </pc:sldChg>
      <pc:sldChg chg="addSp modSp mod modShow">
        <pc:chgData name="Kenneth Long" userId="265753353_tp_box_2" providerId="OAuth2" clId="{543B325D-83F9-579E-9120-A2AB70B65A10}" dt="2026-09-08T09:37:58.944" v="844" actId="34476"/>
        <pc:sldMkLst>
          <pc:docMk/>
          <pc:sldMk cId="3606747303" sldId="1623"/>
        </pc:sldMkLst>
        <pc:spChg chg="mod">
          <ac:chgData name="Kenneth Long" userId="265753353_tp_box_2" providerId="OAuth2" clId="{543B325D-83F9-579E-9120-A2AB70B65A10}" dt="2026-09-08T08:22:08.007" v="764" actId="20577"/>
          <ac:spMkLst>
            <pc:docMk/>
            <pc:sldMk cId="3606747303" sldId="1623"/>
            <ac:spMk id="3" creationId="{30B0C1AD-8DA9-7770-8A11-8575242BB287}"/>
          </ac:spMkLst>
        </pc:spChg>
        <pc:picChg chg="add mod modCrop">
          <ac:chgData name="Kenneth Long" userId="265753353_tp_box_2" providerId="OAuth2" clId="{543B325D-83F9-579E-9120-A2AB70B65A10}" dt="2026-09-08T08:22:12.972" v="765" actId="14100"/>
          <ac:picMkLst>
            <pc:docMk/>
            <pc:sldMk cId="3606747303" sldId="1623"/>
            <ac:picMk id="8" creationId="{447A7B48-068F-9A36-8BC8-359214A844AC}"/>
          </ac:picMkLst>
        </pc:picChg>
      </pc:sldChg>
      <pc:sldChg chg="addSp delSp modSp add mod modTransition modClrScheme chgLayout">
        <pc:chgData name="Kenneth Long" userId="265753353_tp_box_2" providerId="OAuth2" clId="{543B325D-83F9-579E-9120-A2AB70B65A10}" dt="2026-09-08T08:42:27.459" v="843" actId="1036"/>
        <pc:sldMkLst>
          <pc:docMk/>
          <pc:sldMk cId="237343026" sldId="1626"/>
        </pc:sldMkLst>
        <pc:spChg chg="mod ord">
          <ac:chgData name="Kenneth Long" userId="265753353_tp_box_2" providerId="OAuth2" clId="{543B325D-83F9-579E-9120-A2AB70B65A10}" dt="2026-09-08T08:41:49.543" v="787" actId="700"/>
          <ac:spMkLst>
            <pc:docMk/>
            <pc:sldMk cId="237343026" sldId="1626"/>
            <ac:spMk id="2" creationId="{BD968515-6EE9-0DCF-DABB-9BE9267954CE}"/>
          </ac:spMkLst>
        </pc:spChg>
        <pc:spChg chg="mod ord">
          <ac:chgData name="Kenneth Long" userId="265753353_tp_box_2" providerId="OAuth2" clId="{543B325D-83F9-579E-9120-A2AB70B65A10}" dt="2026-09-08T08:41:49.543" v="787" actId="700"/>
          <ac:spMkLst>
            <pc:docMk/>
            <pc:sldMk cId="237343026" sldId="1626"/>
            <ac:spMk id="4" creationId="{9B21C373-ABCF-29B8-2E30-052CC3138FD8}"/>
          </ac:spMkLst>
        </pc:spChg>
        <pc:spChg chg="add mod ord">
          <ac:chgData name="Kenneth Long" userId="265753353_tp_box_2" providerId="OAuth2" clId="{543B325D-83F9-579E-9120-A2AB70B65A10}" dt="2026-09-08T08:41:49.543" v="787" actId="700"/>
          <ac:spMkLst>
            <pc:docMk/>
            <pc:sldMk cId="237343026" sldId="1626"/>
            <ac:spMk id="7" creationId="{8DD6B76C-4A5F-2EAC-DC5A-59F374FD66E6}"/>
          </ac:spMkLst>
        </pc:spChg>
        <pc:spChg chg="add mod">
          <ac:chgData name="Kenneth Long" userId="265753353_tp_box_2" providerId="OAuth2" clId="{543B325D-83F9-579E-9120-A2AB70B65A10}" dt="2026-09-08T08:42:27.459" v="843" actId="1036"/>
          <ac:spMkLst>
            <pc:docMk/>
            <pc:sldMk cId="237343026" sldId="1626"/>
            <ac:spMk id="8" creationId="{59603ABF-5B75-B3AC-63E3-BD46A0E42F64}"/>
          </ac:spMkLst>
        </pc:spChg>
        <pc:spChg chg="add mod ord">
          <ac:chgData name="Kenneth Long" userId="265753353_tp_box_2" providerId="OAuth2" clId="{543B325D-83F9-579E-9120-A2AB70B65A10}" dt="2026-09-08T08:42:19.091" v="830" actId="1036"/>
          <ac:spMkLst>
            <pc:docMk/>
            <pc:sldMk cId="237343026" sldId="1626"/>
            <ac:spMk id="9" creationId="{8E42F3E1-3E1D-AF0D-199F-5283160CB3D7}"/>
          </ac:spMkLst>
        </pc:spChg>
        <pc:picChg chg="add mod">
          <ac:chgData name="Kenneth Long" userId="265753353_tp_box_2" providerId="OAuth2" clId="{543B325D-83F9-579E-9120-A2AB70B65A10}" dt="2026-09-08T08:42:19.091" v="830" actId="1036"/>
          <ac:picMkLst>
            <pc:docMk/>
            <pc:sldMk cId="237343026" sldId="1626"/>
            <ac:picMk id="6" creationId="{2F71E359-2801-7DD8-1972-7B7E089C161B}"/>
          </ac:picMkLst>
        </pc:picChg>
      </pc:sldChg>
      <pc:sldChg chg="addSp modSp mod">
        <pc:chgData name="Kenneth Long" userId="265753353_tp_box_2" providerId="OAuth2" clId="{543B325D-83F9-579E-9120-A2AB70B65A10}" dt="2026-09-08T11:03:20.513" v="991" actId="1035"/>
        <pc:sldMkLst>
          <pc:docMk/>
          <pc:sldMk cId="1081315955" sldId="1627"/>
        </pc:sldMkLst>
        <pc:spChg chg="mod">
          <ac:chgData name="Kenneth Long" userId="265753353_tp_box_2" providerId="OAuth2" clId="{543B325D-83F9-579E-9120-A2AB70B65A10}" dt="2026-09-08T11:03:20.513" v="991" actId="1035"/>
          <ac:spMkLst>
            <pc:docMk/>
            <pc:sldMk cId="1081315955" sldId="1627"/>
            <ac:spMk id="5" creationId="{576A6FC1-8B3B-86D6-A34D-36F9693F0A59}"/>
          </ac:spMkLst>
        </pc:spChg>
        <pc:spChg chg="add mod">
          <ac:chgData name="Kenneth Long" userId="265753353_tp_box_2" providerId="OAuth2" clId="{543B325D-83F9-579E-9120-A2AB70B65A10}" dt="2026-09-08T11:03:14.238" v="984" actId="1038"/>
          <ac:spMkLst>
            <pc:docMk/>
            <pc:sldMk cId="1081315955" sldId="1627"/>
            <ac:spMk id="6" creationId="{3FA104C4-6DB9-2C4E-B52B-C44BB046C13E}"/>
          </ac:spMkLst>
        </pc:spChg>
        <pc:spChg chg="add mod">
          <ac:chgData name="Kenneth Long" userId="265753353_tp_box_2" providerId="OAuth2" clId="{543B325D-83F9-579E-9120-A2AB70B65A10}" dt="2026-09-08T11:03:14.238" v="984" actId="1038"/>
          <ac:spMkLst>
            <pc:docMk/>
            <pc:sldMk cId="1081315955" sldId="1627"/>
            <ac:spMk id="8" creationId="{7A49D76E-E7D2-8506-1C9A-5C886DD87BEB}"/>
          </ac:spMkLst>
        </pc:spChg>
        <pc:picChg chg="add mod">
          <ac:chgData name="Kenneth Long" userId="265753353_tp_box_2" providerId="OAuth2" clId="{543B325D-83F9-579E-9120-A2AB70B65A10}" dt="2026-09-08T11:03:14.238" v="984" actId="1038"/>
          <ac:picMkLst>
            <pc:docMk/>
            <pc:sldMk cId="1081315955" sldId="1627"/>
            <ac:picMk id="3" creationId="{D173E0E0-E656-6F87-6440-0F921123E52B}"/>
          </ac:picMkLst>
        </pc:picChg>
      </pc:sldChg>
      <pc:sldChg chg="addSp delSp modSp add mod">
        <pc:chgData name="Kenneth Long" userId="265753353_tp_box_2" providerId="OAuth2" clId="{543B325D-83F9-579E-9120-A2AB70B65A10}" dt="2026-09-08T11:11:13.720" v="1463" actId="20577"/>
        <pc:sldMkLst>
          <pc:docMk/>
          <pc:sldMk cId="1007043568" sldId="1628"/>
        </pc:sldMkLst>
        <pc:spChg chg="add mod">
          <ac:chgData name="Kenneth Long" userId="265753353_tp_box_2" providerId="OAuth2" clId="{543B325D-83F9-579E-9120-A2AB70B65A10}" dt="2026-09-08T11:10:15.312" v="1333" actId="20577"/>
          <ac:spMkLst>
            <pc:docMk/>
            <pc:sldMk cId="1007043568" sldId="1628"/>
            <ac:spMk id="3" creationId="{62C73D5A-C7CB-0AB1-1167-21541FCDD6BA}"/>
          </ac:spMkLst>
        </pc:spChg>
        <pc:spChg chg="add mod">
          <ac:chgData name="Kenneth Long" userId="265753353_tp_box_2" providerId="OAuth2" clId="{543B325D-83F9-579E-9120-A2AB70B65A10}" dt="2026-09-08T11:09:28.505" v="1240" actId="20577"/>
          <ac:spMkLst>
            <pc:docMk/>
            <pc:sldMk cId="1007043568" sldId="1628"/>
            <ac:spMk id="5" creationId="{BEE5DBB2-E7D4-A296-2951-E943327B14EB}"/>
          </ac:spMkLst>
        </pc:spChg>
        <pc:spChg chg="mod">
          <ac:chgData name="Kenneth Long" userId="265753353_tp_box_2" providerId="OAuth2" clId="{543B325D-83F9-579E-9120-A2AB70B65A10}" dt="2026-09-08T11:09:14.169" v="1223" actId="1036"/>
          <ac:spMkLst>
            <pc:docMk/>
            <pc:sldMk cId="1007043568" sldId="1628"/>
            <ac:spMk id="7" creationId="{C9394CE4-0AED-5293-1C21-9F23D45120E0}"/>
          </ac:spMkLst>
        </pc:spChg>
        <pc:spChg chg="mod">
          <ac:chgData name="Kenneth Long" userId="265753353_tp_box_2" providerId="OAuth2" clId="{543B325D-83F9-579E-9120-A2AB70B65A10}" dt="2026-09-08T11:09:02.219" v="1204" actId="1035"/>
          <ac:spMkLst>
            <pc:docMk/>
            <pc:sldMk cId="1007043568" sldId="1628"/>
            <ac:spMk id="9" creationId="{7B4906AA-A78A-914E-BE41-8831C7E64D6F}"/>
          </ac:spMkLst>
        </pc:spChg>
        <pc:spChg chg="add mod">
          <ac:chgData name="Kenneth Long" userId="265753353_tp_box_2" providerId="OAuth2" clId="{543B325D-83F9-579E-9120-A2AB70B65A10}" dt="2026-09-08T11:11:13.720" v="1463" actId="20577"/>
          <ac:spMkLst>
            <pc:docMk/>
            <pc:sldMk cId="1007043568" sldId="1628"/>
            <ac:spMk id="10" creationId="{89F352F2-C6F1-A0CD-95C2-80D4BD00B777}"/>
          </ac:spMkLst>
        </pc:spChg>
        <pc:spChg chg="add mod">
          <ac:chgData name="Kenneth Long" userId="265753353_tp_box_2" providerId="OAuth2" clId="{543B325D-83F9-579E-9120-A2AB70B65A10}" dt="2026-09-08T11:10:36.290" v="1350" actId="5793"/>
          <ac:spMkLst>
            <pc:docMk/>
            <pc:sldMk cId="1007043568" sldId="1628"/>
            <ac:spMk id="11" creationId="{F1CCA926-98AD-B895-9A1A-B1D86633F17C}"/>
          </ac:spMkLst>
        </pc:spChg>
      </pc:sldChg>
      <pc:sldChg chg="addSp delSp modSp add mod">
        <pc:chgData name="Kenneth Long" userId="265753353_tp_box_2" providerId="OAuth2" clId="{543B325D-83F9-579E-9120-A2AB70B65A10}" dt="2026-09-08T11:53:20.751" v="1663" actId="20577"/>
        <pc:sldMkLst>
          <pc:docMk/>
          <pc:sldMk cId="3634376242" sldId="1629"/>
        </pc:sldMkLst>
        <pc:spChg chg="mod">
          <ac:chgData name="Kenneth Long" userId="265753353_tp_box_2" providerId="OAuth2" clId="{543B325D-83F9-579E-9120-A2AB70B65A10}" dt="2026-09-08T11:49:27.557" v="1503" actId="5793"/>
          <ac:spMkLst>
            <pc:docMk/>
            <pc:sldMk cId="3634376242" sldId="1629"/>
            <ac:spMk id="7" creationId="{499332BB-4CB7-A3D0-C34C-A44460C21E95}"/>
          </ac:spMkLst>
        </pc:spChg>
        <pc:spChg chg="mod">
          <ac:chgData name="Kenneth Long" userId="265753353_tp_box_2" providerId="OAuth2" clId="{543B325D-83F9-579E-9120-A2AB70B65A10}" dt="2026-09-08T11:53:20.751" v="1663" actId="20577"/>
          <ac:spMkLst>
            <pc:docMk/>
            <pc:sldMk cId="3634376242" sldId="1629"/>
            <ac:spMk id="9" creationId="{74B2F213-0684-9291-0005-CF6D1A766E8D}"/>
          </ac:spMkLst>
        </pc:spChg>
        <pc:picChg chg="add mod">
          <ac:chgData name="Kenneth Long" userId="265753353_tp_box_2" providerId="OAuth2" clId="{543B325D-83F9-579E-9120-A2AB70B65A10}" dt="2026-09-08T11:52:32.868" v="1535" actId="1038"/>
          <ac:picMkLst>
            <pc:docMk/>
            <pc:sldMk cId="3634376242" sldId="1629"/>
            <ac:picMk id="10" creationId="{BAD4E9C8-9BEA-1B83-6DFD-00CE2F133C5B}"/>
          </ac:picMkLst>
        </pc:picChg>
      </pc:sldChg>
    </pc:docChg>
  </pc:docChgLst>
  <pc:docChgLst>
    <pc:chgData name="Kenneth Long" userId="265753353_tp_box_2" providerId="OAuth2" clId="{A468D245-4690-5D3A-9D17-9A5DA78C7BE2}"/>
    <pc:docChg chg="undo custSel addSld delSld modSld sldOrd">
      <pc:chgData name="Kenneth Long" userId="265753353_tp_box_2" providerId="OAuth2" clId="{A468D245-4690-5D3A-9D17-9A5DA78C7BE2}" dt="2026-10-06T12:59:20.396" v="1751" actId="20577"/>
      <pc:docMkLst>
        <pc:docMk/>
      </pc:docMkLst>
      <pc:sldChg chg="modSp mod">
        <pc:chgData name="Kenneth Long" userId="265753353_tp_box_2" providerId="OAuth2" clId="{A468D245-4690-5D3A-9D17-9A5DA78C7BE2}" dt="2026-10-06T12:58:56.393" v="1747" actId="20577"/>
        <pc:sldMkLst>
          <pc:docMk/>
          <pc:sldMk cId="3477642733" sldId="1563"/>
        </pc:sldMkLst>
        <pc:spChg chg="mod">
          <ac:chgData name="Kenneth Long" userId="265753353_tp_box_2" providerId="OAuth2" clId="{A468D245-4690-5D3A-9D17-9A5DA78C7BE2}" dt="2026-10-06T12:58:56.393" v="1747" actId="20577"/>
          <ac:spMkLst>
            <pc:docMk/>
            <pc:sldMk cId="3477642733" sldId="1563"/>
            <ac:spMk id="3" creationId="{6FB5AA76-D716-77FD-9411-FC383F766F1D}"/>
          </ac:spMkLst>
        </pc:spChg>
      </pc:sldChg>
      <pc:sldChg chg="modSp mod">
        <pc:chgData name="Kenneth Long" userId="265753353_tp_box_2" providerId="OAuth2" clId="{A468D245-4690-5D3A-9D17-9A5DA78C7BE2}" dt="2026-10-06T12:59:20.396" v="1751" actId="20577"/>
        <pc:sldMkLst>
          <pc:docMk/>
          <pc:sldMk cId="3353540677" sldId="1617"/>
        </pc:sldMkLst>
        <pc:spChg chg="mod">
          <ac:chgData name="Kenneth Long" userId="265753353_tp_box_2" providerId="OAuth2" clId="{A468D245-4690-5D3A-9D17-9A5DA78C7BE2}" dt="2026-10-06T12:59:20.396" v="1751" actId="20577"/>
          <ac:spMkLst>
            <pc:docMk/>
            <pc:sldMk cId="3353540677" sldId="1617"/>
            <ac:spMk id="3" creationId="{3D56074C-E4D1-2BA5-6DC2-320CBBD8BBDE}"/>
          </ac:spMkLst>
        </pc:spChg>
      </pc:sldChg>
      <pc:sldChg chg="mod modShow">
        <pc:chgData name="Kenneth Long" userId="265753353_tp_box_2" providerId="OAuth2" clId="{A468D245-4690-5D3A-9D17-9A5DA78C7BE2}" dt="2026-10-06T12:56:52.581" v="1738" actId="729"/>
        <pc:sldMkLst>
          <pc:docMk/>
          <pc:sldMk cId="1543067920" sldId="1622"/>
        </pc:sldMkLst>
      </pc:sldChg>
      <pc:sldChg chg="modSp mod modShow">
        <pc:chgData name="Kenneth Long" userId="265753353_tp_box_2" providerId="OAuth2" clId="{A468D245-4690-5D3A-9D17-9A5DA78C7BE2}" dt="2026-10-06T12:36:42.214" v="1178" actId="404"/>
        <pc:sldMkLst>
          <pc:docMk/>
          <pc:sldMk cId="3606747303" sldId="1623"/>
        </pc:sldMkLst>
        <pc:spChg chg="mod">
          <ac:chgData name="Kenneth Long" userId="265753353_tp_box_2" providerId="OAuth2" clId="{A468D245-4690-5D3A-9D17-9A5DA78C7BE2}" dt="2026-10-06T12:36:42.214" v="1178" actId="404"/>
          <ac:spMkLst>
            <pc:docMk/>
            <pc:sldMk cId="3606747303" sldId="1623"/>
            <ac:spMk id="3" creationId="{30B0C1AD-8DA9-7770-8A11-8575242BB287}"/>
          </ac:spMkLst>
        </pc:spChg>
        <pc:picChg chg="mod">
          <ac:chgData name="Kenneth Long" userId="265753353_tp_box_2" providerId="OAuth2" clId="{A468D245-4690-5D3A-9D17-9A5DA78C7BE2}" dt="2026-10-06T12:27:44.611" v="607" actId="14100"/>
          <ac:picMkLst>
            <pc:docMk/>
            <pc:sldMk cId="3606747303" sldId="1623"/>
            <ac:picMk id="8" creationId="{447A7B48-068F-9A36-8BC8-359214A844AC}"/>
          </ac:picMkLst>
        </pc:picChg>
      </pc:sldChg>
      <pc:sldChg chg="mod modShow">
        <pc:chgData name="Kenneth Long" userId="265753353_tp_box_2" providerId="OAuth2" clId="{A468D245-4690-5D3A-9D17-9A5DA78C7BE2}" dt="2026-10-06T12:56:36.184" v="1737" actId="729"/>
        <pc:sldMkLst>
          <pc:docMk/>
          <pc:sldMk cId="3341665985" sldId="1625"/>
        </pc:sldMkLst>
      </pc:sldChg>
      <pc:sldChg chg="modSp mod ord">
        <pc:chgData name="Kenneth Long" userId="265753353_tp_box_2" providerId="OAuth2" clId="{A468D245-4690-5D3A-9D17-9A5DA78C7BE2}" dt="2026-10-06T12:54:51.092" v="1624" actId="20577"/>
        <pc:sldMkLst>
          <pc:docMk/>
          <pc:sldMk cId="1007043568" sldId="1628"/>
        </pc:sldMkLst>
        <pc:spChg chg="mod">
          <ac:chgData name="Kenneth Long" userId="265753353_tp_box_2" providerId="OAuth2" clId="{A468D245-4690-5D3A-9D17-9A5DA78C7BE2}" dt="2026-10-06T12:45:51.798" v="1467" actId="404"/>
          <ac:spMkLst>
            <pc:docMk/>
            <pc:sldMk cId="1007043568" sldId="1628"/>
            <ac:spMk id="3" creationId="{62C73D5A-C7CB-0AB1-1167-21541FCDD6BA}"/>
          </ac:spMkLst>
        </pc:spChg>
        <pc:spChg chg="mod">
          <ac:chgData name="Kenneth Long" userId="265753353_tp_box_2" providerId="OAuth2" clId="{A468D245-4690-5D3A-9D17-9A5DA78C7BE2}" dt="2026-10-06T12:44:55.434" v="1416" actId="113"/>
          <ac:spMkLst>
            <pc:docMk/>
            <pc:sldMk cId="1007043568" sldId="1628"/>
            <ac:spMk id="9" creationId="{7B4906AA-A78A-914E-BE41-8831C7E64D6F}"/>
          </ac:spMkLst>
        </pc:spChg>
        <pc:spChg chg="mod">
          <ac:chgData name="Kenneth Long" userId="265753353_tp_box_2" providerId="OAuth2" clId="{A468D245-4690-5D3A-9D17-9A5DA78C7BE2}" dt="2026-10-06T12:54:51.092" v="1624" actId="20577"/>
          <ac:spMkLst>
            <pc:docMk/>
            <pc:sldMk cId="1007043568" sldId="1628"/>
            <ac:spMk id="10" creationId="{89F352F2-C6F1-A0CD-95C2-80D4BD00B777}"/>
          </ac:spMkLst>
        </pc:spChg>
      </pc:sldChg>
      <pc:sldChg chg="modSp mod">
        <pc:chgData name="Kenneth Long" userId="265753353_tp_box_2" providerId="OAuth2" clId="{A468D245-4690-5D3A-9D17-9A5DA78C7BE2}" dt="2026-10-06T12:56:22.099" v="1736" actId="20577"/>
        <pc:sldMkLst>
          <pc:docMk/>
          <pc:sldMk cId="3634376242" sldId="1629"/>
        </pc:sldMkLst>
        <pc:spChg chg="mod">
          <ac:chgData name="Kenneth Long" userId="265753353_tp_box_2" providerId="OAuth2" clId="{A468D245-4690-5D3A-9D17-9A5DA78C7BE2}" dt="2026-10-06T12:56:22.099" v="1736" actId="20577"/>
          <ac:spMkLst>
            <pc:docMk/>
            <pc:sldMk cId="3634376242" sldId="1629"/>
            <ac:spMk id="9" creationId="{74B2F213-0684-9291-0005-CF6D1A766E8D}"/>
          </ac:spMkLst>
        </pc:spChg>
      </pc:sldChg>
      <pc:sldChg chg="addSp delSp modSp new mod modClrScheme chgLayout">
        <pc:chgData name="Kenneth Long" userId="265753353_tp_box_2" providerId="OAuth2" clId="{A468D245-4690-5D3A-9D17-9A5DA78C7BE2}" dt="2026-10-06T12:41:01.016" v="1232" actId="20577"/>
        <pc:sldMkLst>
          <pc:docMk/>
          <pc:sldMk cId="2333965914" sldId="1630"/>
        </pc:sldMkLst>
        <pc:spChg chg="mod ord">
          <ac:chgData name="Kenneth Long" userId="265753353_tp_box_2" providerId="OAuth2" clId="{A468D245-4690-5D3A-9D17-9A5DA78C7BE2}" dt="2026-10-06T12:38:09.309" v="1192" actId="700"/>
          <ac:spMkLst>
            <pc:docMk/>
            <pc:sldMk cId="2333965914" sldId="1630"/>
            <ac:spMk id="2" creationId="{CEFCBE67-BC8C-8714-2C9D-BD3C49E1D448}"/>
          </ac:spMkLst>
        </pc:spChg>
        <pc:spChg chg="del mod ord">
          <ac:chgData name="Kenneth Long" userId="265753353_tp_box_2" providerId="OAuth2" clId="{A468D245-4690-5D3A-9D17-9A5DA78C7BE2}" dt="2026-10-06T12:38:09.309" v="1192" actId="700"/>
          <ac:spMkLst>
            <pc:docMk/>
            <pc:sldMk cId="2333965914" sldId="1630"/>
            <ac:spMk id="3" creationId="{F7D7EDD4-F562-F7CA-2CD0-B38AC583C034}"/>
          </ac:spMkLst>
        </pc:spChg>
        <pc:spChg chg="mod ord">
          <ac:chgData name="Kenneth Long" userId="265753353_tp_box_2" providerId="OAuth2" clId="{A468D245-4690-5D3A-9D17-9A5DA78C7BE2}" dt="2026-10-06T12:38:09.309" v="1192" actId="700"/>
          <ac:spMkLst>
            <pc:docMk/>
            <pc:sldMk cId="2333965914" sldId="1630"/>
            <ac:spMk id="4" creationId="{5B9CF2BE-6C4A-BAAE-926A-2C421C5FD48D}"/>
          </ac:spMkLst>
        </pc:spChg>
        <pc:spChg chg="add del mod ord">
          <ac:chgData name="Kenneth Long" userId="265753353_tp_box_2" providerId="OAuth2" clId="{A468D245-4690-5D3A-9D17-9A5DA78C7BE2}" dt="2026-10-06T12:41:01.016" v="1232" actId="20577"/>
          <ac:spMkLst>
            <pc:docMk/>
            <pc:sldMk cId="2333965914" sldId="1630"/>
            <ac:spMk id="5" creationId="{0F2FD78A-4998-EFBE-24C2-8B88E7685D21}"/>
          </ac:spMkLst>
        </pc:spChg>
        <pc:spChg chg="add mod ord">
          <ac:chgData name="Kenneth Long" userId="265753353_tp_box_2" providerId="OAuth2" clId="{A468D245-4690-5D3A-9D17-9A5DA78C7BE2}" dt="2026-10-06T12:38:15.291" v="1203" actId="20577"/>
          <ac:spMkLst>
            <pc:docMk/>
            <pc:sldMk cId="2333965914" sldId="1630"/>
            <ac:spMk id="6" creationId="{67A43066-FF23-3AEF-28A8-76A293BBCA68}"/>
          </ac:spMkLst>
        </pc:spChg>
        <pc:picChg chg="add mod">
          <ac:chgData name="Kenneth Long" userId="265753353_tp_box_2" providerId="OAuth2" clId="{A468D245-4690-5D3A-9D17-9A5DA78C7BE2}" dt="2026-10-06T12:39:01.856" v="1211"/>
          <ac:picMkLst>
            <pc:docMk/>
            <pc:sldMk cId="2333965914" sldId="1630"/>
            <ac:picMk id="7" creationId="{228DF128-5EC2-8036-77FE-793FCFE36826}"/>
          </ac:picMkLst>
        </pc:picChg>
        <pc:picChg chg="add mod">
          <ac:chgData name="Kenneth Long" userId="265753353_tp_box_2" providerId="OAuth2" clId="{A468D245-4690-5D3A-9D17-9A5DA78C7BE2}" dt="2026-10-06T12:39:24.829" v="1225" actId="1076"/>
          <ac:picMkLst>
            <pc:docMk/>
            <pc:sldMk cId="2333965914" sldId="1630"/>
            <ac:picMk id="8" creationId="{39477CCA-ECC8-C9AE-A801-E15078FA079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0D2A8-8F95-47C2-ABE1-A779F5A43C98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663E2-27CE-4C79-91D3-7F5C4262D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5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464332-DFBC-D546-9D62-8B5A6BCB01D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472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28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5062" y="72052"/>
            <a:ext cx="3263255" cy="359892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C53F61BD-18EB-B863-761D-89639D8806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</a:defRPr>
            </a:lvl2pPr>
            <a:lvl3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 dirty="0"/>
              <a:t>K. Long</a:t>
            </a:r>
          </a:p>
          <a:p>
            <a:pPr lvl="0"/>
            <a:fld id="{9DCC74C0-6BEE-FF4F-AD0C-03B911E77FAB}" type="datetime4">
              <a:rPr lang="en-GB" smtClean="0"/>
              <a:t>16 December 2025</a:t>
            </a:fld>
            <a:endParaRPr lang="en-GB" dirty="0"/>
          </a:p>
        </p:txBody>
      </p:sp>
      <p:pic>
        <p:nvPicPr>
          <p:cNvPr id="2" name="Picture 2" descr="STFC logo">
            <a:extLst>
              <a:ext uri="{FF2B5EF4-FFF2-40B4-BE49-F238E27FC236}">
                <a16:creationId xmlns:a16="http://schemas.microsoft.com/office/drawing/2014/main" id="{60CAF404-64A1-1DAA-E5DA-C4E750076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17" y="8865"/>
            <a:ext cx="1403583" cy="359893"/>
          </a:xfrm>
          <a:prstGeom prst="rect">
            <a:avLst/>
          </a:prstGeom>
          <a:solidFill>
            <a:srgbClr val="000080"/>
          </a:solidFill>
          <a:ln>
            <a:solidFill>
              <a:srgbClr val="000080"/>
            </a:solidFill>
          </a:ln>
        </p:spPr>
      </p:pic>
    </p:spTree>
    <p:extLst>
      <p:ext uri="{BB962C8B-B14F-4D97-AF65-F5344CB8AC3E}">
        <p14:creationId xmlns:p14="http://schemas.microsoft.com/office/powerpoint/2010/main" val="60668972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85054" cy="553998"/>
          </a:xfrm>
        </p:spPr>
        <p:txBody>
          <a:bodyPr>
            <a:noAutofit/>
          </a:bodyPr>
          <a:lstStyle>
            <a:lvl1pPr marL="95250" indent="0">
              <a:tabLst/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589947"/>
            <a:ext cx="12185054" cy="6268053"/>
          </a:xfrm>
        </p:spPr>
        <p:txBody>
          <a:bodyPr/>
          <a:lstStyle>
            <a:lvl1pPr marL="314325" indent="-169863">
              <a:tabLst/>
              <a:defRPr sz="3200" b="1">
                <a:solidFill>
                  <a:schemeClr val="accent1"/>
                </a:solidFill>
              </a:defRPr>
            </a:lvl1pPr>
            <a:lvl2pPr marL="314325" indent="-169863">
              <a:tabLst/>
              <a:defRPr sz="2800" b="1">
                <a:solidFill>
                  <a:schemeClr val="accent6"/>
                </a:solidFill>
              </a:defRPr>
            </a:lvl2pPr>
            <a:lvl3pPr marL="628650" indent="-266700">
              <a:tabLst/>
              <a:defRPr sz="2800" b="1">
                <a:solidFill>
                  <a:schemeClr val="accent1"/>
                </a:solidFill>
              </a:defRPr>
            </a:lvl3pPr>
            <a:lvl4pPr marL="893763" indent="-265113">
              <a:tabLst/>
              <a:defRPr sz="2400" b="1">
                <a:solidFill>
                  <a:schemeClr val="accent3"/>
                </a:solidFill>
              </a:defRPr>
            </a:lvl4pPr>
            <a:lvl5pPr marL="1076325" indent="-254000">
              <a:tabLst/>
              <a:defRPr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66565" y="6550223"/>
            <a:ext cx="618489" cy="307777"/>
          </a:xfrm>
        </p:spPr>
        <p:txBody>
          <a:bodyPr wrap="square">
            <a:spAutoFit/>
          </a:bodyPr>
          <a:lstStyle>
            <a:lvl1pPr algn="r">
              <a:defRPr sz="2000"/>
            </a:lvl1pPr>
          </a:lstStyle>
          <a:p>
            <a:pPr algn="r"/>
            <a:fld id="{A1DC3ABC-92C2-B748-ABF3-8546144348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614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6563" y="6719455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466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74996" y="6708025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846384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>
            <a:lvl2pPr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6563" y="6720728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26107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7F33E122-4495-44BA-A4C1-8BE76937A80D}" type="datetime1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35858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753EDC06-C956-40EB-B7C2-5D24D2134868}" type="datetime1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019597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7072CD8-4874-4E1A-99A5-6A33EAEAD984}" type="datetime1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074776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AEE23BCF-757C-48E4-AB43-882F0A78532C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475608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7B683EC-1E11-45E0-886A-851228B0A8DF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66366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D02D4AE-58D3-41BB-8060-5ADF87B91618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24803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8FD75DBF-6AEB-4550-BEA6-FE6CE3862FB9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706673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8CB2C9E-B7BA-48F8-8C95-4A603CB4A0B6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98037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6CB10E69-4493-469E-9F6F-0F2C42DABB23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423154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9A67A56-2FF9-491E-814D-0A900175F8E1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34480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24982C8-03A6-4D1C-870A-BE728679E492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7539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3DF533C-450F-4C7A-8669-D1C1D442E9DA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019243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025"/>
            <a:ext cx="9984000" cy="5934075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B67106-7FE2-4B8D-9827-B242124A96D0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A8D6E0-472D-9B14-F3A6-BC2F23E87040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 dirty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146774957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D240A93-6E2C-479B-B487-61050B029E0E}" type="datetime1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69607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4AFBB15-756E-4C9B-BAD5-65B8245F1711}" type="datetime1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25788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A99664A-9D95-4BFD-9EE2-ED03761B5D93}" type="datetime1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6803618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EE2EA-C029-0AE3-B18F-CB5D823CD4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16F8D3-3840-4002-A902-CA5665F1877D}" type="datetime1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4AA3B-FC1A-1DAF-C282-4ED6FC740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8A0A1-4076-F926-D730-16EF8BBD7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3E70A2-A3C6-29D0-1DEB-4D8F9283B18B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 dirty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E2710C7-980D-1529-A1C4-D0B914429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1609BCD-EF9A-DF89-AAD2-167090C57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3995235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37846E35-447D-4F3F-B312-D5A5B297F989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939635899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10253B4-E62F-43A9-95E1-1281FC369A0C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206395976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E045C65B-45F4-494F-85C9-F650D9479B4E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773322227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12BB683-185E-47F3-8B62-B7D69EB8BD5B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65361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946529D-9412-41C5-A6C2-C931A11B8D57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569060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A66683B-1327-4EC5-BC3D-F1BC9929DF1D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26118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9C00F3C-9559-4D72-9EA0-55DADACB2573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04966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B51BB1C3-5A45-497F-BCC7-EC2CAE0BF41E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784684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E5B9E16-EEE1-449A-9FC3-EC3A45AD75A9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4154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A905C08-4378-4C2A-80FC-85BE4CC22ED2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39553058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4999A96-AD1A-4D71-9FB8-4FC24821C6DB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640183430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6D04DA1-1F50-4046-AB99-973BFEA76F20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974509294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45F4D7C-325E-46DC-8928-255FD373C96D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785877609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66A20609-BB11-4BF4-8697-59822653EB4F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240842164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3C4F2A2-6868-407F-8098-72A30A0A7D4F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782778189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99DDFD2-A19B-4FDD-86ED-B185BF53816E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306752833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D18818C7-E49D-46B4-A26D-8654FF918181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115991555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88DF4B4E-1431-4713-BED5-A43C1F5596C4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2859685012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3"/>
            <a:ext cx="12193489" cy="685799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33404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148999050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658548261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211696665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8F1E4B3C-5470-00F2-B8CB-BB4906CF439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7D7A316D-6FA6-8EBE-A7B4-43071E70A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11C06CEA-028D-9197-2DEF-67878595AE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EA93E8D-A827-0EF8-FC25-4EDF7B194E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F359F29-A6DD-FD4C-F807-701DEA41EDF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2468BF6B-AEBB-4CAA-244D-9EBE80B9A1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CC60AC05-547F-FA65-604E-4ED4912EA9E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632E58E-1400-1E6E-BB60-7A9B794F41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4D65D159-581D-F29B-BBD4-C1C5BACCEE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4250105972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3A87AD45-2D2F-D96C-947C-BAE35BFEBEE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1EDC35F-4F2D-B2A7-1ECD-0CF19D1AD2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7F4776F-4E5E-13DF-F11A-A6808FFFC98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BA993AE1-6A24-5C17-7FE2-A16589D9C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A87F8EF-CDAD-15A2-A361-88921E1CAF7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E90186DB-2300-A8AA-8FAD-2C609649A6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31922286-E237-1114-3A54-E1731611D6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1B4DA78C-0EF6-B05D-F2D2-EFEDA343E3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A00F92FE-6EB2-0D0E-BFC9-559AD1E7A4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216125896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761819100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2408184500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595170055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878288"/>
            <a:ext cx="5606484" cy="652688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49CC1682-CCAA-5EE1-585E-F7C4434F1C5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70403FB-3386-A0FE-3E9D-A2925EF0E8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C2CDC1DE-179E-04D4-B493-BF069DE85D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B9A68412-C85B-6332-8B98-2635795BBA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9ECB875-34C4-65FF-6CDA-1356F6BC767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D3B5B848-7A8D-931B-DFC2-C5B37B8DB6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61AABDF-9542-DBC6-6388-ABE2035BE7B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57C10C3-A39D-D1F6-3C50-91EC9A5E76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E4DD9B4A-92B0-0B9A-755B-A13B032A85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3000926829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8C3038C-7537-45C4-BC31-19A4CC76608A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818251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F60A9E25-142E-4760-8666-599A78D60753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7015067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E3F32C0C-5320-426A-9514-B5BB83F873AE}" type="datetime1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909866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2E7F5FA-78BB-B051-2F1F-3CECE48AC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565" y="6550223"/>
            <a:ext cx="618489" cy="307777"/>
          </a:xfrm>
        </p:spPr>
        <p:txBody>
          <a:bodyPr wrap="square">
            <a:spAutoFit/>
          </a:bodyPr>
          <a:lstStyle>
            <a:lvl1pPr algn="r">
              <a:defRPr sz="2000"/>
            </a:lvl1pPr>
          </a:lstStyle>
          <a:p>
            <a:pPr algn="r"/>
            <a:fld id="{A1DC3ABC-92C2-B748-ABF3-8546144348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464979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6D330E4-EC35-42CE-9A21-653C43AB9D97}" type="datetime1">
              <a:rPr lang="en-GB" smtClean="0"/>
              <a:t>06/10/2026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168227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12DF983-3AD9-45E2-9CD5-5871D2EB91F5}" type="datetime1">
              <a:rPr lang="en-GB" smtClean="0"/>
              <a:t>06/10/2026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112911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516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A3110-C7A8-148E-3E96-29F204B2F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DFA65-3E7F-8783-007D-7C57AB222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97A26-C38F-479A-44A7-0F594202F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C402-BB0C-3B41-F261-E55C29A5B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673A9-644A-F34B-8DD3-18081A9F9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998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CCD6-6989-9A6A-EC7B-95D779219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01588-FDDE-27F7-8F94-6AF4DC4E3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7D22B-5D40-22AD-30F0-221DF2A75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EEC2A-1BE0-81B8-B107-7D9A7E9C9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C92E9-A222-7266-7120-8F3A69C0F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200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FF69B-2F65-ED23-2068-D45FFBB2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EBA5DD-1875-20E1-A2C8-C4B809661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EDF98-6116-DEA5-9CE7-505662157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BBA2D-CD15-9D5F-169C-0DAB2937C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789BA-E354-D313-3EA9-C5BE63F1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8149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9265F-033D-3C88-1714-4FE3838C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361EB-D56D-F69B-352F-8FF82BA9CB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C9644-153F-BAA7-8B6E-B3763A44F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6A6AFC-E1ED-DE97-3C80-8FF0F261F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6847B1-E216-AEBA-2BB1-339578DE9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AC789-9459-8594-85D0-77142553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180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89260-8C79-3324-D7D8-B1E450EC9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C8F18-3F40-BA33-85F2-5D0C3A339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AF887-21AD-514B-9BD4-AA07213F65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726677-A2D1-B1BC-308B-FCF9EB6885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CA5F34-AD1B-A678-58F4-7A81A99DB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0543AF-163A-64ED-3680-EDFA3FA66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FF6587-C887-1460-9CED-C7EEA350B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9F35A8-8262-C75E-06DE-A2A061F3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02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600A4-DA16-F9C5-DC27-714BB0F0C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22EABC-BD8C-482D-70EB-18D4CBCA6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8DF2E3-0738-82C5-A040-D61A4564A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27828-041D-DAEB-D953-86E065A0F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8688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64F6EF-8E5F-AEED-66B5-44E28E2DC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E5158C-42B2-A4E9-C6E7-2CC2D8787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985F6-4CC0-0503-202C-AFFACDCDC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4683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20DE2-40AE-2BC4-FC1D-08ACF3456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4BC2D-966A-5347-32C0-BE0AFA47D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65BDD-89B4-B477-F478-CA2997C01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EF7D61-35A0-92BF-ED26-F333A676C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B52C0-733B-A454-D139-DF5834AA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6BE44-C555-1632-B74A-1FCD4D18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729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C59A4-92F2-A9DC-0316-4D9274BE4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87F90B-1FBE-E52F-1133-B61F417564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E7B46-622B-94E3-E17D-113ED632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931D22-5544-50BD-1FC8-0D1965594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CC463-00A5-81EE-1A66-4B4B8B819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2566AC-AB5C-D888-B9D4-3DC831729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017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CDB25-A854-E06A-82D8-33207EEBC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DB72AC-3A7C-76EE-8A0D-16CBD44DD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1DBD1-D0A5-0AA3-E2C0-B851DD166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CBD96-6F1D-28F7-31AC-FF7CC88D9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CE8F0-D6A7-655C-D680-1B6EC4795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302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04BB2B-9230-A629-2EF0-D3FC7BC6E3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207012-6A2F-7126-3B93-55A192545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FDEBD-656F-F098-F489-FFA28D717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D2670-FA44-9D74-2B1E-0E81AD3DE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4EC4F-75D8-5DD0-6868-5CBD91D83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79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0F4440-CEDC-0D92-E0D5-5C1E3B59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A021F-8558-9528-DA3D-486CCDBE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6232" y="1394619"/>
            <a:ext cx="11541025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17C40-7EB7-0CFD-6F6C-54AE57DE1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66563" y="6720728"/>
            <a:ext cx="318491" cy="13727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>
              <a:defRPr sz="850" b="1">
                <a:solidFill>
                  <a:schemeClr val="accent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08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729" r:id="rId2"/>
    <p:sldLayoutId id="2147483650" r:id="rId3"/>
    <p:sldLayoutId id="2147483683" r:id="rId4"/>
    <p:sldLayoutId id="2147483684" r:id="rId5"/>
    <p:sldLayoutId id="2147483652" r:id="rId6"/>
    <p:sldLayoutId id="2147483685" r:id="rId7"/>
    <p:sldLayoutId id="2147483686" r:id="rId8"/>
    <p:sldLayoutId id="2147483659" r:id="rId9"/>
    <p:sldLayoutId id="2147483687" r:id="rId10"/>
    <p:sldLayoutId id="2147483688" r:id="rId11"/>
    <p:sldLayoutId id="2147483660" r:id="rId12"/>
    <p:sldLayoutId id="2147483689" r:id="rId13"/>
    <p:sldLayoutId id="2147483690" r:id="rId14"/>
    <p:sldLayoutId id="2147483677" r:id="rId15"/>
    <p:sldLayoutId id="2147483691" r:id="rId16"/>
    <p:sldLayoutId id="2147483692" r:id="rId17"/>
    <p:sldLayoutId id="2147483676" r:id="rId18"/>
    <p:sldLayoutId id="2147483667" r:id="rId19"/>
    <p:sldLayoutId id="2147483693" r:id="rId20"/>
    <p:sldLayoutId id="2147483694" r:id="rId21"/>
    <p:sldLayoutId id="2147483666" r:id="rId22"/>
    <p:sldLayoutId id="2147483661" r:id="rId23"/>
    <p:sldLayoutId id="2147483695" r:id="rId24"/>
    <p:sldLayoutId id="2147483696" r:id="rId25"/>
    <p:sldLayoutId id="2147483669" r:id="rId26"/>
    <p:sldLayoutId id="2147483697" r:id="rId27"/>
    <p:sldLayoutId id="2147483698" r:id="rId28"/>
    <p:sldLayoutId id="2147483678" r:id="rId29"/>
    <p:sldLayoutId id="2147483699" r:id="rId30"/>
    <p:sldLayoutId id="2147483700" r:id="rId31"/>
    <p:sldLayoutId id="2147483662" r:id="rId32"/>
    <p:sldLayoutId id="2147483701" r:id="rId33"/>
    <p:sldLayoutId id="2147483702" r:id="rId34"/>
    <p:sldLayoutId id="2147483663" r:id="rId35"/>
    <p:sldLayoutId id="2147483703" r:id="rId36"/>
    <p:sldLayoutId id="2147483704" r:id="rId37"/>
    <p:sldLayoutId id="2147483664" r:id="rId38"/>
    <p:sldLayoutId id="2147483705" r:id="rId39"/>
    <p:sldLayoutId id="2147483706" r:id="rId40"/>
    <p:sldLayoutId id="2147483665" r:id="rId41"/>
    <p:sldLayoutId id="2147483671" r:id="rId42"/>
    <p:sldLayoutId id="2147483707" r:id="rId43"/>
    <p:sldLayoutId id="2147483708" r:id="rId44"/>
    <p:sldLayoutId id="2147483670" r:id="rId45"/>
    <p:sldLayoutId id="2147483672" r:id="rId46"/>
    <p:sldLayoutId id="2147483674" r:id="rId47"/>
    <p:sldLayoutId id="2147483709" r:id="rId48"/>
    <p:sldLayoutId id="2147483710" r:id="rId49"/>
    <p:sldLayoutId id="2147483673" r:id="rId50"/>
    <p:sldLayoutId id="2147483654" r:id="rId51"/>
    <p:sldLayoutId id="2147483711" r:id="rId52"/>
    <p:sldLayoutId id="2147483712" r:id="rId53"/>
    <p:sldLayoutId id="2147483655" r:id="rId54"/>
    <p:sldLayoutId id="2147483713" r:id="rId55"/>
    <p:sldLayoutId id="2147483714" r:id="rId56"/>
    <p:sldLayoutId id="2147483730" r:id="rId57"/>
  </p:sldLayoutIdLst>
  <p:transition>
    <p:fade/>
  </p:transition>
  <p:hf hdr="0"/>
  <p:txStyles>
    <p:titleStyle>
      <a:lvl1pPr algn="l" defTabSz="685765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765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765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j-lt"/>
          <a:ea typeface="+mn-ea"/>
          <a:cs typeface="+mn-cs"/>
        </a:defRPr>
      </a:lvl2pPr>
      <a:lvl3pPr marL="161991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323984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485975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3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6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18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1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2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5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7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2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5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77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06">
          <p15:clr>
            <a:srgbClr val="F26B43"/>
          </p15:clr>
        </p15:guide>
        <p15:guide id="4" pos="7475">
          <p15:clr>
            <a:srgbClr val="F26B43"/>
          </p15:clr>
        </p15:guide>
        <p15:guide id="5" orient="horz" pos="207">
          <p15:clr>
            <a:srgbClr val="F26B43"/>
          </p15:clr>
        </p15:guide>
        <p15:guide id="6" orient="horz" pos="4114">
          <p15:clr>
            <a:srgbClr val="F26B43"/>
          </p15:clr>
        </p15:guide>
        <p15:guide id="7" orient="horz" pos="3944">
          <p15:clr>
            <a:srgbClr val="F26B43"/>
          </p15:clr>
        </p15:guide>
        <p15:guide id="8" orient="horz" pos="879">
          <p15:clr>
            <a:srgbClr val="F26B43"/>
          </p15:clr>
        </p15:guide>
        <p15:guide id="9" pos="3723">
          <p15:clr>
            <a:srgbClr val="F26B43"/>
          </p15:clr>
        </p15:guide>
        <p15:guide id="10" pos="395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5C0580-9663-C5B5-2D84-F33D30711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E30C9-3B80-A2B6-8FDD-9284F9431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88B9C-3550-4FD9-321B-D9CCE767EA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1BDA00-4B31-5B4C-94C5-0B1ED045DDD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30BC8-B622-9D2F-6D53-4163CD45D5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FFD80-F055-A3B7-465E-880AF3216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6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stfc.ac.uk/event/1703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dico.stfc.ac.uk/event/1956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C62E2F9-67EF-49A4-C966-DC819B8551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News and update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14C6A58-4BC9-DEC5-4985-01679C720F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DF513D-AA12-6F69-5FEE-D1348DB990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K. Long</a:t>
            </a:r>
          </a:p>
          <a:p>
            <a:fld id="{FA6DD110-9F71-804E-BF04-B7214D1E8C1A}" type="datetime4">
              <a:rPr lang="en-US"/>
              <a:t>October 6, 2026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AEAD0E-7BCE-9A43-9F7D-CAD9B4714BDA}"/>
              </a:ext>
            </a:extLst>
          </p:cNvPr>
          <p:cNvSpPr txBox="1"/>
          <p:nvPr/>
        </p:nvSpPr>
        <p:spPr>
          <a:xfrm>
            <a:off x="4865914" y="-4354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34524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CBE67-BC8C-8714-2C9D-BD3C49E1D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Peter Hobson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2FD78A-4998-EFBE-24C2-8B88E7685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3951514"/>
            <a:ext cx="11540763" cy="2309586"/>
          </a:xfrm>
        </p:spPr>
        <p:txBody>
          <a:bodyPr/>
          <a:lstStyle/>
          <a:p>
            <a:pPr algn="ctr"/>
            <a:r>
              <a:rPr lang="en-GB" dirty="0"/>
              <a:t>Peter passed away last week.  </a:t>
            </a:r>
          </a:p>
          <a:p>
            <a:pPr algn="ctr"/>
            <a:r>
              <a:rPr lang="en-GB" dirty="0"/>
              <a:t>A committed, insightful, supportive, and kind colleague.  </a:t>
            </a:r>
          </a:p>
          <a:p>
            <a:pPr algn="ctr"/>
            <a:r>
              <a:rPr lang="en-GB" dirty="0"/>
              <a:t>He will be missed!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9CF2BE-6C4A-BAAE-926A-2C421C5FD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2</a:t>
            </a:fld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7A43066-FF23-3AEF-28A8-76A293BBCA68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In memoriam</a:t>
            </a:r>
          </a:p>
        </p:txBody>
      </p:sp>
      <p:pic>
        <p:nvPicPr>
          <p:cNvPr id="8" name="Picture 7" descr="Peter">
            <a:extLst>
              <a:ext uri="{FF2B5EF4-FFF2-40B4-BE49-F238E27FC236}">
                <a16:creationId xmlns:a16="http://schemas.microsoft.com/office/drawing/2014/main" id="{39477CCA-ECC8-C9AE-A801-E15078FA0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996" y="430135"/>
            <a:ext cx="2198007" cy="291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965914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A4DB7-87B9-EDB7-1020-11B06004B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0C1AD-8DA9-7770-8A11-8575242BB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589947"/>
            <a:ext cx="7127749" cy="6268053"/>
          </a:xfrm>
        </p:spPr>
        <p:txBody>
          <a:bodyPr/>
          <a:lstStyle/>
          <a:p>
            <a:r>
              <a:rPr lang="en-US" dirty="0"/>
              <a:t>Frontiers in science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Now underway:</a:t>
            </a:r>
            <a:endParaRPr lang="en-US" dirty="0"/>
          </a:p>
          <a:p>
            <a:pPr marL="361950" lvl="2" indent="0">
              <a:buNone/>
            </a:pPr>
            <a:r>
              <a:rPr lang="en-US" dirty="0">
                <a:solidFill>
                  <a:srgbClr val="FF0000"/>
                </a:solidFill>
              </a:rPr>
              <a:t>Initial drafting team</a:t>
            </a:r>
          </a:p>
          <a:p>
            <a:pPr marL="720725" marR="0" lvl="2" indent="-358775" algn="l" defTabSz="685765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CD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7158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64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KL, Y.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64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Prezado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64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J. Parsons, R. Amos, T. Underwood, C. Whyte</a:t>
            </a:r>
            <a:endParaRPr lang="en-US" dirty="0">
              <a:solidFill>
                <a:schemeClr val="accent6"/>
              </a:solidFill>
            </a:endParaRPr>
          </a:p>
          <a:p>
            <a:pPr marL="361950" lvl="2" indent="0">
              <a:buNone/>
            </a:pPr>
            <a:r>
              <a:rPr lang="en-US" sz="2400" dirty="0">
                <a:solidFill>
                  <a:schemeClr val="accent2"/>
                </a:solidFill>
              </a:rPr>
              <a:t>		On behalf of the collaboration</a:t>
            </a:r>
          </a:p>
          <a:p>
            <a:pPr marL="361950" lvl="2" indent="0">
              <a:buNone/>
            </a:pPr>
            <a:r>
              <a:rPr lang="en-US" dirty="0">
                <a:solidFill>
                  <a:srgbClr val="FF0000"/>
                </a:solidFill>
              </a:rPr>
              <a:t>Will reach out … aiming for Q1 27</a:t>
            </a:r>
          </a:p>
          <a:p>
            <a:pPr marL="361950" lvl="2" indent="0">
              <a:buNone/>
            </a:pPr>
            <a:endParaRPr lang="en-US" sz="2000" dirty="0">
              <a:solidFill>
                <a:schemeClr val="accent2"/>
              </a:solidFill>
            </a:endParaRPr>
          </a:p>
          <a:p>
            <a:pPr marL="52388" lvl="2" indent="0">
              <a:buNone/>
            </a:pPr>
            <a:r>
              <a:rPr lang="en-US" dirty="0"/>
              <a:t>Publishing CDR:</a:t>
            </a:r>
          </a:p>
          <a:p>
            <a:pPr marL="52388" lvl="2" indent="0">
              <a:buNone/>
            </a:pPr>
            <a:r>
              <a:rPr lang="en-US" dirty="0">
                <a:solidFill>
                  <a:schemeClr val="accent6"/>
                </a:solidFill>
              </a:rPr>
              <a:t>Exchange with Editor:</a:t>
            </a:r>
            <a:endParaRPr lang="en-US" dirty="0">
              <a:solidFill>
                <a:schemeClr val="accent2"/>
              </a:solidFill>
            </a:endParaRPr>
          </a:p>
          <a:p>
            <a:pPr marL="361950" lvl="2" indent="0">
              <a:buNone/>
            </a:pPr>
            <a:r>
              <a:rPr lang="en-US" sz="2400" dirty="0">
                <a:solidFill>
                  <a:schemeClr val="accent6"/>
                </a:solidFill>
              </a:rPr>
              <a:t>Editor proposes vehicles by which CDR contributions can be published together</a:t>
            </a:r>
          </a:p>
          <a:p>
            <a:pPr marL="361950" marR="0" lvl="2" indent="0" algn="l" defTabSz="685765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C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Clear that they want the lead article before further discussion…</a:t>
            </a:r>
          </a:p>
          <a:p>
            <a:pPr marL="361950" lvl="2" indent="0">
              <a:buNone/>
            </a:pP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4FBDB-9F77-C69F-17F7-56BBB04A2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58B4A7-22BB-F7BD-21FA-449B0814F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749" y="69448"/>
            <a:ext cx="4748060" cy="671910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7A7B48-068F-9A36-8BC8-359214A844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11" r="10989" b="56962"/>
          <a:stretch>
            <a:fillRect/>
          </a:stretch>
        </p:blipFill>
        <p:spPr>
          <a:xfrm>
            <a:off x="7113028" y="3429001"/>
            <a:ext cx="4762781" cy="33303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06747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6D544-444E-6F2C-8C6A-19B873DF8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13700-AD8C-EAF1-194C-20EE693BA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Updates: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B4906AA-A78A-914E-BE41-8831C7E64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257" y="1262986"/>
            <a:ext cx="11224124" cy="705514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Aled Isaac, Stefan Eriksson, Mike Charlton, Richard </a:t>
            </a:r>
            <a:r>
              <a:rPr lang="en-US" dirty="0" err="1">
                <a:solidFill>
                  <a:schemeClr val="accent6"/>
                </a:solidFill>
              </a:rPr>
              <a:t>Hugtenburg</a:t>
            </a:r>
            <a:r>
              <a:rPr lang="en-US" dirty="0">
                <a:solidFill>
                  <a:schemeClr val="accent6"/>
                </a:solidFill>
              </a:rPr>
              <a:t>, Colin Whyte, Marie Boyd, Bob Bingham, Marco Borghesi, Tim Greenshaw, Richard Amos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FFD11-579D-F53E-753C-CEFBD6F21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1DC3ABC-92C2-B748-ABF3-8546144348B4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394CE4-0AED-5293-1C21-9F23D45120E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874196"/>
            <a:ext cx="11540763" cy="37156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4-nation …	</a:t>
            </a:r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62C73D5A-C7CB-0AB1-1167-21541FCDD6BA}"/>
              </a:ext>
            </a:extLst>
          </p:cNvPr>
          <p:cNvSpPr txBox="1">
            <a:spLocks/>
          </p:cNvSpPr>
          <p:nvPr/>
        </p:nvSpPr>
        <p:spPr>
          <a:xfrm>
            <a:off x="334233" y="2723486"/>
            <a:ext cx="11540763" cy="9496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6"/>
                </a:solidFill>
              </a:rPr>
              <a:t>Writing committee;</a:t>
            </a:r>
          </a:p>
          <a:p>
            <a:r>
              <a:rPr lang="en-US" sz="2800" dirty="0">
                <a:solidFill>
                  <a:schemeClr val="accent6"/>
                </a:solidFill>
              </a:rPr>
              <a:t>	</a:t>
            </a:r>
            <a:r>
              <a:rPr lang="en-US" dirty="0">
                <a:solidFill>
                  <a:schemeClr val="accent6"/>
                </a:solidFill>
              </a:rPr>
              <a:t>Too many names!  First task 2-pager for EPSRC </a:t>
            </a:r>
            <a:r>
              <a:rPr lang="en-US" dirty="0" err="1">
                <a:solidFill>
                  <a:schemeClr val="accent6"/>
                </a:solidFill>
              </a:rPr>
              <a:t>Programme</a:t>
            </a:r>
            <a:r>
              <a:rPr lang="en-US" dirty="0">
                <a:solidFill>
                  <a:schemeClr val="accent6"/>
                </a:solidFill>
              </a:rPr>
              <a:t> Manager</a:t>
            </a: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BEE5DBB2-E7D4-A296-2951-E943327B14EB}"/>
              </a:ext>
            </a:extLst>
          </p:cNvPr>
          <p:cNvSpPr txBox="1">
            <a:spLocks/>
          </p:cNvSpPr>
          <p:nvPr/>
        </p:nvSpPr>
        <p:spPr>
          <a:xfrm>
            <a:off x="334415" y="2334696"/>
            <a:ext cx="11540763" cy="37156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765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accent3"/>
                </a:solidFill>
                <a:latin typeface="+mn-lt"/>
                <a:ea typeface="Inter Medium" panose="02000503000000020004" pitchFamily="2" charset="0"/>
                <a:cs typeface="+mn-cs"/>
              </a:defRPr>
            </a:lvl1pPr>
            <a:lvl2pPr marL="342882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685765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47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30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12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95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177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60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 err="1"/>
              <a:t>Programme</a:t>
            </a:r>
            <a:r>
              <a:rPr lang="en-US" dirty="0"/>
              <a:t> grant …	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89F352F2-C6F1-A0CD-95C2-80D4BD00B777}"/>
              </a:ext>
            </a:extLst>
          </p:cNvPr>
          <p:cNvSpPr txBox="1">
            <a:spLocks/>
          </p:cNvSpPr>
          <p:nvPr/>
        </p:nvSpPr>
        <p:spPr>
          <a:xfrm>
            <a:off x="334233" y="4645348"/>
            <a:ext cx="11540763" cy="9496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6"/>
                </a:solidFill>
              </a:rPr>
              <a:t>Getting started</a:t>
            </a:r>
            <a:r>
              <a:rPr lang="en-US" sz="2800" dirty="0">
                <a:solidFill>
                  <a:schemeClr val="accent6"/>
                </a:solidFill>
              </a:rPr>
              <a:t>;</a:t>
            </a:r>
          </a:p>
          <a:p>
            <a:r>
              <a:rPr lang="en-US" sz="2800" dirty="0">
                <a:solidFill>
                  <a:schemeClr val="accent6"/>
                </a:solidFill>
              </a:rPr>
              <a:t>	</a:t>
            </a:r>
            <a:r>
              <a:rPr lang="en-US" dirty="0">
                <a:solidFill>
                  <a:schemeClr val="accent6"/>
                </a:solidFill>
              </a:rPr>
              <a:t>Initial discussion with CNRS/</a:t>
            </a:r>
            <a:r>
              <a:rPr lang="en-US" dirty="0" err="1">
                <a:solidFill>
                  <a:schemeClr val="accent6"/>
                </a:solidFill>
              </a:rPr>
              <a:t>Strassbourg</a:t>
            </a:r>
            <a:r>
              <a:rPr lang="en-US" dirty="0">
                <a:solidFill>
                  <a:schemeClr val="accent6"/>
                </a:solidFill>
              </a:rPr>
              <a:t> on Friday</a:t>
            </a:r>
          </a:p>
          <a:p>
            <a:r>
              <a:rPr lang="en-US" sz="2800" dirty="0">
                <a:solidFill>
                  <a:schemeClr val="accent6"/>
                </a:solidFill>
              </a:rPr>
              <a:t>	</a:t>
            </a:r>
            <a:r>
              <a:rPr lang="en-US" dirty="0">
                <a:solidFill>
                  <a:schemeClr val="accent6"/>
                </a:solidFill>
              </a:rPr>
              <a:t>Seeking a date with Katia Parodi and Yolanda </a:t>
            </a:r>
            <a:r>
              <a:rPr lang="en-US" dirty="0" err="1">
                <a:solidFill>
                  <a:schemeClr val="accent6"/>
                </a:solidFill>
              </a:rPr>
              <a:t>Prezado</a:t>
            </a:r>
            <a:endParaRPr lang="en-US" sz="2800" dirty="0">
              <a:solidFill>
                <a:schemeClr val="accent6"/>
              </a:solidFill>
            </a:endParaRP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F1CCA926-98AD-B895-9A1A-B1D86633F17C}"/>
              </a:ext>
            </a:extLst>
          </p:cNvPr>
          <p:cNvSpPr txBox="1">
            <a:spLocks/>
          </p:cNvSpPr>
          <p:nvPr/>
        </p:nvSpPr>
        <p:spPr>
          <a:xfrm>
            <a:off x="334415" y="4256558"/>
            <a:ext cx="11540763" cy="37156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765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600" kern="1200">
                <a:solidFill>
                  <a:schemeClr val="accent3"/>
                </a:solidFill>
                <a:latin typeface="+mn-lt"/>
                <a:ea typeface="Inter Medium" panose="02000503000000020004" pitchFamily="2" charset="0"/>
                <a:cs typeface="+mn-cs"/>
              </a:defRPr>
            </a:lvl1pPr>
            <a:lvl2pPr marL="342882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685765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47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30" indent="0" algn="ctr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12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95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177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60" indent="0" algn="ctr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/>
              <a:t>EU MCSA DN …</a:t>
            </a:r>
          </a:p>
        </p:txBody>
      </p:sp>
    </p:spTree>
    <p:extLst>
      <p:ext uri="{BB962C8B-B14F-4D97-AF65-F5344CB8AC3E}">
        <p14:creationId xmlns:p14="http://schemas.microsoft.com/office/powerpoint/2010/main" val="100704356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7188D-C03D-4A47-116F-658DE6891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68515-6EE9-0DCF-DABB-9BE926795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Updates: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E42F3E1-3E1D-AF0D-199F-5283160CB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4818986"/>
            <a:ext cx="11540763" cy="1815094"/>
          </a:xfrm>
        </p:spPr>
        <p:txBody>
          <a:bodyPr/>
          <a:lstStyle/>
          <a:p>
            <a:r>
              <a:rPr lang="en-US" sz="2800" b="1" dirty="0">
                <a:solidFill>
                  <a:schemeClr val="accent6"/>
                </a:solidFill>
              </a:rPr>
              <a:t>More details will follow!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1C373-ABCF-29B8-2E30-052CC3138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1DC3ABC-92C2-B748-ABF3-8546144348B4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D6B76C-4A5F-2EAC-DC5A-59F374FD66E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CLF/EPAC &amp; </a:t>
            </a:r>
            <a:r>
              <a:rPr lang="en-US" dirty="0" err="1"/>
              <a:t>LhARA</a:t>
            </a:r>
            <a:r>
              <a:rPr lang="en-US" dirty="0"/>
              <a:t> …	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71E359-2801-7DD8-1972-7B7E089C1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79" y="1578367"/>
            <a:ext cx="11967189" cy="302699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603ABF-5B75-B3AC-63E3-BD46A0E42F64}"/>
              </a:ext>
            </a:extLst>
          </p:cNvPr>
          <p:cNvSpPr txBox="1"/>
          <p:nvPr/>
        </p:nvSpPr>
        <p:spPr>
          <a:xfrm>
            <a:off x="6777678" y="2523263"/>
            <a:ext cx="3728453" cy="43625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en-US" sz="2400" b="1" dirty="0">
                <a:solidFill>
                  <a:schemeClr val="bg1"/>
                </a:solidFill>
              </a:rPr>
              <a:t>https://</a:t>
            </a:r>
            <a:r>
              <a:rPr lang="en-US" sz="2400" b="1" dirty="0" err="1">
                <a:solidFill>
                  <a:schemeClr val="bg1"/>
                </a:solidFill>
              </a:rPr>
              <a:t>indico.stfc.ac.uk</a:t>
            </a:r>
            <a:r>
              <a:rPr lang="en-US" sz="2400" b="1" dirty="0">
                <a:solidFill>
                  <a:schemeClr val="bg1"/>
                </a:solidFill>
              </a:rPr>
              <a:t>/event/1997/</a:t>
            </a:r>
          </a:p>
        </p:txBody>
      </p:sp>
    </p:spTree>
    <p:extLst>
      <p:ext uri="{BB962C8B-B14F-4D97-AF65-F5344CB8AC3E}">
        <p14:creationId xmlns:p14="http://schemas.microsoft.com/office/powerpoint/2010/main" val="23734302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D5DF4-F8F4-CBBE-2770-310D98D4E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394F6-65CE-E9ED-7DE7-0B13F5A36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Updates: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6A6FC1-8B3B-86D6-A34D-36F9693F0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05719"/>
            <a:ext cx="11540763" cy="4866481"/>
          </a:xfrm>
        </p:spPr>
        <p:txBody>
          <a:bodyPr/>
          <a:lstStyle/>
          <a:p>
            <a:r>
              <a:rPr lang="en-US" dirty="0"/>
              <a:t>Many thanks to Emma, Josie, and Roshine who have agreed to </a:t>
            </a:r>
            <a:r>
              <a:rPr lang="en-US" dirty="0" err="1"/>
              <a:t>organise</a:t>
            </a:r>
            <a:r>
              <a:rPr lang="en-US" dirty="0"/>
              <a:t> presentations of radiobiology to allow discussion of </a:t>
            </a:r>
            <a:r>
              <a:rPr lang="en-US" dirty="0" err="1"/>
              <a:t>LhARA</a:t>
            </a:r>
            <a:r>
              <a:rPr lang="en-US" dirty="0"/>
              <a:t> radiobiology </a:t>
            </a:r>
            <a:r>
              <a:rPr lang="en-US" dirty="0" err="1"/>
              <a:t>programme</a:t>
            </a:r>
            <a:r>
              <a:rPr lang="en-US" dirty="0"/>
              <a:t>, its development, and to define the USPs.</a:t>
            </a:r>
          </a:p>
          <a:p>
            <a:endParaRPr lang="en-US" dirty="0"/>
          </a:p>
          <a:p>
            <a:r>
              <a:rPr lang="en-US" dirty="0"/>
              <a:t>Vision is one fortnightly per month devoted to </a:t>
            </a:r>
            <a:r>
              <a:rPr lang="en-US" dirty="0" err="1"/>
              <a:t>rbio</a:t>
            </a:r>
            <a:r>
              <a:rPr lang="en-US" dirty="0"/>
              <a:t> presentations … propose to record them and to post alongside slides for the record.</a:t>
            </a:r>
          </a:p>
          <a:p>
            <a:endParaRPr lang="en-US" dirty="0"/>
          </a:p>
          <a:p>
            <a:r>
              <a:rPr lang="en-US" dirty="0"/>
              <a:t>Start second half of October 2026.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68F26-04C1-114E-1581-7E77B9ED7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1DC3ABC-92C2-B748-ABF3-8546144348B4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6FAD12-8E7D-DB52-4C3E-B4C1C034A04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err="1"/>
              <a:t>LhARA</a:t>
            </a:r>
            <a:r>
              <a:rPr lang="en-US" dirty="0"/>
              <a:t> radiobiology teach-ins and discussion </a:t>
            </a:r>
          </a:p>
        </p:txBody>
      </p:sp>
      <p:pic>
        <p:nvPicPr>
          <p:cNvPr id="3" name="Picture 2" descr="Yolanda PREZADO | Group Leader | PhD | University of Santiago de  Compostela, Santiago de Compostela | USC | Center for research in Molecular  Medicine and Chronic diseases | Research profile">
            <a:extLst>
              <a:ext uri="{FF2B5EF4-FFF2-40B4-BE49-F238E27FC236}">
                <a16:creationId xmlns:a16="http://schemas.microsoft.com/office/drawing/2014/main" id="{D173E0E0-E656-6F87-6440-0F921123E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493" y="3953827"/>
            <a:ext cx="2307273" cy="23072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A104C4-6DB9-2C4E-B52B-C44BB046C13E}"/>
              </a:ext>
            </a:extLst>
          </p:cNvPr>
          <p:cNvSpPr txBox="1"/>
          <p:nvPr/>
        </p:nvSpPr>
        <p:spPr>
          <a:xfrm>
            <a:off x="3655459" y="4461826"/>
            <a:ext cx="7649800" cy="129127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US" sz="2400" b="1" dirty="0">
                <a:solidFill>
                  <a:schemeClr val="accent6"/>
                </a:solidFill>
              </a:rPr>
              <a:t>Tuesday 20 October 2026:</a:t>
            </a:r>
            <a:r>
              <a:rPr lang="en-US" sz="2400" dirty="0">
                <a:solidFill>
                  <a:schemeClr val="accent6"/>
                </a:solidFill>
              </a:rPr>
              <a:t> Kick off; overview and vision</a:t>
            </a:r>
          </a:p>
          <a:p>
            <a:pPr algn="l">
              <a:lnSpc>
                <a:spcPct val="105000"/>
              </a:lnSpc>
            </a:pPr>
            <a:endParaRPr lang="en-US" sz="2400" dirty="0">
              <a:solidFill>
                <a:schemeClr val="accent6"/>
              </a:solidFill>
            </a:endParaRPr>
          </a:p>
          <a:p>
            <a:pPr algn="l">
              <a:lnSpc>
                <a:spcPct val="105000"/>
              </a:lnSpc>
            </a:pPr>
            <a:r>
              <a:rPr lang="en-US" sz="2400" b="1" dirty="0">
                <a:solidFill>
                  <a:schemeClr val="accent6"/>
                </a:solidFill>
              </a:rPr>
              <a:t>Yolanda </a:t>
            </a:r>
            <a:r>
              <a:rPr lang="en-US" sz="2400" b="1" dirty="0" err="1">
                <a:solidFill>
                  <a:schemeClr val="accent6"/>
                </a:solidFill>
              </a:rPr>
              <a:t>Prezado</a:t>
            </a:r>
            <a:endParaRPr lang="en-US" sz="2400" b="1" dirty="0">
              <a:solidFill>
                <a:schemeClr val="accent6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49D76E-E7D2-8506-1C9A-5C886DD87BEB}"/>
              </a:ext>
            </a:extLst>
          </p:cNvPr>
          <p:cNvSpPr/>
          <p:nvPr/>
        </p:nvSpPr>
        <p:spPr>
          <a:xfrm>
            <a:off x="960800" y="3827859"/>
            <a:ext cx="10570800" cy="25729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31595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5203B-8578-C48B-3BFC-F2C7643E7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FAAD5-F173-FB41-6886-6AFE0FD2D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Updates: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4B2F213-0684-9291-0005-CF6D1A766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302" y="1359959"/>
            <a:ext cx="4631324" cy="1815094"/>
          </a:xfrm>
        </p:spPr>
        <p:txBody>
          <a:bodyPr/>
          <a:lstStyle/>
          <a:p>
            <a:r>
              <a:rPr lang="en-US" sz="2800" dirty="0">
                <a:solidFill>
                  <a:schemeClr val="accent6"/>
                </a:solidFill>
              </a:rPr>
              <a:t>Prepare technical note addressing issues raised and share with instrument scientist at ELIMED</a:t>
            </a:r>
          </a:p>
          <a:p>
            <a:endParaRPr lang="en-US" sz="2800" b="1" dirty="0">
              <a:solidFill>
                <a:schemeClr val="accent6"/>
              </a:solidFill>
            </a:endParaRPr>
          </a:p>
          <a:p>
            <a:r>
              <a:rPr lang="en-US" sz="2800" b="1" dirty="0">
                <a:solidFill>
                  <a:schemeClr val="accent6"/>
                </a:solidFill>
              </a:rPr>
              <a:t>Now underway: </a:t>
            </a:r>
            <a:r>
              <a:rPr lang="en-US" sz="2800" dirty="0">
                <a:solidFill>
                  <a:schemeClr val="accent6"/>
                </a:solidFill>
              </a:rPr>
              <a:t>review</a:t>
            </a:r>
            <a:br>
              <a:rPr lang="en-US" sz="2800" b="1" dirty="0">
                <a:solidFill>
                  <a:schemeClr val="accent6"/>
                </a:solidFill>
              </a:rPr>
            </a:br>
            <a:r>
              <a:rPr lang="en-US" sz="2800" dirty="0">
                <a:solidFill>
                  <a:schemeClr val="accent6"/>
                </a:solidFill>
              </a:rPr>
              <a:t>progress at Thursday </a:t>
            </a:r>
            <a:r>
              <a:rPr lang="en-US" sz="2800" dirty="0" err="1">
                <a:solidFill>
                  <a:schemeClr val="accent6"/>
                </a:solidFill>
              </a:rPr>
              <a:t>rbio</a:t>
            </a:r>
            <a:br>
              <a:rPr lang="en-US" sz="2800" dirty="0">
                <a:solidFill>
                  <a:schemeClr val="accent6"/>
                </a:solidFill>
              </a:rPr>
            </a:br>
            <a:r>
              <a:rPr lang="en-US" sz="2800" dirty="0">
                <a:solidFill>
                  <a:schemeClr val="accent6"/>
                </a:solidFill>
              </a:rPr>
              <a:t>meetings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029DEE-6934-B20D-D39F-34D4FBEC6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A1DC3ABC-92C2-B748-ABF3-8546144348B4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99332BB-4CB7-A3D0-C34C-A44460C21E9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ELIMED proposal feedback …	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D4E9C8-9BEA-1B83-6DFD-00CE2F133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124" y="325002"/>
            <a:ext cx="7127917" cy="61519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3437624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01DD1-CC28-EF3A-D013-977DC5170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Raising resource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BABBB-187A-A678-B780-8479C7F94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IAA:</a:t>
            </a:r>
          </a:p>
          <a:p>
            <a:pPr lvl="1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Impact analysis, benefits map as input to business case (? via UKRI IAA at Imperial)</a:t>
            </a:r>
          </a:p>
          <a:p>
            <a:pPr lvl="1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Bio-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programme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development</a:t>
            </a:r>
          </a:p>
          <a:p>
            <a:pPr lvl="1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Need to consider support for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D.Laird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comms.</a:t>
            </a:r>
          </a:p>
          <a:p>
            <a:endParaRPr lang="en-US" dirty="0"/>
          </a:p>
          <a:p>
            <a:r>
              <a:rPr lang="en-US" dirty="0"/>
              <a:t>STFC SPARK (25Aug26):</a:t>
            </a:r>
          </a:p>
          <a:p>
            <a:pPr lvl="1"/>
            <a:r>
              <a:rPr lang="en-US" dirty="0"/>
              <a:t>RS SSE on tour, our regional outreach, </a:t>
            </a:r>
            <a:r>
              <a:rPr lang="en-US" dirty="0" err="1"/>
              <a:t>D.Laird</a:t>
            </a:r>
            <a:r>
              <a:rPr lang="en-US" dirty="0"/>
              <a:t> comms, schools outreach;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 progress, Katia Smith (PPD)</a:t>
            </a:r>
          </a:p>
          <a:p>
            <a:endParaRPr lang="en-US" dirty="0"/>
          </a:p>
          <a:p>
            <a:r>
              <a:rPr lang="en-US" dirty="0"/>
              <a:t>STFC PPRP (27Aug26):</a:t>
            </a:r>
          </a:p>
          <a:p>
            <a:pPr lvl="1"/>
            <a:r>
              <a:rPr lang="en-US" dirty="0"/>
              <a:t>"Talk to </a:t>
            </a:r>
            <a:r>
              <a:rPr lang="en-US" dirty="0" err="1"/>
              <a:t>programme</a:t>
            </a:r>
            <a:r>
              <a:rPr lang="en-US" dirty="0"/>
              <a:t> manager before submitting", conversation worthwhile, Will speak to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S.Verth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 07Sep26</a:t>
            </a:r>
          </a:p>
          <a:p>
            <a:endParaRPr lang="en-US" dirty="0"/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STFC/EPSRC KTP (no closing date):</a:t>
            </a:r>
          </a:p>
          <a:p>
            <a:pPr lvl="1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Worth discussing?</a:t>
            </a:r>
          </a:p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EPSRC Collaborate with researchers in Norway (no closing date):</a:t>
            </a:r>
          </a:p>
          <a:p>
            <a:pPr lvl="1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Plasma lens; discuss after 11Sep26 meeting?</a:t>
            </a:r>
          </a:p>
          <a:p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/>
              <a:t>EPSRC </a:t>
            </a:r>
            <a:r>
              <a:rPr lang="en-US" dirty="0" err="1"/>
              <a:t>Programme</a:t>
            </a:r>
            <a:r>
              <a:rPr lang="en-US" dirty="0"/>
              <a:t> grant; also outline stage proposal (no deadline):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assembling writing panel</a:t>
            </a:r>
            <a:endParaRPr lang="en-US" dirty="0"/>
          </a:p>
          <a:p>
            <a:pPr lvl="1"/>
            <a:r>
              <a:rPr lang="en-US" dirty="0"/>
              <a:t>Next "gathering" date 01Dec26.</a:t>
            </a:r>
          </a:p>
          <a:p>
            <a:pPr lvl="1"/>
            <a:r>
              <a:rPr lang="en-US" dirty="0"/>
              <a:t>Worth doing to bring together our </a:t>
            </a:r>
            <a:r>
              <a:rPr lang="en-US" dirty="0" err="1"/>
              <a:t>programme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Focus on development of bio and med-tech aspects?</a:t>
            </a:r>
          </a:p>
          <a:p>
            <a:pPr lvl="1"/>
            <a:r>
              <a:rPr lang="en-US" dirty="0"/>
              <a:t>Potential also to bring forward a proposal on plasma lens post 11Sep26 meeting.</a:t>
            </a:r>
          </a:p>
          <a:p>
            <a:endParaRPr lang="en-US" dirty="0"/>
          </a:p>
          <a:p>
            <a:r>
              <a:rPr lang="en-US" dirty="0"/>
              <a:t>EU MCSA: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	forced to start now for 2027 submission</a:t>
            </a:r>
            <a:endParaRPr lang="en-US" dirty="0"/>
          </a:p>
          <a:p>
            <a:pPr lvl="1"/>
            <a:r>
              <a:rPr lang="en-US" dirty="0"/>
              <a:t>Restarted!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C4735E-0CA4-6162-3241-E450D96BE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65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F1148-2133-3CB9-65E9-484987CFD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9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010DB4-599C-79B7-D627-BE98CC46C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29" y="153170"/>
            <a:ext cx="5613940" cy="369355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4569DC-558E-7128-8320-92C57D81E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1006" y="-308748"/>
            <a:ext cx="5282565" cy="74754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D89ABD-0E80-9FE9-C646-FC5402C923CD}"/>
              </a:ext>
            </a:extLst>
          </p:cNvPr>
          <p:cNvSpPr txBox="1"/>
          <p:nvPr/>
        </p:nvSpPr>
        <p:spPr>
          <a:xfrm>
            <a:off x="4114800" y="4036423"/>
            <a:ext cx="1981200" cy="914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0" tIns="0" rIns="0" bIns="0" rtlCol="0">
            <a:noAutofit/>
          </a:bodyPr>
          <a:lstStyle/>
          <a:p>
            <a:pPr marL="365125" indent="-268288" algn="l">
              <a:lnSpc>
                <a:spcPct val="105000"/>
              </a:lnSpc>
            </a:pPr>
            <a:r>
              <a:rPr lang="en-US" sz="2000" b="1" dirty="0">
                <a:solidFill>
                  <a:schemeClr val="accent1"/>
                </a:solidFill>
              </a:rPr>
              <a:t>Please:</a:t>
            </a:r>
          </a:p>
          <a:p>
            <a:pPr marL="365125" indent="-225425"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Register</a:t>
            </a:r>
          </a:p>
          <a:p>
            <a:pPr marL="365125" indent="-225425"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Circulate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F93FE4-E358-FF13-9965-AADDEACF24A4}"/>
              </a:ext>
            </a:extLst>
          </p:cNvPr>
          <p:cNvSpPr txBox="1"/>
          <p:nvPr/>
        </p:nvSpPr>
        <p:spPr>
          <a:xfrm>
            <a:off x="109525" y="6063127"/>
            <a:ext cx="6391973" cy="64098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none" lIns="0" tIns="0" rIns="0" bIns="0" rtlCol="0">
            <a:noAutofit/>
          </a:bodyPr>
          <a:lstStyle/>
          <a:p>
            <a:pPr marL="98425">
              <a:lnSpc>
                <a:spcPct val="105000"/>
              </a:lnSpc>
            </a:pPr>
            <a:r>
              <a:rPr lang="en-GB" b="1" dirty="0">
                <a:solidFill>
                  <a:schemeClr val="accent1"/>
                </a:solidFill>
              </a:rPr>
              <a:t>Now taking initial steps in organisation of third in series:</a:t>
            </a:r>
          </a:p>
          <a:p>
            <a:pPr marL="314325">
              <a:lnSpc>
                <a:spcPct val="105000"/>
              </a:lnSpc>
            </a:pPr>
            <a:r>
              <a:rPr lang="en-GB" b="1" i="1" dirty="0">
                <a:solidFill>
                  <a:schemeClr val="accent6"/>
                </a:solidFill>
              </a:rPr>
              <a:t>Novel time-resolved and high-resolution imaging</a:t>
            </a:r>
            <a:endParaRPr lang="en-US" sz="1600" b="1" i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06792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19878-9A50-F21F-1CA0-CBC4A7C4C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Peer-group meeting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6074C-E4D1-2BA5-6DC2-320CBBD8B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660399"/>
            <a:ext cx="12005953" cy="583247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Past:</a:t>
            </a:r>
          </a:p>
          <a:p>
            <a:pPr lvl="1"/>
            <a:r>
              <a:rPr lang="en-US" dirty="0"/>
              <a:t>CP4CT w/s: International strategic workshop; what will be the unique advantages of laser driven charged particles</a:t>
            </a:r>
          </a:p>
          <a:p>
            <a:pPr lvl="2"/>
            <a:r>
              <a:rPr lang="en-US" dirty="0">
                <a:hlinkClick r:id="rId3"/>
              </a:rPr>
              <a:t>https://indico.stfc.ac.uk/event/1703/</a:t>
            </a:r>
            <a:r>
              <a:rPr lang="en-US" dirty="0"/>
              <a:t>	</a:t>
            </a:r>
          </a:p>
          <a:p>
            <a:pPr lvl="1"/>
            <a:r>
              <a:rPr lang="en-US" dirty="0"/>
              <a:t>Cylindrically-symmetric strong focusing of ion beams; </a:t>
            </a:r>
          </a:p>
          <a:p>
            <a:pPr lvl="2"/>
            <a:r>
              <a:rPr lang="en-US" dirty="0">
                <a:hlinkClick r:id="rId4"/>
              </a:rPr>
              <a:t>https://indico.stfc.ac.uk/event/1956/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Coming up:</a:t>
            </a:r>
          </a:p>
          <a:p>
            <a:pPr lvl="1"/>
            <a:r>
              <a:rPr lang="en-US" dirty="0"/>
              <a:t>Novel time-resolved, high-resolution imaging:</a:t>
            </a:r>
          </a:p>
          <a:p>
            <a:pPr marL="628650" marR="0" lvl="2" indent="-266700" algn="l" defTabSz="685765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C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Tbd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; 2027; Started assembling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organisers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C.Dunsby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K.Parodi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Y.Prezado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…</a:t>
            </a:r>
          </a:p>
          <a:p>
            <a:pPr lvl="1"/>
            <a:endParaRPr lang="en-US" sz="2133" dirty="0"/>
          </a:p>
          <a:p>
            <a:pPr lvl="1"/>
            <a:r>
              <a:rPr lang="en-US" sz="2133" dirty="0"/>
              <a:t>Biology, measurement, simulation and interpretation of ion beams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150672-6BA2-ABFD-6569-10C4D2DFF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540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91EB5-1F82-AE43-2C0D-1181F05D6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Going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5AA76-D716-77FD-9411-FC383F766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72994"/>
            <a:ext cx="12192000" cy="5785006"/>
          </a:xfrm>
        </p:spPr>
        <p:txBody>
          <a:bodyPr>
            <a:normAutofit/>
          </a:bodyPr>
          <a:lstStyle/>
          <a:p>
            <a:r>
              <a:rPr lang="en-US" dirty="0"/>
              <a:t>Next fortnightly:</a:t>
            </a:r>
          </a:p>
          <a:p>
            <a:pPr lvl="1"/>
            <a:r>
              <a:rPr lang="en-US" dirty="0"/>
              <a:t>   20Oct26</a:t>
            </a:r>
          </a:p>
          <a:p>
            <a:pPr lvl="1"/>
            <a:endParaRPr lang="en-US" dirty="0"/>
          </a:p>
          <a:p>
            <a:r>
              <a:rPr lang="en-US" dirty="0"/>
              <a:t>Next collaboration meeting:</a:t>
            </a:r>
          </a:p>
          <a:p>
            <a:pPr lvl="1"/>
            <a:r>
              <a:rPr lang="en-US" dirty="0"/>
              <a:t>			16Dec26; Imperial’s Blackett Laboratory; South Kensington</a:t>
            </a:r>
          </a:p>
          <a:p>
            <a:pPr lvl="1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858F-A629-3E90-09B2-0F82060764A8}"/>
              </a:ext>
            </a:extLst>
          </p:cNvPr>
          <p:cNvSpPr/>
          <p:nvPr/>
        </p:nvSpPr>
        <p:spPr>
          <a:xfrm>
            <a:off x="97200" y="2316559"/>
            <a:ext cx="11764600" cy="15950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642733"/>
      </p:ext>
    </p:extLst>
  </p:cSld>
  <p:clrMapOvr>
    <a:masterClrMapping/>
  </p:clrMapOvr>
</p:sld>
</file>

<file path=ppt/theme/theme1.xml><?xml version="1.0" encoding="utf-8"?>
<a:theme xmlns:a="http://schemas.openxmlformats.org/drawingml/2006/main" name="ICL PPT Theme">
  <a:themeElements>
    <a:clrScheme name="Imperial colour theme">
      <a:dk1>
        <a:sysClr val="windowText" lastClr="000000"/>
      </a:dk1>
      <a:lt1>
        <a:sysClr val="window" lastClr="FFFFFF"/>
      </a:lt1>
      <a:dk2>
        <a:srgbClr val="000080"/>
      </a:dk2>
      <a:lt2>
        <a:srgbClr val="F5F5F5"/>
      </a:lt2>
      <a:accent1>
        <a:srgbClr val="0000CD"/>
      </a:accent1>
      <a:accent2>
        <a:srgbClr val="C71585"/>
      </a:accent2>
      <a:accent3>
        <a:srgbClr val="7B68EE"/>
      </a:accent3>
      <a:accent4>
        <a:srgbClr val="FF0000"/>
      </a:accent4>
      <a:accent5>
        <a:srgbClr val="FF4500"/>
      </a:accent5>
      <a:accent6>
        <a:srgbClr val="006400"/>
      </a:accent6>
      <a:hlink>
        <a:srgbClr val="000080"/>
      </a:hlink>
      <a:folHlink>
        <a:srgbClr val="C71585"/>
      </a:folHlink>
    </a:clrScheme>
    <a:fontScheme name="Imperial College Standard Font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60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05000"/>
          </a:lnSpc>
          <a:defRPr sz="1600" dirty="0">
            <a:solidFill>
              <a:schemeClr val="tx1"/>
            </a:solidFill>
          </a:defRPr>
        </a:defPPr>
      </a:lstStyle>
    </a:txDef>
  </a:objectDefaults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Presentation2" id="{D075A6F8-63C7-994E-95FF-CCA06B4AFD73}" vid="{9AA9E5F4-CB90-D841-8DBF-0752BF5341A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D075A6F8-63C7-994E-95FF-CCA06B4AFD73}" vid="{F8B484A0-FF85-CB44-B619-A6D46E442EA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9AEDE06C8B0342A6C4D20B29F8488E" ma:contentTypeVersion="16" ma:contentTypeDescription="Create a new document." ma:contentTypeScope="" ma:versionID="a4578b94c4c0df5c4f162bb3027c7c05">
  <xsd:schema xmlns:xsd="http://www.w3.org/2001/XMLSchema" xmlns:xs="http://www.w3.org/2001/XMLSchema" xmlns:p="http://schemas.microsoft.com/office/2006/metadata/properties" xmlns:ns2="6d1e2927-7a8e-4755-b112-de5aaecc1c06" xmlns:ns3="df1ede62-d5df-40e3-a8ec-fa53b1631612" xmlns:ns4="d0201ca7-26fa-426c-b12d-c4c6e5857dcc" targetNamespace="http://schemas.microsoft.com/office/2006/metadata/properties" ma:root="true" ma:fieldsID="8c51cfd87b0abe227219b0f2986567bc" ns2:_="" ns3:_="" ns4:_="">
    <xsd:import namespace="6d1e2927-7a8e-4755-b112-de5aaecc1c06"/>
    <xsd:import namespace="df1ede62-d5df-40e3-a8ec-fa53b1631612"/>
    <xsd:import namespace="d0201ca7-26fa-426c-b12d-c4c6e5857d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1e2927-7a8e-4755-b112-de5aaecc1c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74661dae-d6df-48fc-a54e-a577d2899e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1ede62-d5df-40e3-a8ec-fa53b163161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201ca7-26fa-426c-b12d-c4c6e5857dcc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04698054-6ef3-4a0a-8632-c02544f20d65}" ma:internalName="TaxCatchAll" ma:showField="CatchAllData" ma:web="d0201ca7-26fa-426c-b12d-c4c6e5857d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1e2927-7a8e-4755-b112-de5aaecc1c06">
      <Terms xmlns="http://schemas.microsoft.com/office/infopath/2007/PartnerControls"/>
    </lcf76f155ced4ddcb4097134ff3c332f>
    <TaxCatchAll xmlns="d0201ca7-26fa-426c-b12d-c4c6e5857dcc" xsi:nil="true"/>
  </documentManagement>
</p:properties>
</file>

<file path=customXml/itemProps1.xml><?xml version="1.0" encoding="utf-8"?>
<ds:datastoreItem xmlns:ds="http://schemas.openxmlformats.org/officeDocument/2006/customXml" ds:itemID="{0BCC2720-3352-404F-8526-0437378EE5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D8D580-1CFD-4A82-B403-D3A047B3EE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1e2927-7a8e-4755-b112-de5aaecc1c06"/>
    <ds:schemaRef ds:uri="df1ede62-d5df-40e3-a8ec-fa53b1631612"/>
    <ds:schemaRef ds:uri="d0201ca7-26fa-426c-b12d-c4c6e5857d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7BB4C6-127E-40DB-83D0-BAD626190316}">
  <ds:schemaRefs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df1ede62-d5df-40e3-a8ec-fa53b1631612"/>
    <ds:schemaRef ds:uri="http://purl.org/dc/terms/"/>
    <ds:schemaRef ds:uri="6d1e2927-7a8e-4755-b112-de5aaecc1c06"/>
    <ds:schemaRef ds:uri="http://schemas.openxmlformats.org/package/2006/metadata/core-properties"/>
    <ds:schemaRef ds:uri="d0201ca7-26fa-426c-b12d-c4c6e5857d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ICL PPT Theme</Template>
  <TotalTime>879</TotalTime>
  <Words>674</Words>
  <Application>Microsoft Macintosh PowerPoint</Application>
  <PresentationFormat>Widescreen</PresentationFormat>
  <Paragraphs>110</Paragraphs>
  <Slides>11</Slides>
  <Notes>2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Inter Medium</vt:lpstr>
      <vt:lpstr>ICL PPT Theme</vt:lpstr>
      <vt:lpstr>Custom Design</vt:lpstr>
      <vt:lpstr>News and update</vt:lpstr>
      <vt:lpstr>Peter Hobson</vt:lpstr>
      <vt:lpstr>Updates:</vt:lpstr>
      <vt:lpstr>Updates:</vt:lpstr>
      <vt:lpstr>Updates:</vt:lpstr>
      <vt:lpstr>Updates:</vt:lpstr>
      <vt:lpstr>Updates:</vt:lpstr>
      <vt:lpstr>Raising resource</vt:lpstr>
      <vt:lpstr>PowerPoint Presentation</vt:lpstr>
      <vt:lpstr>Peer-group meeting series</vt:lpstr>
      <vt:lpstr>Going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Long, Kenneth (STFC,RAL,PPD)</dc:creator>
  <cp:lastModifiedBy>Long, Kenneth (STFC,RAL,PPD)</cp:lastModifiedBy>
  <cp:revision>7</cp:revision>
  <dcterms:created xsi:type="dcterms:W3CDTF">2026-01-13T11:04:00Z</dcterms:created>
  <dcterms:modified xsi:type="dcterms:W3CDTF">2026-10-06T13:00:31Z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0x010100D99AEDE06C8B0342A6C4D20B29F8488E</vt:lpwstr>
  </property>
</Properties>
</file>