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</p:sldMasterIdLst>
  <p:sldIdLst>
    <p:sldId id="256" r:id="rId5"/>
    <p:sldId id="257" r:id="rId6"/>
    <p:sldId id="265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0080625" cy="5670550"/>
  <p:notesSz cx="7559675" cy="10691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855F2DB-D3EE-42B6-8B53-0A409C24CBDA}" v="8" dt="2026-10-06T10:43:10.7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53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e Mannie-Corbisier" userId="b9f6c68eb61567e9" providerId="LiveId" clId="{631E2751-CADE-47F4-98C3-1B842F4F3A28}"/>
    <pc:docChg chg="custSel addSld modSld sldOrd">
      <pc:chgData name="Marie Mannie-Corbisier" userId="b9f6c68eb61567e9" providerId="LiveId" clId="{631E2751-CADE-47F4-98C3-1B842F4F3A28}" dt="2026-10-06T10:51:52.517" v="417" actId="1076"/>
      <pc:docMkLst>
        <pc:docMk/>
      </pc:docMkLst>
      <pc:sldChg chg="modSp mod">
        <pc:chgData name="Marie Mannie-Corbisier" userId="b9f6c68eb61567e9" providerId="LiveId" clId="{631E2751-CADE-47F4-98C3-1B842F4F3A28}" dt="2026-10-06T10:45:56.796" v="411" actId="1076"/>
        <pc:sldMkLst>
          <pc:docMk/>
          <pc:sldMk cId="0" sldId="256"/>
        </pc:sldMkLst>
        <pc:spChg chg="mod">
          <ac:chgData name="Marie Mannie-Corbisier" userId="b9f6c68eb61567e9" providerId="LiveId" clId="{631E2751-CADE-47F4-98C3-1B842F4F3A28}" dt="2026-10-06T10:45:56.796" v="411" actId="1076"/>
          <ac:spMkLst>
            <pc:docMk/>
            <pc:sldMk cId="0" sldId="256"/>
            <ac:spMk id="30" creationId="{00000000-0000-0000-0000-000000000000}"/>
          </ac:spMkLst>
        </pc:spChg>
      </pc:sldChg>
      <pc:sldChg chg="modSp mod">
        <pc:chgData name="Marie Mannie-Corbisier" userId="b9f6c68eb61567e9" providerId="LiveId" clId="{631E2751-CADE-47F4-98C3-1B842F4F3A28}" dt="2026-10-06T10:51:16.255" v="416" actId="20577"/>
        <pc:sldMkLst>
          <pc:docMk/>
          <pc:sldMk cId="0" sldId="257"/>
        </pc:sldMkLst>
        <pc:spChg chg="mod">
          <ac:chgData name="Marie Mannie-Corbisier" userId="b9f6c68eb61567e9" providerId="LiveId" clId="{631E2751-CADE-47F4-98C3-1B842F4F3A28}" dt="2026-10-06T10:51:16.255" v="416" actId="20577"/>
          <ac:spMkLst>
            <pc:docMk/>
            <pc:sldMk cId="0" sldId="257"/>
            <ac:spMk id="40" creationId="{00000000-0000-0000-0000-000000000000}"/>
          </ac:spMkLst>
        </pc:spChg>
      </pc:sldChg>
      <pc:sldChg chg="modSp mod">
        <pc:chgData name="Marie Mannie-Corbisier" userId="b9f6c68eb61567e9" providerId="LiveId" clId="{631E2751-CADE-47F4-98C3-1B842F4F3A28}" dt="2026-10-06T10:36:23.595" v="276" actId="2711"/>
        <pc:sldMkLst>
          <pc:docMk/>
          <pc:sldMk cId="0" sldId="258"/>
        </pc:sldMkLst>
        <pc:spChg chg="mod">
          <ac:chgData name="Marie Mannie-Corbisier" userId="b9f6c68eb61567e9" providerId="LiveId" clId="{631E2751-CADE-47F4-98C3-1B842F4F3A28}" dt="2026-10-06T10:36:23.595" v="276" actId="2711"/>
          <ac:spMkLst>
            <pc:docMk/>
            <pc:sldMk cId="0" sldId="258"/>
            <ac:spMk id="44" creationId="{00000000-0000-0000-0000-000000000000}"/>
          </ac:spMkLst>
        </pc:spChg>
      </pc:sldChg>
      <pc:sldChg chg="modSp mod">
        <pc:chgData name="Marie Mannie-Corbisier" userId="b9f6c68eb61567e9" providerId="LiveId" clId="{631E2751-CADE-47F4-98C3-1B842F4F3A28}" dt="2026-10-06T10:51:52.517" v="417" actId="1076"/>
        <pc:sldMkLst>
          <pc:docMk/>
          <pc:sldMk cId="0" sldId="259"/>
        </pc:sldMkLst>
        <pc:picChg chg="mod">
          <ac:chgData name="Marie Mannie-Corbisier" userId="b9f6c68eb61567e9" providerId="LiveId" clId="{631E2751-CADE-47F4-98C3-1B842F4F3A28}" dt="2026-10-06T10:51:52.517" v="417" actId="1076"/>
          <ac:picMkLst>
            <pc:docMk/>
            <pc:sldMk cId="0" sldId="259"/>
            <ac:picMk id="47" creationId="{00000000-0000-0000-0000-000000000000}"/>
          </ac:picMkLst>
        </pc:picChg>
        <pc:picChg chg="mod">
          <ac:chgData name="Marie Mannie-Corbisier" userId="b9f6c68eb61567e9" providerId="LiveId" clId="{631E2751-CADE-47F4-98C3-1B842F4F3A28}" dt="2026-10-06T10:51:52.517" v="417" actId="1076"/>
          <ac:picMkLst>
            <pc:docMk/>
            <pc:sldMk cId="0" sldId="259"/>
            <ac:picMk id="48" creationId="{00000000-0000-0000-0000-000000000000}"/>
          </ac:picMkLst>
        </pc:picChg>
      </pc:sldChg>
      <pc:sldChg chg="modSp mod">
        <pc:chgData name="Marie Mannie-Corbisier" userId="b9f6c68eb61567e9" providerId="LiveId" clId="{631E2751-CADE-47F4-98C3-1B842F4F3A28}" dt="2026-10-06T10:34:21.565" v="275" actId="20577"/>
        <pc:sldMkLst>
          <pc:docMk/>
          <pc:sldMk cId="0" sldId="260"/>
        </pc:sldMkLst>
        <pc:spChg chg="mod">
          <ac:chgData name="Marie Mannie-Corbisier" userId="b9f6c68eb61567e9" providerId="LiveId" clId="{631E2751-CADE-47F4-98C3-1B842F4F3A28}" dt="2026-10-06T10:34:21.565" v="275" actId="20577"/>
          <ac:spMkLst>
            <pc:docMk/>
            <pc:sldMk cId="0" sldId="260"/>
            <ac:spMk id="51" creationId="{00000000-0000-0000-0000-000000000000}"/>
          </ac:spMkLst>
        </pc:spChg>
        <pc:spChg chg="mod">
          <ac:chgData name="Marie Mannie-Corbisier" userId="b9f6c68eb61567e9" providerId="LiveId" clId="{631E2751-CADE-47F4-98C3-1B842F4F3A28}" dt="2026-10-06T10:34:15.985" v="265" actId="20577"/>
          <ac:spMkLst>
            <pc:docMk/>
            <pc:sldMk cId="0" sldId="260"/>
            <ac:spMk id="55" creationId="{00000000-0000-0000-0000-000000000000}"/>
          </ac:spMkLst>
        </pc:spChg>
      </pc:sldChg>
      <pc:sldChg chg="modSp mod">
        <pc:chgData name="Marie Mannie-Corbisier" userId="b9f6c68eb61567e9" providerId="LiveId" clId="{631E2751-CADE-47F4-98C3-1B842F4F3A28}" dt="2026-10-06T10:24:52.883" v="56" actId="20577"/>
        <pc:sldMkLst>
          <pc:docMk/>
          <pc:sldMk cId="0" sldId="261"/>
        </pc:sldMkLst>
        <pc:spChg chg="mod">
          <ac:chgData name="Marie Mannie-Corbisier" userId="b9f6c68eb61567e9" providerId="LiveId" clId="{631E2751-CADE-47F4-98C3-1B842F4F3A28}" dt="2026-10-06T10:24:52.883" v="56" actId="20577"/>
          <ac:spMkLst>
            <pc:docMk/>
            <pc:sldMk cId="0" sldId="261"/>
            <ac:spMk id="60" creationId="{00000000-0000-0000-0000-000000000000}"/>
          </ac:spMkLst>
        </pc:spChg>
      </pc:sldChg>
      <pc:sldChg chg="modSp mod">
        <pc:chgData name="Marie Mannie-Corbisier" userId="b9f6c68eb61567e9" providerId="LiveId" clId="{631E2751-CADE-47F4-98C3-1B842F4F3A28}" dt="2026-10-06T10:45:09.041" v="408" actId="2711"/>
        <pc:sldMkLst>
          <pc:docMk/>
          <pc:sldMk cId="0" sldId="262"/>
        </pc:sldMkLst>
        <pc:spChg chg="mod">
          <ac:chgData name="Marie Mannie-Corbisier" userId="b9f6c68eb61567e9" providerId="LiveId" clId="{631E2751-CADE-47F4-98C3-1B842F4F3A28}" dt="2026-10-06T10:45:09.041" v="408" actId="2711"/>
          <ac:spMkLst>
            <pc:docMk/>
            <pc:sldMk cId="0" sldId="262"/>
            <ac:spMk id="63" creationId="{00000000-0000-0000-0000-000000000000}"/>
          </ac:spMkLst>
        </pc:spChg>
        <pc:spChg chg="mod">
          <ac:chgData name="Marie Mannie-Corbisier" userId="b9f6c68eb61567e9" providerId="LiveId" clId="{631E2751-CADE-47F4-98C3-1B842F4F3A28}" dt="2026-10-06T10:45:00.404" v="407" actId="1076"/>
          <ac:spMkLst>
            <pc:docMk/>
            <pc:sldMk cId="0" sldId="262"/>
            <ac:spMk id="71" creationId="{00000000-0000-0000-0000-000000000000}"/>
          </ac:spMkLst>
        </pc:spChg>
      </pc:sldChg>
      <pc:sldChg chg="addSp delSp modSp new mod ord">
        <pc:chgData name="Marie Mannie-Corbisier" userId="b9f6c68eb61567e9" providerId="LiveId" clId="{631E2751-CADE-47F4-98C3-1B842F4F3A28}" dt="2026-10-06T10:45:29.728" v="410"/>
        <pc:sldMkLst>
          <pc:docMk/>
          <pc:sldMk cId="1838598182" sldId="265"/>
        </pc:sldMkLst>
        <pc:spChg chg="del mod">
          <ac:chgData name="Marie Mannie-Corbisier" userId="b9f6c68eb61567e9" providerId="LiveId" clId="{631E2751-CADE-47F4-98C3-1B842F4F3A28}" dt="2026-10-06T10:26:14.331" v="181" actId="478"/>
          <ac:spMkLst>
            <pc:docMk/>
            <pc:sldMk cId="1838598182" sldId="265"/>
            <ac:spMk id="2" creationId="{90B6173F-A099-D32F-70A9-674A5C11F8AB}"/>
          </ac:spMkLst>
        </pc:spChg>
        <pc:spChg chg="add del mod">
          <ac:chgData name="Marie Mannie-Corbisier" userId="b9f6c68eb61567e9" providerId="LiveId" clId="{631E2751-CADE-47F4-98C3-1B842F4F3A28}" dt="2026-10-06T10:43:34.988" v="400" actId="478"/>
          <ac:spMkLst>
            <pc:docMk/>
            <pc:sldMk cId="1838598182" sldId="265"/>
            <ac:spMk id="7" creationId="{6BAE68D1-B4FF-935E-82ED-680DB357CDC3}"/>
          </ac:spMkLst>
        </pc:spChg>
        <pc:spChg chg="add del mod">
          <ac:chgData name="Marie Mannie-Corbisier" userId="b9f6c68eb61567e9" providerId="LiveId" clId="{631E2751-CADE-47F4-98C3-1B842F4F3A28}" dt="2026-10-06T10:26:16.729" v="182" actId="478"/>
          <ac:spMkLst>
            <pc:docMk/>
            <pc:sldMk cId="1838598182" sldId="265"/>
            <ac:spMk id="9" creationId="{7932508B-0A9E-076A-5BDA-A51D55FAD928}"/>
          </ac:spMkLst>
        </pc:spChg>
        <pc:spChg chg="add mod">
          <ac:chgData name="Marie Mannie-Corbisier" userId="b9f6c68eb61567e9" providerId="LiveId" clId="{631E2751-CADE-47F4-98C3-1B842F4F3A28}" dt="2026-10-06T10:39:36.019" v="313" actId="1076"/>
          <ac:spMkLst>
            <pc:docMk/>
            <pc:sldMk cId="1838598182" sldId="265"/>
            <ac:spMk id="10" creationId="{9501DC3C-4248-D101-2395-FD1A4537A905}"/>
          </ac:spMkLst>
        </pc:spChg>
        <pc:spChg chg="add mod">
          <ac:chgData name="Marie Mannie-Corbisier" userId="b9f6c68eb61567e9" providerId="LiveId" clId="{631E2751-CADE-47F4-98C3-1B842F4F3A28}" dt="2026-10-06T10:39:47.983" v="317" actId="255"/>
          <ac:spMkLst>
            <pc:docMk/>
            <pc:sldMk cId="1838598182" sldId="265"/>
            <ac:spMk id="14" creationId="{A90231E4-98FB-3AF4-2159-C20BA5E691F7}"/>
          </ac:spMkLst>
        </pc:spChg>
        <pc:spChg chg="add mod">
          <ac:chgData name="Marie Mannie-Corbisier" userId="b9f6c68eb61567e9" providerId="LiveId" clId="{631E2751-CADE-47F4-98C3-1B842F4F3A28}" dt="2026-10-06T10:44:35.266" v="405" actId="1076"/>
          <ac:spMkLst>
            <pc:docMk/>
            <pc:sldMk cId="1838598182" sldId="265"/>
            <ac:spMk id="15" creationId="{99F0C759-92F4-626A-2EC0-1CB627A404D9}"/>
          </ac:spMkLst>
        </pc:spChg>
        <pc:spChg chg="add">
          <ac:chgData name="Marie Mannie-Corbisier" userId="b9f6c68eb61567e9" providerId="LiveId" clId="{631E2751-CADE-47F4-98C3-1B842F4F3A28}" dt="2026-10-06T10:32:28.516" v="255" actId="22"/>
          <ac:spMkLst>
            <pc:docMk/>
            <pc:sldMk cId="1838598182" sldId="265"/>
            <ac:spMk id="17" creationId="{78D44598-C372-0732-C78C-4B44EB946D10}"/>
          </ac:spMkLst>
        </pc:spChg>
        <pc:spChg chg="add mod">
          <ac:chgData name="Marie Mannie-Corbisier" userId="b9f6c68eb61567e9" providerId="LiveId" clId="{631E2751-CADE-47F4-98C3-1B842F4F3A28}" dt="2026-10-06T10:43:42.974" v="402" actId="120"/>
          <ac:spMkLst>
            <pc:docMk/>
            <pc:sldMk cId="1838598182" sldId="265"/>
            <ac:spMk id="18" creationId="{43876020-A35A-5804-3DEC-74E0FDAC43EE}"/>
          </ac:spMkLst>
        </pc:spChg>
        <pc:graphicFrameChg chg="add del mod modGraphic">
          <ac:chgData name="Marie Mannie-Corbisier" userId="b9f6c68eb61567e9" providerId="LiveId" clId="{631E2751-CADE-47F4-98C3-1B842F4F3A28}" dt="2026-10-06T10:23:10.782" v="6" actId="478"/>
          <ac:graphicFrameMkLst>
            <pc:docMk/>
            <pc:sldMk cId="1838598182" sldId="265"/>
            <ac:graphicFrameMk id="3" creationId="{75205EB7-6CB5-68EA-11E3-18F1E4A56906}"/>
          </ac:graphicFrameMkLst>
        </pc:graphicFrameChg>
        <pc:picChg chg="add del mod">
          <ac:chgData name="Marie Mannie-Corbisier" userId="b9f6c68eb61567e9" providerId="LiveId" clId="{631E2751-CADE-47F4-98C3-1B842F4F3A28}" dt="2026-10-06T10:28:28.579" v="185" actId="478"/>
          <ac:picMkLst>
            <pc:docMk/>
            <pc:sldMk cId="1838598182" sldId="265"/>
            <ac:picMk id="5" creationId="{BEB6E93C-1966-978F-23AC-15B98FC6A042}"/>
          </ac:picMkLst>
        </pc:picChg>
        <pc:picChg chg="add mod">
          <ac:chgData name="Marie Mannie-Corbisier" userId="b9f6c68eb61567e9" providerId="LiveId" clId="{631E2751-CADE-47F4-98C3-1B842F4F3A28}" dt="2026-10-06T10:43:46.292" v="403" actId="1076"/>
          <ac:picMkLst>
            <pc:docMk/>
            <pc:sldMk cId="1838598182" sldId="265"/>
            <ac:picMk id="12" creationId="{AF3BDCA2-39F8-19E4-EF67-81AC9470BD9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ue_Cur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60000" y="106200"/>
            <a:ext cx="9357480" cy="62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8D18ADE9-AFCF-46D1-A186-FE79AC68EDDF}" type="slidenum">
              <a:t>‹N°›</a:t>
            </a:fld>
            <a:endParaRPr/>
          </a:p>
        </p:txBody>
      </p:sp>
      <p:sp>
        <p:nvSpPr>
          <p:cNvPr id="2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A02FADBE-371D-4DA5-AFE1-41AB2216ECD6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Defaul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360000" y="106200"/>
            <a:ext cx="9357480" cy="62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012DB60-D89E-4916-B8BB-5BE5FF7AB63F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Blue_Curv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360000" y="106200"/>
            <a:ext cx="9357480" cy="625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fr-FR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fr-FR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FC483DCA-5FB1-42F5-8A21-E6CB58CD906C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rganigramme : Document 5"/>
          <p:cNvSpPr/>
          <p:nvPr/>
        </p:nvSpPr>
        <p:spPr>
          <a:xfrm flipH="1" flipV="1">
            <a:off x="-2880" y="4497120"/>
            <a:ext cx="10077480" cy="1167480"/>
          </a:xfrm>
          <a:prstGeom prst="flowChartDocument">
            <a:avLst/>
          </a:prstGeom>
          <a:gradFill rotWithShape="0">
            <a:gsLst>
              <a:gs pos="0">
                <a:srgbClr val="77CAEE"/>
              </a:gs>
              <a:gs pos="1563">
                <a:srgbClr val="77CAEE"/>
              </a:gs>
              <a:gs pos="1563">
                <a:srgbClr val="75C9EE"/>
              </a:gs>
              <a:gs pos="3125">
                <a:srgbClr val="75C9EE"/>
              </a:gs>
              <a:gs pos="3125">
                <a:srgbClr val="73C9ED"/>
              </a:gs>
              <a:gs pos="4688">
                <a:srgbClr val="73C9ED"/>
              </a:gs>
              <a:gs pos="4688">
                <a:srgbClr val="71C8ED"/>
              </a:gs>
              <a:gs pos="6250">
                <a:srgbClr val="71C8ED"/>
              </a:gs>
              <a:gs pos="6250">
                <a:srgbClr val="6FC7ED"/>
              </a:gs>
              <a:gs pos="7813">
                <a:srgbClr val="6FC7ED"/>
              </a:gs>
              <a:gs pos="7813">
                <a:srgbClr val="6EC6ED"/>
              </a:gs>
              <a:gs pos="9375">
                <a:srgbClr val="6EC6ED"/>
              </a:gs>
              <a:gs pos="9375">
                <a:srgbClr val="6CC6EC"/>
              </a:gs>
              <a:gs pos="10938">
                <a:srgbClr val="6CC6EC"/>
              </a:gs>
              <a:gs pos="10938">
                <a:srgbClr val="6AC5EC"/>
              </a:gs>
              <a:gs pos="12500">
                <a:srgbClr val="6AC5EC"/>
              </a:gs>
              <a:gs pos="12500">
                <a:srgbClr val="68C4EC"/>
              </a:gs>
              <a:gs pos="14063">
                <a:srgbClr val="68C4EC"/>
              </a:gs>
              <a:gs pos="14063">
                <a:srgbClr val="66C3EC"/>
              </a:gs>
              <a:gs pos="15625">
                <a:srgbClr val="66C3EC"/>
              </a:gs>
              <a:gs pos="15625">
                <a:srgbClr val="64C3EB"/>
              </a:gs>
              <a:gs pos="17188">
                <a:srgbClr val="64C3EB"/>
              </a:gs>
              <a:gs pos="17188">
                <a:srgbClr val="62C2EB"/>
              </a:gs>
              <a:gs pos="18750">
                <a:srgbClr val="62C2EB"/>
              </a:gs>
              <a:gs pos="18750">
                <a:srgbClr val="60C1EB"/>
              </a:gs>
              <a:gs pos="20313">
                <a:srgbClr val="60C1EB"/>
              </a:gs>
              <a:gs pos="20313">
                <a:srgbClr val="5EC0EA"/>
              </a:gs>
              <a:gs pos="21875">
                <a:srgbClr val="5EC0EA"/>
              </a:gs>
              <a:gs pos="21875">
                <a:srgbClr val="5DC0EA"/>
              </a:gs>
              <a:gs pos="23438">
                <a:srgbClr val="5DC0EA"/>
              </a:gs>
              <a:gs pos="23438">
                <a:srgbClr val="5BBFEA"/>
              </a:gs>
              <a:gs pos="25000">
                <a:srgbClr val="5BBFEA"/>
              </a:gs>
              <a:gs pos="25000">
                <a:srgbClr val="59BEEA"/>
              </a:gs>
              <a:gs pos="26563">
                <a:srgbClr val="59BEEA"/>
              </a:gs>
              <a:gs pos="26563">
                <a:srgbClr val="57BDE9"/>
              </a:gs>
              <a:gs pos="28125">
                <a:srgbClr val="57BDE9"/>
              </a:gs>
              <a:gs pos="28125">
                <a:srgbClr val="55BDE9"/>
              </a:gs>
              <a:gs pos="29688">
                <a:srgbClr val="55BDE9"/>
              </a:gs>
              <a:gs pos="29688">
                <a:srgbClr val="53BCE9"/>
              </a:gs>
              <a:gs pos="31250">
                <a:srgbClr val="53BCE9"/>
              </a:gs>
              <a:gs pos="31250">
                <a:srgbClr val="51BBE9"/>
              </a:gs>
              <a:gs pos="32813">
                <a:srgbClr val="51BBE9"/>
              </a:gs>
              <a:gs pos="32813">
                <a:srgbClr val="4FBAE8"/>
              </a:gs>
              <a:gs pos="34375">
                <a:srgbClr val="4FBAE8"/>
              </a:gs>
              <a:gs pos="34375">
                <a:srgbClr val="4DBAE8"/>
              </a:gs>
              <a:gs pos="35938">
                <a:srgbClr val="4DBAE8"/>
              </a:gs>
              <a:gs pos="35938">
                <a:srgbClr val="4CB9E8"/>
              </a:gs>
              <a:gs pos="37500">
                <a:srgbClr val="4CB9E8"/>
              </a:gs>
              <a:gs pos="37500">
                <a:srgbClr val="4AB8E8"/>
              </a:gs>
              <a:gs pos="39063">
                <a:srgbClr val="4AB8E8"/>
              </a:gs>
              <a:gs pos="39063">
                <a:srgbClr val="48B7E7"/>
              </a:gs>
              <a:gs pos="40625">
                <a:srgbClr val="48B7E7"/>
              </a:gs>
              <a:gs pos="40625">
                <a:srgbClr val="46B7E7"/>
              </a:gs>
              <a:gs pos="42188">
                <a:srgbClr val="46B7E7"/>
              </a:gs>
              <a:gs pos="42188">
                <a:srgbClr val="44B6E7"/>
              </a:gs>
              <a:gs pos="43750">
                <a:srgbClr val="44B6E7"/>
              </a:gs>
              <a:gs pos="43750">
                <a:srgbClr val="42B5E6"/>
              </a:gs>
              <a:gs pos="45313">
                <a:srgbClr val="42B5E6"/>
              </a:gs>
              <a:gs pos="45313">
                <a:srgbClr val="40B4E6"/>
              </a:gs>
              <a:gs pos="46875">
                <a:srgbClr val="40B4E6"/>
              </a:gs>
              <a:gs pos="46875">
                <a:srgbClr val="3EB4E6"/>
              </a:gs>
              <a:gs pos="48438">
                <a:srgbClr val="3EB4E6"/>
              </a:gs>
              <a:gs pos="48438">
                <a:srgbClr val="3CB3E6"/>
              </a:gs>
              <a:gs pos="50000">
                <a:srgbClr val="3BB2E5"/>
              </a:gs>
              <a:gs pos="50000">
                <a:srgbClr val="3CB3E6"/>
              </a:gs>
              <a:gs pos="51563">
                <a:srgbClr val="3BB2E5"/>
              </a:gs>
              <a:gs pos="51563">
                <a:srgbClr val="39B1E5"/>
              </a:gs>
              <a:gs pos="53125">
                <a:srgbClr val="39B1E5"/>
              </a:gs>
              <a:gs pos="53125">
                <a:srgbClr val="37B1E5"/>
              </a:gs>
              <a:gs pos="54688">
                <a:srgbClr val="37B1E5"/>
              </a:gs>
              <a:gs pos="54688">
                <a:srgbClr val="35B0E5"/>
              </a:gs>
              <a:gs pos="56250">
                <a:srgbClr val="35B0E5"/>
              </a:gs>
              <a:gs pos="56250">
                <a:srgbClr val="33AFE4"/>
              </a:gs>
              <a:gs pos="57813">
                <a:srgbClr val="33AFE4"/>
              </a:gs>
              <a:gs pos="57813">
                <a:srgbClr val="31AEE4"/>
              </a:gs>
              <a:gs pos="59375">
                <a:srgbClr val="31AEE4"/>
              </a:gs>
              <a:gs pos="59375">
                <a:srgbClr val="2FAEE4"/>
              </a:gs>
              <a:gs pos="60938">
                <a:srgbClr val="2FAEE4"/>
              </a:gs>
              <a:gs pos="60938">
                <a:srgbClr val="2DADE3"/>
              </a:gs>
              <a:gs pos="62500">
                <a:srgbClr val="2DADE3"/>
              </a:gs>
              <a:gs pos="62500">
                <a:srgbClr val="2BACE3"/>
              </a:gs>
              <a:gs pos="64063">
                <a:srgbClr val="2BACE3"/>
              </a:gs>
              <a:gs pos="64063">
                <a:srgbClr val="2AABE3"/>
              </a:gs>
              <a:gs pos="65625">
                <a:srgbClr val="2AABE3"/>
              </a:gs>
              <a:gs pos="65625">
                <a:srgbClr val="28ABE3"/>
              </a:gs>
              <a:gs pos="67188">
                <a:srgbClr val="28ABE3"/>
              </a:gs>
              <a:gs pos="67188">
                <a:srgbClr val="26AAE2"/>
              </a:gs>
              <a:gs pos="68750">
                <a:srgbClr val="26AAE2"/>
              </a:gs>
              <a:gs pos="68750">
                <a:srgbClr val="24A9E2"/>
              </a:gs>
              <a:gs pos="70313">
                <a:srgbClr val="24A9E2"/>
              </a:gs>
              <a:gs pos="70313">
                <a:srgbClr val="22A8E2"/>
              </a:gs>
              <a:gs pos="71875">
                <a:srgbClr val="22A8E2"/>
              </a:gs>
              <a:gs pos="71875">
                <a:srgbClr val="20A8E2"/>
              </a:gs>
              <a:gs pos="73438">
                <a:srgbClr val="20A8E2"/>
              </a:gs>
              <a:gs pos="73438">
                <a:srgbClr val="1EA7E1"/>
              </a:gs>
              <a:gs pos="75000">
                <a:srgbClr val="1CA6E1"/>
              </a:gs>
              <a:gs pos="75000">
                <a:srgbClr val="1EA7E1"/>
              </a:gs>
              <a:gs pos="76563">
                <a:srgbClr val="1CA6E1"/>
              </a:gs>
              <a:gs pos="76563">
                <a:srgbClr val="1AA5E1"/>
              </a:gs>
              <a:gs pos="78125">
                <a:srgbClr val="1AA5E1"/>
              </a:gs>
              <a:gs pos="78125">
                <a:srgbClr val="19A5E1"/>
              </a:gs>
              <a:gs pos="79688">
                <a:srgbClr val="19A5E1"/>
              </a:gs>
              <a:gs pos="79688">
                <a:srgbClr val="17A4E0"/>
              </a:gs>
              <a:gs pos="81250">
                <a:srgbClr val="17A4E0"/>
              </a:gs>
              <a:gs pos="81250">
                <a:srgbClr val="15A3E0"/>
              </a:gs>
              <a:gs pos="82813">
                <a:srgbClr val="15A3E0"/>
              </a:gs>
              <a:gs pos="82813">
                <a:srgbClr val="13A2E0"/>
              </a:gs>
              <a:gs pos="84375">
                <a:srgbClr val="13A2E0"/>
              </a:gs>
              <a:gs pos="84375">
                <a:srgbClr val="11A2DF"/>
              </a:gs>
              <a:gs pos="85938">
                <a:srgbClr val="11A2DF"/>
              </a:gs>
              <a:gs pos="85938">
                <a:srgbClr val="0FA1DF"/>
              </a:gs>
              <a:gs pos="87500">
                <a:srgbClr val="0DA0DF"/>
              </a:gs>
              <a:gs pos="87500">
                <a:srgbClr val="0FA1DF"/>
              </a:gs>
              <a:gs pos="89063">
                <a:srgbClr val="0DA0DF"/>
              </a:gs>
              <a:gs pos="89063">
                <a:srgbClr val="0B9FDF"/>
              </a:gs>
              <a:gs pos="90625">
                <a:srgbClr val="0B9FDF"/>
              </a:gs>
              <a:gs pos="90625">
                <a:srgbClr val="099FDE"/>
              </a:gs>
              <a:gs pos="92188">
                <a:srgbClr val="099FDE"/>
              </a:gs>
              <a:gs pos="92188">
                <a:srgbClr val="089EDE"/>
              </a:gs>
              <a:gs pos="93750">
                <a:srgbClr val="089EDE"/>
              </a:gs>
              <a:gs pos="93750">
                <a:srgbClr val="069DDE"/>
              </a:gs>
              <a:gs pos="95313">
                <a:srgbClr val="069DDE"/>
              </a:gs>
              <a:gs pos="95313">
                <a:srgbClr val="049CDE"/>
              </a:gs>
              <a:gs pos="96875">
                <a:srgbClr val="049CDE"/>
              </a:gs>
              <a:gs pos="96875">
                <a:srgbClr val="029CDD"/>
              </a:gs>
              <a:gs pos="98438">
                <a:srgbClr val="029CDD"/>
              </a:gs>
              <a:gs pos="98438">
                <a:srgbClr val="009BDD"/>
              </a:gs>
              <a:gs pos="100000">
                <a:srgbClr val="009BDD"/>
              </a:gs>
            </a:gsLst>
            <a:lin ang="0"/>
          </a:gradFill>
          <a:ln w="18000">
            <a:noFill/>
          </a:ln>
          <a:effectLst>
            <a:outerShdw dist="10800" dir="5400000" rotWithShape="0">
              <a:srgbClr val="009BDD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360000" y="106200"/>
            <a:ext cx="9357480" cy="624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360000" y="1080000"/>
            <a:ext cx="9357480" cy="359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3" name="PlaceHolder 3"/>
          <p:cNvSpPr>
            <a:spLocks noGrp="1"/>
          </p:cNvSpPr>
          <p:nvPr>
            <p:ph type="ftr" idx="1"/>
          </p:nvPr>
        </p:nvSpPr>
        <p:spPr>
          <a:xfrm>
            <a:off x="3420000" y="5220000"/>
            <a:ext cx="3237480" cy="3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fr-FR" sz="1400" b="0" strike="noStrike" spc="-1">
                <a:solidFill>
                  <a:srgbClr val="FFFFFF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strike="noStrike" spc="-1">
                <a:solidFill>
                  <a:srgbClr val="FFFFFF"/>
                </a:solidFill>
                <a:latin typeface="Arial"/>
              </a:rPr>
              <a:t>&lt;footer&gt;</a:t>
            </a:r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4"/>
          <p:cNvSpPr>
            <a:spLocks noGrp="1"/>
          </p:cNvSpPr>
          <p:nvPr>
            <p:ph type="sldNum" idx="2"/>
          </p:nvPr>
        </p:nvSpPr>
        <p:spPr>
          <a:xfrm>
            <a:off x="7380000" y="5220000"/>
            <a:ext cx="2337480" cy="3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fr-FR" sz="1400" b="0" strike="noStrike" spc="-1">
                <a:solidFill>
                  <a:srgbClr val="FFFFFF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4E93B7AF-F7DE-47D3-9F01-602702F24767}" type="slidenum">
              <a:rPr lang="fr-FR" sz="1400" b="0" strike="noStrike" spc="-1">
                <a:solidFill>
                  <a:srgbClr val="FFFFFF"/>
                </a:solidFill>
                <a:latin typeface="Arial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" name="PlaceHolder 5"/>
          <p:cNvSpPr>
            <a:spLocks noGrp="1"/>
          </p:cNvSpPr>
          <p:nvPr>
            <p:ph type="dt" idx="3"/>
          </p:nvPr>
        </p:nvSpPr>
        <p:spPr>
          <a:xfrm>
            <a:off x="360000" y="5220000"/>
            <a:ext cx="2337480" cy="3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rganigramme : Document 7"/>
          <p:cNvSpPr/>
          <p:nvPr/>
        </p:nvSpPr>
        <p:spPr>
          <a:xfrm flipH="1" flipV="1">
            <a:off x="-2880" y="4497120"/>
            <a:ext cx="10077480" cy="1167480"/>
          </a:xfrm>
          <a:prstGeom prst="flowChartDocument">
            <a:avLst/>
          </a:prstGeom>
          <a:gradFill rotWithShape="0">
            <a:gsLst>
              <a:gs pos="0">
                <a:srgbClr val="77CAEE"/>
              </a:gs>
              <a:gs pos="1563">
                <a:srgbClr val="77CAEE"/>
              </a:gs>
              <a:gs pos="1563">
                <a:srgbClr val="75C9EE"/>
              </a:gs>
              <a:gs pos="3125">
                <a:srgbClr val="75C9EE"/>
              </a:gs>
              <a:gs pos="3125">
                <a:srgbClr val="73C9ED"/>
              </a:gs>
              <a:gs pos="4688">
                <a:srgbClr val="73C9ED"/>
              </a:gs>
              <a:gs pos="4688">
                <a:srgbClr val="71C8ED"/>
              </a:gs>
              <a:gs pos="6250">
                <a:srgbClr val="71C8ED"/>
              </a:gs>
              <a:gs pos="6250">
                <a:srgbClr val="6FC7ED"/>
              </a:gs>
              <a:gs pos="7813">
                <a:srgbClr val="6FC7ED"/>
              </a:gs>
              <a:gs pos="7813">
                <a:srgbClr val="6EC6ED"/>
              </a:gs>
              <a:gs pos="9375">
                <a:srgbClr val="6EC6ED"/>
              </a:gs>
              <a:gs pos="9375">
                <a:srgbClr val="6CC6EC"/>
              </a:gs>
              <a:gs pos="10938">
                <a:srgbClr val="6CC6EC"/>
              </a:gs>
              <a:gs pos="10938">
                <a:srgbClr val="6AC5EC"/>
              </a:gs>
              <a:gs pos="12500">
                <a:srgbClr val="6AC5EC"/>
              </a:gs>
              <a:gs pos="12500">
                <a:srgbClr val="68C4EC"/>
              </a:gs>
              <a:gs pos="14063">
                <a:srgbClr val="68C4EC"/>
              </a:gs>
              <a:gs pos="14063">
                <a:srgbClr val="66C3EC"/>
              </a:gs>
              <a:gs pos="15625">
                <a:srgbClr val="66C3EC"/>
              </a:gs>
              <a:gs pos="15625">
                <a:srgbClr val="64C3EB"/>
              </a:gs>
              <a:gs pos="17188">
                <a:srgbClr val="64C3EB"/>
              </a:gs>
              <a:gs pos="17188">
                <a:srgbClr val="62C2EB"/>
              </a:gs>
              <a:gs pos="18750">
                <a:srgbClr val="62C2EB"/>
              </a:gs>
              <a:gs pos="18750">
                <a:srgbClr val="60C1EB"/>
              </a:gs>
              <a:gs pos="20313">
                <a:srgbClr val="60C1EB"/>
              </a:gs>
              <a:gs pos="20313">
                <a:srgbClr val="5EC0EA"/>
              </a:gs>
              <a:gs pos="21875">
                <a:srgbClr val="5EC0EA"/>
              </a:gs>
              <a:gs pos="21875">
                <a:srgbClr val="5DC0EA"/>
              </a:gs>
              <a:gs pos="23438">
                <a:srgbClr val="5DC0EA"/>
              </a:gs>
              <a:gs pos="23438">
                <a:srgbClr val="5BBFEA"/>
              </a:gs>
              <a:gs pos="25000">
                <a:srgbClr val="5BBFEA"/>
              </a:gs>
              <a:gs pos="25000">
                <a:srgbClr val="59BEEA"/>
              </a:gs>
              <a:gs pos="26563">
                <a:srgbClr val="59BEEA"/>
              </a:gs>
              <a:gs pos="26563">
                <a:srgbClr val="57BDE9"/>
              </a:gs>
              <a:gs pos="28125">
                <a:srgbClr val="57BDE9"/>
              </a:gs>
              <a:gs pos="28125">
                <a:srgbClr val="55BDE9"/>
              </a:gs>
              <a:gs pos="29688">
                <a:srgbClr val="55BDE9"/>
              </a:gs>
              <a:gs pos="29688">
                <a:srgbClr val="53BCE9"/>
              </a:gs>
              <a:gs pos="31250">
                <a:srgbClr val="53BCE9"/>
              </a:gs>
              <a:gs pos="31250">
                <a:srgbClr val="51BBE9"/>
              </a:gs>
              <a:gs pos="32813">
                <a:srgbClr val="51BBE9"/>
              </a:gs>
              <a:gs pos="32813">
                <a:srgbClr val="4FBAE8"/>
              </a:gs>
              <a:gs pos="34375">
                <a:srgbClr val="4FBAE8"/>
              </a:gs>
              <a:gs pos="34375">
                <a:srgbClr val="4DBAE8"/>
              </a:gs>
              <a:gs pos="35938">
                <a:srgbClr val="4DBAE8"/>
              </a:gs>
              <a:gs pos="35938">
                <a:srgbClr val="4CB9E8"/>
              </a:gs>
              <a:gs pos="37500">
                <a:srgbClr val="4CB9E8"/>
              </a:gs>
              <a:gs pos="37500">
                <a:srgbClr val="4AB8E8"/>
              </a:gs>
              <a:gs pos="39063">
                <a:srgbClr val="4AB8E8"/>
              </a:gs>
              <a:gs pos="39063">
                <a:srgbClr val="48B7E7"/>
              </a:gs>
              <a:gs pos="40625">
                <a:srgbClr val="48B7E7"/>
              </a:gs>
              <a:gs pos="40625">
                <a:srgbClr val="46B7E7"/>
              </a:gs>
              <a:gs pos="42188">
                <a:srgbClr val="46B7E7"/>
              </a:gs>
              <a:gs pos="42188">
                <a:srgbClr val="44B6E7"/>
              </a:gs>
              <a:gs pos="43750">
                <a:srgbClr val="44B6E7"/>
              </a:gs>
              <a:gs pos="43750">
                <a:srgbClr val="42B5E6"/>
              </a:gs>
              <a:gs pos="45313">
                <a:srgbClr val="42B5E6"/>
              </a:gs>
              <a:gs pos="45313">
                <a:srgbClr val="40B4E6"/>
              </a:gs>
              <a:gs pos="46875">
                <a:srgbClr val="40B4E6"/>
              </a:gs>
              <a:gs pos="46875">
                <a:srgbClr val="3EB4E6"/>
              </a:gs>
              <a:gs pos="48438">
                <a:srgbClr val="3EB4E6"/>
              </a:gs>
              <a:gs pos="48438">
                <a:srgbClr val="3CB3E6"/>
              </a:gs>
              <a:gs pos="50000">
                <a:srgbClr val="3BB2E5"/>
              </a:gs>
              <a:gs pos="50000">
                <a:srgbClr val="3CB3E6"/>
              </a:gs>
              <a:gs pos="51563">
                <a:srgbClr val="3BB2E5"/>
              </a:gs>
              <a:gs pos="51563">
                <a:srgbClr val="39B1E5"/>
              </a:gs>
              <a:gs pos="53125">
                <a:srgbClr val="39B1E5"/>
              </a:gs>
              <a:gs pos="53125">
                <a:srgbClr val="37B1E5"/>
              </a:gs>
              <a:gs pos="54688">
                <a:srgbClr val="37B1E5"/>
              </a:gs>
              <a:gs pos="54688">
                <a:srgbClr val="35B0E5"/>
              </a:gs>
              <a:gs pos="56250">
                <a:srgbClr val="35B0E5"/>
              </a:gs>
              <a:gs pos="56250">
                <a:srgbClr val="33AFE4"/>
              </a:gs>
              <a:gs pos="57813">
                <a:srgbClr val="33AFE4"/>
              </a:gs>
              <a:gs pos="57813">
                <a:srgbClr val="31AEE4"/>
              </a:gs>
              <a:gs pos="59375">
                <a:srgbClr val="31AEE4"/>
              </a:gs>
              <a:gs pos="59375">
                <a:srgbClr val="2FAEE4"/>
              </a:gs>
              <a:gs pos="60938">
                <a:srgbClr val="2FAEE4"/>
              </a:gs>
              <a:gs pos="60938">
                <a:srgbClr val="2DADE3"/>
              </a:gs>
              <a:gs pos="62500">
                <a:srgbClr val="2DADE3"/>
              </a:gs>
              <a:gs pos="62500">
                <a:srgbClr val="2BACE3"/>
              </a:gs>
              <a:gs pos="64063">
                <a:srgbClr val="2BACE3"/>
              </a:gs>
              <a:gs pos="64063">
                <a:srgbClr val="2AABE3"/>
              </a:gs>
              <a:gs pos="65625">
                <a:srgbClr val="2AABE3"/>
              </a:gs>
              <a:gs pos="65625">
                <a:srgbClr val="28ABE3"/>
              </a:gs>
              <a:gs pos="67188">
                <a:srgbClr val="28ABE3"/>
              </a:gs>
              <a:gs pos="67188">
                <a:srgbClr val="26AAE2"/>
              </a:gs>
              <a:gs pos="68750">
                <a:srgbClr val="26AAE2"/>
              </a:gs>
              <a:gs pos="68750">
                <a:srgbClr val="24A9E2"/>
              </a:gs>
              <a:gs pos="70313">
                <a:srgbClr val="24A9E2"/>
              </a:gs>
              <a:gs pos="70313">
                <a:srgbClr val="22A8E2"/>
              </a:gs>
              <a:gs pos="71875">
                <a:srgbClr val="22A8E2"/>
              </a:gs>
              <a:gs pos="71875">
                <a:srgbClr val="20A8E2"/>
              </a:gs>
              <a:gs pos="73438">
                <a:srgbClr val="20A8E2"/>
              </a:gs>
              <a:gs pos="73438">
                <a:srgbClr val="1EA7E1"/>
              </a:gs>
              <a:gs pos="75000">
                <a:srgbClr val="1CA6E1"/>
              </a:gs>
              <a:gs pos="75000">
                <a:srgbClr val="1EA7E1"/>
              </a:gs>
              <a:gs pos="76563">
                <a:srgbClr val="1CA6E1"/>
              </a:gs>
              <a:gs pos="76563">
                <a:srgbClr val="1AA5E1"/>
              </a:gs>
              <a:gs pos="78125">
                <a:srgbClr val="1AA5E1"/>
              </a:gs>
              <a:gs pos="78125">
                <a:srgbClr val="19A5E1"/>
              </a:gs>
              <a:gs pos="79688">
                <a:srgbClr val="19A5E1"/>
              </a:gs>
              <a:gs pos="79688">
                <a:srgbClr val="17A4E0"/>
              </a:gs>
              <a:gs pos="81250">
                <a:srgbClr val="17A4E0"/>
              </a:gs>
              <a:gs pos="81250">
                <a:srgbClr val="15A3E0"/>
              </a:gs>
              <a:gs pos="82813">
                <a:srgbClr val="15A3E0"/>
              </a:gs>
              <a:gs pos="82813">
                <a:srgbClr val="13A2E0"/>
              </a:gs>
              <a:gs pos="84375">
                <a:srgbClr val="13A2E0"/>
              </a:gs>
              <a:gs pos="84375">
                <a:srgbClr val="11A2DF"/>
              </a:gs>
              <a:gs pos="85938">
                <a:srgbClr val="11A2DF"/>
              </a:gs>
              <a:gs pos="85938">
                <a:srgbClr val="0FA1DF"/>
              </a:gs>
              <a:gs pos="87500">
                <a:srgbClr val="0DA0DF"/>
              </a:gs>
              <a:gs pos="87500">
                <a:srgbClr val="0FA1DF"/>
              </a:gs>
              <a:gs pos="89063">
                <a:srgbClr val="0DA0DF"/>
              </a:gs>
              <a:gs pos="89063">
                <a:srgbClr val="0B9FDF"/>
              </a:gs>
              <a:gs pos="90625">
                <a:srgbClr val="0B9FDF"/>
              </a:gs>
              <a:gs pos="90625">
                <a:srgbClr val="099FDE"/>
              </a:gs>
              <a:gs pos="92188">
                <a:srgbClr val="099FDE"/>
              </a:gs>
              <a:gs pos="92188">
                <a:srgbClr val="089EDE"/>
              </a:gs>
              <a:gs pos="93750">
                <a:srgbClr val="089EDE"/>
              </a:gs>
              <a:gs pos="93750">
                <a:srgbClr val="069DDE"/>
              </a:gs>
              <a:gs pos="95313">
                <a:srgbClr val="069DDE"/>
              </a:gs>
              <a:gs pos="95313">
                <a:srgbClr val="049CDE"/>
              </a:gs>
              <a:gs pos="96875">
                <a:srgbClr val="049CDE"/>
              </a:gs>
              <a:gs pos="96875">
                <a:srgbClr val="029CDD"/>
              </a:gs>
              <a:gs pos="98438">
                <a:srgbClr val="029CDD"/>
              </a:gs>
              <a:gs pos="98438">
                <a:srgbClr val="009BDD"/>
              </a:gs>
              <a:gs pos="100000">
                <a:srgbClr val="009BDD"/>
              </a:gs>
            </a:gsLst>
            <a:lin ang="0"/>
          </a:gradFill>
          <a:ln w="18000">
            <a:noFill/>
          </a:ln>
          <a:effectLst>
            <a:outerShdw dist="10800" dir="5400000" rotWithShape="0">
              <a:srgbClr val="009BDD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9" name="PlaceHolder 1"/>
          <p:cNvSpPr>
            <a:spLocks noGrp="1"/>
          </p:cNvSpPr>
          <p:nvPr>
            <p:ph type="ftr" idx="4"/>
          </p:nvPr>
        </p:nvSpPr>
        <p:spPr>
          <a:xfrm>
            <a:off x="3420000" y="5220000"/>
            <a:ext cx="3237480" cy="3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fr-FR" sz="1400" b="0" strike="noStrike" spc="-1">
                <a:solidFill>
                  <a:srgbClr val="FFFFFF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strike="noStrike" spc="-1">
                <a:solidFill>
                  <a:srgbClr val="FFFFFF"/>
                </a:solidFill>
                <a:latin typeface="Arial"/>
              </a:rPr>
              <a:t>&lt;footer&gt;</a:t>
            </a:r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ldNum" idx="5"/>
          </p:nvPr>
        </p:nvSpPr>
        <p:spPr>
          <a:xfrm>
            <a:off x="7380000" y="5220000"/>
            <a:ext cx="2337480" cy="3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fr-FR" sz="1400" b="0" strike="noStrike" spc="-1">
                <a:solidFill>
                  <a:srgbClr val="FFFFFF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2DFEF5-34EE-4F7A-A9F8-5566A8A43E71}" type="slidenum">
              <a:rPr lang="fr-FR" sz="1400" b="0" strike="noStrike" spc="-1">
                <a:solidFill>
                  <a:srgbClr val="FFFFFF"/>
                </a:solidFill>
                <a:latin typeface="Arial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6"/>
          </p:nvPr>
        </p:nvSpPr>
        <p:spPr>
          <a:xfrm>
            <a:off x="360000" y="5220000"/>
            <a:ext cx="2337480" cy="3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12" name="PlaceHolder 4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3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rganigramme : Document 13"/>
          <p:cNvSpPr/>
          <p:nvPr/>
        </p:nvSpPr>
        <p:spPr>
          <a:xfrm flipH="1" flipV="1">
            <a:off x="-2880" y="4497120"/>
            <a:ext cx="10077480" cy="1167480"/>
          </a:xfrm>
          <a:prstGeom prst="flowChartDocument">
            <a:avLst/>
          </a:prstGeom>
          <a:gradFill rotWithShape="0">
            <a:gsLst>
              <a:gs pos="0">
                <a:srgbClr val="77CAEE"/>
              </a:gs>
              <a:gs pos="1563">
                <a:srgbClr val="77CAEE"/>
              </a:gs>
              <a:gs pos="1563">
                <a:srgbClr val="75C9EE"/>
              </a:gs>
              <a:gs pos="3125">
                <a:srgbClr val="75C9EE"/>
              </a:gs>
              <a:gs pos="3125">
                <a:srgbClr val="73C9ED"/>
              </a:gs>
              <a:gs pos="4688">
                <a:srgbClr val="73C9ED"/>
              </a:gs>
              <a:gs pos="4688">
                <a:srgbClr val="71C8ED"/>
              </a:gs>
              <a:gs pos="6250">
                <a:srgbClr val="71C8ED"/>
              </a:gs>
              <a:gs pos="6250">
                <a:srgbClr val="6FC7ED"/>
              </a:gs>
              <a:gs pos="7813">
                <a:srgbClr val="6FC7ED"/>
              </a:gs>
              <a:gs pos="7813">
                <a:srgbClr val="6EC6ED"/>
              </a:gs>
              <a:gs pos="9375">
                <a:srgbClr val="6EC6ED"/>
              </a:gs>
              <a:gs pos="9375">
                <a:srgbClr val="6CC6EC"/>
              </a:gs>
              <a:gs pos="10938">
                <a:srgbClr val="6CC6EC"/>
              </a:gs>
              <a:gs pos="10938">
                <a:srgbClr val="6AC5EC"/>
              </a:gs>
              <a:gs pos="12500">
                <a:srgbClr val="6AC5EC"/>
              </a:gs>
              <a:gs pos="12500">
                <a:srgbClr val="68C4EC"/>
              </a:gs>
              <a:gs pos="14063">
                <a:srgbClr val="68C4EC"/>
              </a:gs>
              <a:gs pos="14063">
                <a:srgbClr val="66C3EC"/>
              </a:gs>
              <a:gs pos="15625">
                <a:srgbClr val="66C3EC"/>
              </a:gs>
              <a:gs pos="15625">
                <a:srgbClr val="64C3EB"/>
              </a:gs>
              <a:gs pos="17188">
                <a:srgbClr val="64C3EB"/>
              </a:gs>
              <a:gs pos="17188">
                <a:srgbClr val="62C2EB"/>
              </a:gs>
              <a:gs pos="18750">
                <a:srgbClr val="62C2EB"/>
              </a:gs>
              <a:gs pos="18750">
                <a:srgbClr val="60C1EB"/>
              </a:gs>
              <a:gs pos="20313">
                <a:srgbClr val="60C1EB"/>
              </a:gs>
              <a:gs pos="20313">
                <a:srgbClr val="5EC0EA"/>
              </a:gs>
              <a:gs pos="21875">
                <a:srgbClr val="5EC0EA"/>
              </a:gs>
              <a:gs pos="21875">
                <a:srgbClr val="5DC0EA"/>
              </a:gs>
              <a:gs pos="23438">
                <a:srgbClr val="5DC0EA"/>
              </a:gs>
              <a:gs pos="23438">
                <a:srgbClr val="5BBFEA"/>
              </a:gs>
              <a:gs pos="25000">
                <a:srgbClr val="5BBFEA"/>
              </a:gs>
              <a:gs pos="25000">
                <a:srgbClr val="59BEEA"/>
              </a:gs>
              <a:gs pos="26563">
                <a:srgbClr val="59BEEA"/>
              </a:gs>
              <a:gs pos="26563">
                <a:srgbClr val="57BDE9"/>
              </a:gs>
              <a:gs pos="28125">
                <a:srgbClr val="57BDE9"/>
              </a:gs>
              <a:gs pos="28125">
                <a:srgbClr val="55BDE9"/>
              </a:gs>
              <a:gs pos="29688">
                <a:srgbClr val="55BDE9"/>
              </a:gs>
              <a:gs pos="29688">
                <a:srgbClr val="53BCE9"/>
              </a:gs>
              <a:gs pos="31250">
                <a:srgbClr val="53BCE9"/>
              </a:gs>
              <a:gs pos="31250">
                <a:srgbClr val="51BBE9"/>
              </a:gs>
              <a:gs pos="32813">
                <a:srgbClr val="51BBE9"/>
              </a:gs>
              <a:gs pos="32813">
                <a:srgbClr val="4FBAE8"/>
              </a:gs>
              <a:gs pos="34375">
                <a:srgbClr val="4FBAE8"/>
              </a:gs>
              <a:gs pos="34375">
                <a:srgbClr val="4DBAE8"/>
              </a:gs>
              <a:gs pos="35938">
                <a:srgbClr val="4DBAE8"/>
              </a:gs>
              <a:gs pos="35938">
                <a:srgbClr val="4CB9E8"/>
              </a:gs>
              <a:gs pos="37500">
                <a:srgbClr val="4CB9E8"/>
              </a:gs>
              <a:gs pos="37500">
                <a:srgbClr val="4AB8E8"/>
              </a:gs>
              <a:gs pos="39063">
                <a:srgbClr val="4AB8E8"/>
              </a:gs>
              <a:gs pos="39063">
                <a:srgbClr val="48B7E7"/>
              </a:gs>
              <a:gs pos="40625">
                <a:srgbClr val="48B7E7"/>
              </a:gs>
              <a:gs pos="40625">
                <a:srgbClr val="46B7E7"/>
              </a:gs>
              <a:gs pos="42188">
                <a:srgbClr val="46B7E7"/>
              </a:gs>
              <a:gs pos="42188">
                <a:srgbClr val="44B6E7"/>
              </a:gs>
              <a:gs pos="43750">
                <a:srgbClr val="44B6E7"/>
              </a:gs>
              <a:gs pos="43750">
                <a:srgbClr val="42B5E6"/>
              </a:gs>
              <a:gs pos="45313">
                <a:srgbClr val="42B5E6"/>
              </a:gs>
              <a:gs pos="45313">
                <a:srgbClr val="40B4E6"/>
              </a:gs>
              <a:gs pos="46875">
                <a:srgbClr val="40B4E6"/>
              </a:gs>
              <a:gs pos="46875">
                <a:srgbClr val="3EB4E6"/>
              </a:gs>
              <a:gs pos="48438">
                <a:srgbClr val="3EB4E6"/>
              </a:gs>
              <a:gs pos="48438">
                <a:srgbClr val="3CB3E6"/>
              </a:gs>
              <a:gs pos="50000">
                <a:srgbClr val="3BB2E5"/>
              </a:gs>
              <a:gs pos="50000">
                <a:srgbClr val="3CB3E6"/>
              </a:gs>
              <a:gs pos="51563">
                <a:srgbClr val="3BB2E5"/>
              </a:gs>
              <a:gs pos="51563">
                <a:srgbClr val="39B1E5"/>
              </a:gs>
              <a:gs pos="53125">
                <a:srgbClr val="39B1E5"/>
              </a:gs>
              <a:gs pos="53125">
                <a:srgbClr val="37B1E5"/>
              </a:gs>
              <a:gs pos="54688">
                <a:srgbClr val="37B1E5"/>
              </a:gs>
              <a:gs pos="54688">
                <a:srgbClr val="35B0E5"/>
              </a:gs>
              <a:gs pos="56250">
                <a:srgbClr val="35B0E5"/>
              </a:gs>
              <a:gs pos="56250">
                <a:srgbClr val="33AFE4"/>
              </a:gs>
              <a:gs pos="57813">
                <a:srgbClr val="33AFE4"/>
              </a:gs>
              <a:gs pos="57813">
                <a:srgbClr val="31AEE4"/>
              </a:gs>
              <a:gs pos="59375">
                <a:srgbClr val="31AEE4"/>
              </a:gs>
              <a:gs pos="59375">
                <a:srgbClr val="2FAEE4"/>
              </a:gs>
              <a:gs pos="60938">
                <a:srgbClr val="2FAEE4"/>
              </a:gs>
              <a:gs pos="60938">
                <a:srgbClr val="2DADE3"/>
              </a:gs>
              <a:gs pos="62500">
                <a:srgbClr val="2DADE3"/>
              </a:gs>
              <a:gs pos="62500">
                <a:srgbClr val="2BACE3"/>
              </a:gs>
              <a:gs pos="64063">
                <a:srgbClr val="2BACE3"/>
              </a:gs>
              <a:gs pos="64063">
                <a:srgbClr val="2AABE3"/>
              </a:gs>
              <a:gs pos="65625">
                <a:srgbClr val="2AABE3"/>
              </a:gs>
              <a:gs pos="65625">
                <a:srgbClr val="28ABE3"/>
              </a:gs>
              <a:gs pos="67188">
                <a:srgbClr val="28ABE3"/>
              </a:gs>
              <a:gs pos="67188">
                <a:srgbClr val="26AAE2"/>
              </a:gs>
              <a:gs pos="68750">
                <a:srgbClr val="26AAE2"/>
              </a:gs>
              <a:gs pos="68750">
                <a:srgbClr val="24A9E2"/>
              </a:gs>
              <a:gs pos="70313">
                <a:srgbClr val="24A9E2"/>
              </a:gs>
              <a:gs pos="70313">
                <a:srgbClr val="22A8E2"/>
              </a:gs>
              <a:gs pos="71875">
                <a:srgbClr val="22A8E2"/>
              </a:gs>
              <a:gs pos="71875">
                <a:srgbClr val="20A8E2"/>
              </a:gs>
              <a:gs pos="73438">
                <a:srgbClr val="20A8E2"/>
              </a:gs>
              <a:gs pos="73438">
                <a:srgbClr val="1EA7E1"/>
              </a:gs>
              <a:gs pos="75000">
                <a:srgbClr val="1CA6E1"/>
              </a:gs>
              <a:gs pos="75000">
                <a:srgbClr val="1EA7E1"/>
              </a:gs>
              <a:gs pos="76563">
                <a:srgbClr val="1CA6E1"/>
              </a:gs>
              <a:gs pos="76563">
                <a:srgbClr val="1AA5E1"/>
              </a:gs>
              <a:gs pos="78125">
                <a:srgbClr val="1AA5E1"/>
              </a:gs>
              <a:gs pos="78125">
                <a:srgbClr val="19A5E1"/>
              </a:gs>
              <a:gs pos="79688">
                <a:srgbClr val="19A5E1"/>
              </a:gs>
              <a:gs pos="79688">
                <a:srgbClr val="17A4E0"/>
              </a:gs>
              <a:gs pos="81250">
                <a:srgbClr val="17A4E0"/>
              </a:gs>
              <a:gs pos="81250">
                <a:srgbClr val="15A3E0"/>
              </a:gs>
              <a:gs pos="82813">
                <a:srgbClr val="15A3E0"/>
              </a:gs>
              <a:gs pos="82813">
                <a:srgbClr val="13A2E0"/>
              </a:gs>
              <a:gs pos="84375">
                <a:srgbClr val="13A2E0"/>
              </a:gs>
              <a:gs pos="84375">
                <a:srgbClr val="11A2DF"/>
              </a:gs>
              <a:gs pos="85938">
                <a:srgbClr val="11A2DF"/>
              </a:gs>
              <a:gs pos="85938">
                <a:srgbClr val="0FA1DF"/>
              </a:gs>
              <a:gs pos="87500">
                <a:srgbClr val="0DA0DF"/>
              </a:gs>
              <a:gs pos="87500">
                <a:srgbClr val="0FA1DF"/>
              </a:gs>
              <a:gs pos="89063">
                <a:srgbClr val="0DA0DF"/>
              </a:gs>
              <a:gs pos="89063">
                <a:srgbClr val="0B9FDF"/>
              </a:gs>
              <a:gs pos="90625">
                <a:srgbClr val="0B9FDF"/>
              </a:gs>
              <a:gs pos="90625">
                <a:srgbClr val="099FDE"/>
              </a:gs>
              <a:gs pos="92188">
                <a:srgbClr val="099FDE"/>
              </a:gs>
              <a:gs pos="92188">
                <a:srgbClr val="089EDE"/>
              </a:gs>
              <a:gs pos="93750">
                <a:srgbClr val="089EDE"/>
              </a:gs>
              <a:gs pos="93750">
                <a:srgbClr val="069DDE"/>
              </a:gs>
              <a:gs pos="95313">
                <a:srgbClr val="069DDE"/>
              </a:gs>
              <a:gs pos="95313">
                <a:srgbClr val="049CDE"/>
              </a:gs>
              <a:gs pos="96875">
                <a:srgbClr val="049CDE"/>
              </a:gs>
              <a:gs pos="96875">
                <a:srgbClr val="029CDD"/>
              </a:gs>
              <a:gs pos="98438">
                <a:srgbClr val="029CDD"/>
              </a:gs>
              <a:gs pos="98438">
                <a:srgbClr val="009BDD"/>
              </a:gs>
              <a:gs pos="100000">
                <a:srgbClr val="009BDD"/>
              </a:gs>
            </a:gsLst>
            <a:lin ang="0"/>
          </a:gradFill>
          <a:ln w="18000">
            <a:noFill/>
          </a:ln>
          <a:effectLst>
            <a:outerShdw dist="10800" dir="5400000" rotWithShape="0">
              <a:srgbClr val="009BDD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60000" y="106200"/>
            <a:ext cx="9357480" cy="624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16" name="PlaceHolder 2"/>
          <p:cNvSpPr>
            <a:spLocks noGrp="1"/>
          </p:cNvSpPr>
          <p:nvPr>
            <p:ph type="ftr" idx="7"/>
          </p:nvPr>
        </p:nvSpPr>
        <p:spPr>
          <a:xfrm>
            <a:off x="3420000" y="5220000"/>
            <a:ext cx="3237480" cy="3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fr-FR" sz="1400" b="0" strike="noStrike" spc="-1">
                <a:solidFill>
                  <a:srgbClr val="FFFFFF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strike="noStrike" spc="-1">
                <a:solidFill>
                  <a:srgbClr val="FFFFFF"/>
                </a:solidFill>
                <a:latin typeface="Arial"/>
              </a:rPr>
              <a:t>&lt;footer&gt;</a:t>
            </a:r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sldNum" idx="8"/>
          </p:nvPr>
        </p:nvSpPr>
        <p:spPr>
          <a:xfrm>
            <a:off x="7380000" y="5220000"/>
            <a:ext cx="2337480" cy="3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fr-FR" sz="1400" b="0" strike="noStrike" spc="-1">
                <a:solidFill>
                  <a:srgbClr val="FFFFFF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AF51E10C-FDDB-4B95-BDFD-088400F7B732}" type="slidenum">
              <a:rPr lang="fr-FR" sz="1400" b="0" strike="noStrike" spc="-1">
                <a:solidFill>
                  <a:srgbClr val="FFFFFF"/>
                </a:solidFill>
                <a:latin typeface="Arial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dt" idx="9"/>
          </p:nvPr>
        </p:nvSpPr>
        <p:spPr>
          <a:xfrm>
            <a:off x="360000" y="5220000"/>
            <a:ext cx="2337480" cy="3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  <p:sp>
        <p:nvSpPr>
          <p:cNvPr id="19" name="PlaceHolder 5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32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4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0" y="0"/>
            <a:ext cx="10074240" cy="717480"/>
          </a:xfrm>
          <a:prstGeom prst="rect">
            <a:avLst/>
          </a:prstGeom>
          <a:gradFill rotWithShape="0">
            <a:gsLst>
              <a:gs pos="0">
                <a:srgbClr val="77CAEE"/>
              </a:gs>
              <a:gs pos="1563">
                <a:srgbClr val="77CAEE"/>
              </a:gs>
              <a:gs pos="1563">
                <a:srgbClr val="75C9EE"/>
              </a:gs>
              <a:gs pos="3125">
                <a:srgbClr val="75C9EE"/>
              </a:gs>
              <a:gs pos="3125">
                <a:srgbClr val="73C9ED"/>
              </a:gs>
              <a:gs pos="4688">
                <a:srgbClr val="73C9ED"/>
              </a:gs>
              <a:gs pos="4688">
                <a:srgbClr val="71C8ED"/>
              </a:gs>
              <a:gs pos="6250">
                <a:srgbClr val="71C8ED"/>
              </a:gs>
              <a:gs pos="6250">
                <a:srgbClr val="6FC7ED"/>
              </a:gs>
              <a:gs pos="7813">
                <a:srgbClr val="6FC7ED"/>
              </a:gs>
              <a:gs pos="7813">
                <a:srgbClr val="6EC6ED"/>
              </a:gs>
              <a:gs pos="9375">
                <a:srgbClr val="6EC6ED"/>
              </a:gs>
              <a:gs pos="9375">
                <a:srgbClr val="6CC6EC"/>
              </a:gs>
              <a:gs pos="10938">
                <a:srgbClr val="6CC6EC"/>
              </a:gs>
              <a:gs pos="10938">
                <a:srgbClr val="6AC5EC"/>
              </a:gs>
              <a:gs pos="12500">
                <a:srgbClr val="6AC5EC"/>
              </a:gs>
              <a:gs pos="12500">
                <a:srgbClr val="68C4EC"/>
              </a:gs>
              <a:gs pos="14063">
                <a:srgbClr val="68C4EC"/>
              </a:gs>
              <a:gs pos="14063">
                <a:srgbClr val="66C3EC"/>
              </a:gs>
              <a:gs pos="15625">
                <a:srgbClr val="66C3EC"/>
              </a:gs>
              <a:gs pos="15625">
                <a:srgbClr val="64C3EB"/>
              </a:gs>
              <a:gs pos="17188">
                <a:srgbClr val="64C3EB"/>
              </a:gs>
              <a:gs pos="17188">
                <a:srgbClr val="62C2EB"/>
              </a:gs>
              <a:gs pos="18750">
                <a:srgbClr val="62C2EB"/>
              </a:gs>
              <a:gs pos="18750">
                <a:srgbClr val="60C1EB"/>
              </a:gs>
              <a:gs pos="20313">
                <a:srgbClr val="60C1EB"/>
              </a:gs>
              <a:gs pos="20313">
                <a:srgbClr val="5EC0EA"/>
              </a:gs>
              <a:gs pos="21875">
                <a:srgbClr val="5EC0EA"/>
              </a:gs>
              <a:gs pos="21875">
                <a:srgbClr val="5DC0EA"/>
              </a:gs>
              <a:gs pos="23438">
                <a:srgbClr val="5DC0EA"/>
              </a:gs>
              <a:gs pos="23438">
                <a:srgbClr val="5BBFEA"/>
              </a:gs>
              <a:gs pos="25000">
                <a:srgbClr val="5BBFEA"/>
              </a:gs>
              <a:gs pos="25000">
                <a:srgbClr val="59BEEA"/>
              </a:gs>
              <a:gs pos="26563">
                <a:srgbClr val="59BEEA"/>
              </a:gs>
              <a:gs pos="26563">
                <a:srgbClr val="57BDE9"/>
              </a:gs>
              <a:gs pos="28125">
                <a:srgbClr val="57BDE9"/>
              </a:gs>
              <a:gs pos="28125">
                <a:srgbClr val="55BDE9"/>
              </a:gs>
              <a:gs pos="29688">
                <a:srgbClr val="55BDE9"/>
              </a:gs>
              <a:gs pos="29688">
                <a:srgbClr val="53BCE9"/>
              </a:gs>
              <a:gs pos="31250">
                <a:srgbClr val="53BCE9"/>
              </a:gs>
              <a:gs pos="31250">
                <a:srgbClr val="51BBE9"/>
              </a:gs>
              <a:gs pos="32813">
                <a:srgbClr val="51BBE9"/>
              </a:gs>
              <a:gs pos="32813">
                <a:srgbClr val="4FBAE8"/>
              </a:gs>
              <a:gs pos="34375">
                <a:srgbClr val="4FBAE8"/>
              </a:gs>
              <a:gs pos="34375">
                <a:srgbClr val="4DBAE8"/>
              </a:gs>
              <a:gs pos="35938">
                <a:srgbClr val="4DBAE8"/>
              </a:gs>
              <a:gs pos="35938">
                <a:srgbClr val="4CB9E8"/>
              </a:gs>
              <a:gs pos="37500">
                <a:srgbClr val="4CB9E8"/>
              </a:gs>
              <a:gs pos="37500">
                <a:srgbClr val="4AB8E8"/>
              </a:gs>
              <a:gs pos="39063">
                <a:srgbClr val="4AB8E8"/>
              </a:gs>
              <a:gs pos="39063">
                <a:srgbClr val="48B7E7"/>
              </a:gs>
              <a:gs pos="40625">
                <a:srgbClr val="48B7E7"/>
              </a:gs>
              <a:gs pos="40625">
                <a:srgbClr val="46B7E7"/>
              </a:gs>
              <a:gs pos="42188">
                <a:srgbClr val="46B7E7"/>
              </a:gs>
              <a:gs pos="42188">
                <a:srgbClr val="44B6E7"/>
              </a:gs>
              <a:gs pos="43750">
                <a:srgbClr val="44B6E7"/>
              </a:gs>
              <a:gs pos="43750">
                <a:srgbClr val="42B5E6"/>
              </a:gs>
              <a:gs pos="45313">
                <a:srgbClr val="42B5E6"/>
              </a:gs>
              <a:gs pos="45313">
                <a:srgbClr val="40B4E6"/>
              </a:gs>
              <a:gs pos="46875">
                <a:srgbClr val="40B4E6"/>
              </a:gs>
              <a:gs pos="46875">
                <a:srgbClr val="3EB4E6"/>
              </a:gs>
              <a:gs pos="48438">
                <a:srgbClr val="3EB4E6"/>
              </a:gs>
              <a:gs pos="48438">
                <a:srgbClr val="3CB3E6"/>
              </a:gs>
              <a:gs pos="50000">
                <a:srgbClr val="3BB2E5"/>
              </a:gs>
              <a:gs pos="50000">
                <a:srgbClr val="3CB3E6"/>
              </a:gs>
              <a:gs pos="51563">
                <a:srgbClr val="3BB2E5"/>
              </a:gs>
              <a:gs pos="51563">
                <a:srgbClr val="39B1E5"/>
              </a:gs>
              <a:gs pos="53125">
                <a:srgbClr val="39B1E5"/>
              </a:gs>
              <a:gs pos="53125">
                <a:srgbClr val="37B1E5"/>
              </a:gs>
              <a:gs pos="54688">
                <a:srgbClr val="37B1E5"/>
              </a:gs>
              <a:gs pos="54688">
                <a:srgbClr val="35B0E5"/>
              </a:gs>
              <a:gs pos="56250">
                <a:srgbClr val="35B0E5"/>
              </a:gs>
              <a:gs pos="56250">
                <a:srgbClr val="33AFE4"/>
              </a:gs>
              <a:gs pos="57813">
                <a:srgbClr val="33AFE4"/>
              </a:gs>
              <a:gs pos="57813">
                <a:srgbClr val="31AEE4"/>
              </a:gs>
              <a:gs pos="59375">
                <a:srgbClr val="31AEE4"/>
              </a:gs>
              <a:gs pos="59375">
                <a:srgbClr val="2FAEE4"/>
              </a:gs>
              <a:gs pos="60938">
                <a:srgbClr val="2FAEE4"/>
              </a:gs>
              <a:gs pos="60938">
                <a:srgbClr val="2DADE3"/>
              </a:gs>
              <a:gs pos="62500">
                <a:srgbClr val="2DADE3"/>
              </a:gs>
              <a:gs pos="62500">
                <a:srgbClr val="2BACE3"/>
              </a:gs>
              <a:gs pos="64063">
                <a:srgbClr val="2BACE3"/>
              </a:gs>
              <a:gs pos="64063">
                <a:srgbClr val="2AABE3"/>
              </a:gs>
              <a:gs pos="65625">
                <a:srgbClr val="2AABE3"/>
              </a:gs>
              <a:gs pos="65625">
                <a:srgbClr val="28ABE3"/>
              </a:gs>
              <a:gs pos="67188">
                <a:srgbClr val="28ABE3"/>
              </a:gs>
              <a:gs pos="67188">
                <a:srgbClr val="26AAE2"/>
              </a:gs>
              <a:gs pos="68750">
                <a:srgbClr val="26AAE2"/>
              </a:gs>
              <a:gs pos="68750">
                <a:srgbClr val="24A9E2"/>
              </a:gs>
              <a:gs pos="70313">
                <a:srgbClr val="24A9E2"/>
              </a:gs>
              <a:gs pos="70313">
                <a:srgbClr val="22A8E2"/>
              </a:gs>
              <a:gs pos="71875">
                <a:srgbClr val="22A8E2"/>
              </a:gs>
              <a:gs pos="71875">
                <a:srgbClr val="20A8E2"/>
              </a:gs>
              <a:gs pos="73438">
                <a:srgbClr val="20A8E2"/>
              </a:gs>
              <a:gs pos="73438">
                <a:srgbClr val="1EA7E1"/>
              </a:gs>
              <a:gs pos="75000">
                <a:srgbClr val="1CA6E1"/>
              </a:gs>
              <a:gs pos="75000">
                <a:srgbClr val="1EA7E1"/>
              </a:gs>
              <a:gs pos="76563">
                <a:srgbClr val="1CA6E1"/>
              </a:gs>
              <a:gs pos="76563">
                <a:srgbClr val="1AA5E1"/>
              </a:gs>
              <a:gs pos="78125">
                <a:srgbClr val="1AA5E1"/>
              </a:gs>
              <a:gs pos="78125">
                <a:srgbClr val="19A5E1"/>
              </a:gs>
              <a:gs pos="79688">
                <a:srgbClr val="19A5E1"/>
              </a:gs>
              <a:gs pos="79688">
                <a:srgbClr val="17A4E0"/>
              </a:gs>
              <a:gs pos="81250">
                <a:srgbClr val="17A4E0"/>
              </a:gs>
              <a:gs pos="81250">
                <a:srgbClr val="15A3E0"/>
              </a:gs>
              <a:gs pos="82813">
                <a:srgbClr val="15A3E0"/>
              </a:gs>
              <a:gs pos="82813">
                <a:srgbClr val="13A2E0"/>
              </a:gs>
              <a:gs pos="84375">
                <a:srgbClr val="13A2E0"/>
              </a:gs>
              <a:gs pos="84375">
                <a:srgbClr val="11A2DF"/>
              </a:gs>
              <a:gs pos="85938">
                <a:srgbClr val="11A2DF"/>
              </a:gs>
              <a:gs pos="85938">
                <a:srgbClr val="0FA1DF"/>
              </a:gs>
              <a:gs pos="87500">
                <a:srgbClr val="0DA0DF"/>
              </a:gs>
              <a:gs pos="87500">
                <a:srgbClr val="0FA1DF"/>
              </a:gs>
              <a:gs pos="89063">
                <a:srgbClr val="0DA0DF"/>
              </a:gs>
              <a:gs pos="89063">
                <a:srgbClr val="0B9FDF"/>
              </a:gs>
              <a:gs pos="90625">
                <a:srgbClr val="0B9FDF"/>
              </a:gs>
              <a:gs pos="90625">
                <a:srgbClr val="099FDE"/>
              </a:gs>
              <a:gs pos="92188">
                <a:srgbClr val="099FDE"/>
              </a:gs>
              <a:gs pos="92188">
                <a:srgbClr val="089EDE"/>
              </a:gs>
              <a:gs pos="93750">
                <a:srgbClr val="089EDE"/>
              </a:gs>
              <a:gs pos="93750">
                <a:srgbClr val="069DDE"/>
              </a:gs>
              <a:gs pos="95313">
                <a:srgbClr val="069DDE"/>
              </a:gs>
              <a:gs pos="95313">
                <a:srgbClr val="049CDE"/>
              </a:gs>
              <a:gs pos="96875">
                <a:srgbClr val="049CDE"/>
              </a:gs>
              <a:gs pos="96875">
                <a:srgbClr val="029CDD"/>
              </a:gs>
              <a:gs pos="98438">
                <a:srgbClr val="029CDD"/>
              </a:gs>
              <a:gs pos="98438">
                <a:srgbClr val="009BDD"/>
              </a:gs>
              <a:gs pos="100000">
                <a:srgbClr val="009BDD"/>
              </a:gs>
            </a:gsLst>
            <a:lin ang="10800000"/>
          </a:gradFill>
          <a:ln w="18000">
            <a:noFill/>
          </a:ln>
          <a:effectLst>
            <a:outerShdw dist="10800" dir="5400000" rotWithShape="0">
              <a:srgbClr val="009BDD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240" y="5040000"/>
            <a:ext cx="10074240" cy="628920"/>
          </a:xfrm>
          <a:prstGeom prst="rect">
            <a:avLst/>
          </a:prstGeom>
          <a:gradFill rotWithShape="0">
            <a:gsLst>
              <a:gs pos="0">
                <a:srgbClr val="77CAEE"/>
              </a:gs>
              <a:gs pos="1563">
                <a:srgbClr val="77CAEE"/>
              </a:gs>
              <a:gs pos="1563">
                <a:srgbClr val="75C9EE"/>
              </a:gs>
              <a:gs pos="3125">
                <a:srgbClr val="75C9EE"/>
              </a:gs>
              <a:gs pos="3125">
                <a:srgbClr val="73C9ED"/>
              </a:gs>
              <a:gs pos="4688">
                <a:srgbClr val="73C9ED"/>
              </a:gs>
              <a:gs pos="4688">
                <a:srgbClr val="71C8ED"/>
              </a:gs>
              <a:gs pos="6250">
                <a:srgbClr val="71C8ED"/>
              </a:gs>
              <a:gs pos="6250">
                <a:srgbClr val="6FC7ED"/>
              </a:gs>
              <a:gs pos="7813">
                <a:srgbClr val="6FC7ED"/>
              </a:gs>
              <a:gs pos="7813">
                <a:srgbClr val="6EC6ED"/>
              </a:gs>
              <a:gs pos="9375">
                <a:srgbClr val="6EC6ED"/>
              </a:gs>
              <a:gs pos="9375">
                <a:srgbClr val="6CC6EC"/>
              </a:gs>
              <a:gs pos="10938">
                <a:srgbClr val="6CC6EC"/>
              </a:gs>
              <a:gs pos="10938">
                <a:srgbClr val="6AC5EC"/>
              </a:gs>
              <a:gs pos="12500">
                <a:srgbClr val="6AC5EC"/>
              </a:gs>
              <a:gs pos="12500">
                <a:srgbClr val="68C4EC"/>
              </a:gs>
              <a:gs pos="14063">
                <a:srgbClr val="68C4EC"/>
              </a:gs>
              <a:gs pos="14063">
                <a:srgbClr val="66C3EC"/>
              </a:gs>
              <a:gs pos="15625">
                <a:srgbClr val="66C3EC"/>
              </a:gs>
              <a:gs pos="15625">
                <a:srgbClr val="64C3EB"/>
              </a:gs>
              <a:gs pos="17188">
                <a:srgbClr val="64C3EB"/>
              </a:gs>
              <a:gs pos="17188">
                <a:srgbClr val="62C2EB"/>
              </a:gs>
              <a:gs pos="18750">
                <a:srgbClr val="62C2EB"/>
              </a:gs>
              <a:gs pos="18750">
                <a:srgbClr val="60C1EB"/>
              </a:gs>
              <a:gs pos="20313">
                <a:srgbClr val="60C1EB"/>
              </a:gs>
              <a:gs pos="20313">
                <a:srgbClr val="5EC0EA"/>
              </a:gs>
              <a:gs pos="21875">
                <a:srgbClr val="5EC0EA"/>
              </a:gs>
              <a:gs pos="21875">
                <a:srgbClr val="5DC0EA"/>
              </a:gs>
              <a:gs pos="23438">
                <a:srgbClr val="5DC0EA"/>
              </a:gs>
              <a:gs pos="23438">
                <a:srgbClr val="5BBFEA"/>
              </a:gs>
              <a:gs pos="25000">
                <a:srgbClr val="5BBFEA"/>
              </a:gs>
              <a:gs pos="25000">
                <a:srgbClr val="59BEEA"/>
              </a:gs>
              <a:gs pos="26563">
                <a:srgbClr val="59BEEA"/>
              </a:gs>
              <a:gs pos="26563">
                <a:srgbClr val="57BDE9"/>
              </a:gs>
              <a:gs pos="28125">
                <a:srgbClr val="57BDE9"/>
              </a:gs>
              <a:gs pos="28125">
                <a:srgbClr val="55BDE9"/>
              </a:gs>
              <a:gs pos="29688">
                <a:srgbClr val="55BDE9"/>
              </a:gs>
              <a:gs pos="29688">
                <a:srgbClr val="53BCE9"/>
              </a:gs>
              <a:gs pos="31250">
                <a:srgbClr val="53BCE9"/>
              </a:gs>
              <a:gs pos="31250">
                <a:srgbClr val="51BBE9"/>
              </a:gs>
              <a:gs pos="32813">
                <a:srgbClr val="51BBE9"/>
              </a:gs>
              <a:gs pos="32813">
                <a:srgbClr val="4FBAE8"/>
              </a:gs>
              <a:gs pos="34375">
                <a:srgbClr val="4FBAE8"/>
              </a:gs>
              <a:gs pos="34375">
                <a:srgbClr val="4DBAE8"/>
              </a:gs>
              <a:gs pos="35938">
                <a:srgbClr val="4DBAE8"/>
              </a:gs>
              <a:gs pos="35938">
                <a:srgbClr val="4CB9E8"/>
              </a:gs>
              <a:gs pos="37500">
                <a:srgbClr val="4CB9E8"/>
              </a:gs>
              <a:gs pos="37500">
                <a:srgbClr val="4AB8E8"/>
              </a:gs>
              <a:gs pos="39063">
                <a:srgbClr val="4AB8E8"/>
              </a:gs>
              <a:gs pos="39063">
                <a:srgbClr val="48B7E7"/>
              </a:gs>
              <a:gs pos="40625">
                <a:srgbClr val="48B7E7"/>
              </a:gs>
              <a:gs pos="40625">
                <a:srgbClr val="46B7E7"/>
              </a:gs>
              <a:gs pos="42188">
                <a:srgbClr val="46B7E7"/>
              </a:gs>
              <a:gs pos="42188">
                <a:srgbClr val="44B6E7"/>
              </a:gs>
              <a:gs pos="43750">
                <a:srgbClr val="44B6E7"/>
              </a:gs>
              <a:gs pos="43750">
                <a:srgbClr val="42B5E6"/>
              </a:gs>
              <a:gs pos="45313">
                <a:srgbClr val="42B5E6"/>
              </a:gs>
              <a:gs pos="45313">
                <a:srgbClr val="40B4E6"/>
              </a:gs>
              <a:gs pos="46875">
                <a:srgbClr val="40B4E6"/>
              </a:gs>
              <a:gs pos="46875">
                <a:srgbClr val="3EB4E6"/>
              </a:gs>
              <a:gs pos="48438">
                <a:srgbClr val="3EB4E6"/>
              </a:gs>
              <a:gs pos="48438">
                <a:srgbClr val="3CB3E6"/>
              </a:gs>
              <a:gs pos="50000">
                <a:srgbClr val="3BB2E5"/>
              </a:gs>
              <a:gs pos="50000">
                <a:srgbClr val="3CB3E6"/>
              </a:gs>
              <a:gs pos="51563">
                <a:srgbClr val="3BB2E5"/>
              </a:gs>
              <a:gs pos="51563">
                <a:srgbClr val="39B1E5"/>
              </a:gs>
              <a:gs pos="53125">
                <a:srgbClr val="39B1E5"/>
              </a:gs>
              <a:gs pos="53125">
                <a:srgbClr val="37B1E5"/>
              </a:gs>
              <a:gs pos="54688">
                <a:srgbClr val="37B1E5"/>
              </a:gs>
              <a:gs pos="54688">
                <a:srgbClr val="35B0E5"/>
              </a:gs>
              <a:gs pos="56250">
                <a:srgbClr val="35B0E5"/>
              </a:gs>
              <a:gs pos="56250">
                <a:srgbClr val="33AFE4"/>
              </a:gs>
              <a:gs pos="57813">
                <a:srgbClr val="33AFE4"/>
              </a:gs>
              <a:gs pos="57813">
                <a:srgbClr val="31AEE4"/>
              </a:gs>
              <a:gs pos="59375">
                <a:srgbClr val="31AEE4"/>
              </a:gs>
              <a:gs pos="59375">
                <a:srgbClr val="2FAEE4"/>
              </a:gs>
              <a:gs pos="60938">
                <a:srgbClr val="2FAEE4"/>
              </a:gs>
              <a:gs pos="60938">
                <a:srgbClr val="2DADE3"/>
              </a:gs>
              <a:gs pos="62500">
                <a:srgbClr val="2DADE3"/>
              </a:gs>
              <a:gs pos="62500">
                <a:srgbClr val="2BACE3"/>
              </a:gs>
              <a:gs pos="64063">
                <a:srgbClr val="2BACE3"/>
              </a:gs>
              <a:gs pos="64063">
                <a:srgbClr val="2AABE3"/>
              </a:gs>
              <a:gs pos="65625">
                <a:srgbClr val="2AABE3"/>
              </a:gs>
              <a:gs pos="65625">
                <a:srgbClr val="28ABE3"/>
              </a:gs>
              <a:gs pos="67188">
                <a:srgbClr val="28ABE3"/>
              </a:gs>
              <a:gs pos="67188">
                <a:srgbClr val="26AAE2"/>
              </a:gs>
              <a:gs pos="68750">
                <a:srgbClr val="26AAE2"/>
              </a:gs>
              <a:gs pos="68750">
                <a:srgbClr val="24A9E2"/>
              </a:gs>
              <a:gs pos="70313">
                <a:srgbClr val="24A9E2"/>
              </a:gs>
              <a:gs pos="70313">
                <a:srgbClr val="22A8E2"/>
              </a:gs>
              <a:gs pos="71875">
                <a:srgbClr val="22A8E2"/>
              </a:gs>
              <a:gs pos="71875">
                <a:srgbClr val="20A8E2"/>
              </a:gs>
              <a:gs pos="73438">
                <a:srgbClr val="20A8E2"/>
              </a:gs>
              <a:gs pos="73438">
                <a:srgbClr val="1EA7E1"/>
              </a:gs>
              <a:gs pos="75000">
                <a:srgbClr val="1CA6E1"/>
              </a:gs>
              <a:gs pos="75000">
                <a:srgbClr val="1EA7E1"/>
              </a:gs>
              <a:gs pos="76563">
                <a:srgbClr val="1CA6E1"/>
              </a:gs>
              <a:gs pos="76563">
                <a:srgbClr val="1AA5E1"/>
              </a:gs>
              <a:gs pos="78125">
                <a:srgbClr val="1AA5E1"/>
              </a:gs>
              <a:gs pos="78125">
                <a:srgbClr val="19A5E1"/>
              </a:gs>
              <a:gs pos="79688">
                <a:srgbClr val="19A5E1"/>
              </a:gs>
              <a:gs pos="79688">
                <a:srgbClr val="17A4E0"/>
              </a:gs>
              <a:gs pos="81250">
                <a:srgbClr val="17A4E0"/>
              </a:gs>
              <a:gs pos="81250">
                <a:srgbClr val="15A3E0"/>
              </a:gs>
              <a:gs pos="82813">
                <a:srgbClr val="15A3E0"/>
              </a:gs>
              <a:gs pos="82813">
                <a:srgbClr val="13A2E0"/>
              </a:gs>
              <a:gs pos="84375">
                <a:srgbClr val="13A2E0"/>
              </a:gs>
              <a:gs pos="84375">
                <a:srgbClr val="11A2DF"/>
              </a:gs>
              <a:gs pos="85938">
                <a:srgbClr val="11A2DF"/>
              </a:gs>
              <a:gs pos="85938">
                <a:srgbClr val="0FA1DF"/>
              </a:gs>
              <a:gs pos="87500">
                <a:srgbClr val="0DA0DF"/>
              </a:gs>
              <a:gs pos="87500">
                <a:srgbClr val="0FA1DF"/>
              </a:gs>
              <a:gs pos="89063">
                <a:srgbClr val="0DA0DF"/>
              </a:gs>
              <a:gs pos="89063">
                <a:srgbClr val="0B9FDF"/>
              </a:gs>
              <a:gs pos="90625">
                <a:srgbClr val="0B9FDF"/>
              </a:gs>
              <a:gs pos="90625">
                <a:srgbClr val="099FDE"/>
              </a:gs>
              <a:gs pos="92188">
                <a:srgbClr val="099FDE"/>
              </a:gs>
              <a:gs pos="92188">
                <a:srgbClr val="089EDE"/>
              </a:gs>
              <a:gs pos="93750">
                <a:srgbClr val="089EDE"/>
              </a:gs>
              <a:gs pos="93750">
                <a:srgbClr val="069DDE"/>
              </a:gs>
              <a:gs pos="95313">
                <a:srgbClr val="069DDE"/>
              </a:gs>
              <a:gs pos="95313">
                <a:srgbClr val="049CDE"/>
              </a:gs>
              <a:gs pos="96875">
                <a:srgbClr val="049CDE"/>
              </a:gs>
              <a:gs pos="96875">
                <a:srgbClr val="029CDD"/>
              </a:gs>
              <a:gs pos="98438">
                <a:srgbClr val="029CDD"/>
              </a:gs>
              <a:gs pos="98438">
                <a:srgbClr val="009BDD"/>
              </a:gs>
              <a:gs pos="100000">
                <a:srgbClr val="009BDD"/>
              </a:gs>
            </a:gsLst>
            <a:lin ang="10800000"/>
          </a:gradFill>
          <a:ln w="18000">
            <a:noFill/>
          </a:ln>
          <a:effectLst>
            <a:outerShdw dist="10800" dir="5400000" rotWithShape="0">
              <a:srgbClr val="009BDD"/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ctr">
            <a:noAutofit/>
          </a:bodyPr>
          <a:lstStyle/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FFFFFF"/>
              </a:solidFill>
              <a:latin typeface="Arial"/>
              <a:ea typeface="DejaVu Sans"/>
            </a:endParaRPr>
          </a:p>
        </p:txBody>
      </p:sp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60000" y="106200"/>
            <a:ext cx="9357480" cy="624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title text format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60000" y="1080000"/>
            <a:ext cx="9357480" cy="359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Seventh Outline Level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3420000" y="5220000"/>
            <a:ext cx="3237480" cy="3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fr-FR" sz="1400" b="0" strike="noStrike" spc="-1">
                <a:solidFill>
                  <a:srgbClr val="FFFFFF"/>
                </a:solidFill>
                <a:latin typeface="Arial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400" b="0" strike="noStrike" spc="-1">
                <a:solidFill>
                  <a:srgbClr val="FFFFFF"/>
                </a:solidFill>
                <a:latin typeface="Arial"/>
              </a:rPr>
              <a:t>&lt;footer&gt;</a:t>
            </a:r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7380000" y="5220000"/>
            <a:ext cx="2337480" cy="3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fr-FR" sz="1400" b="0" strike="noStrike" spc="-1">
                <a:solidFill>
                  <a:srgbClr val="FFFFFF"/>
                </a:solidFill>
                <a:latin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B5AAB3C-E83F-454F-8C3D-D9C098D143AC}" type="slidenum">
              <a:rPr lang="fr-FR" sz="1400" b="0" strike="noStrike" spc="-1">
                <a:solidFill>
                  <a:srgbClr val="FFFFFF"/>
                </a:solidFill>
                <a:latin typeface="Arial"/>
              </a:rPr>
              <a:t>‹N°›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60000" y="5220000"/>
            <a:ext cx="2337480" cy="357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fr-FR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&lt;date/time&gt;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wmf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82647" y="78480"/>
            <a:ext cx="8637480" cy="3495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defTabSz="20880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2600" b="0" strike="noStrike" spc="-1">
                <a:solidFill>
                  <a:srgbClr val="3465A4"/>
                </a:solidFill>
                <a:latin typeface="Lucida Sans Unicode"/>
                <a:ea typeface="AppleGothic"/>
              </a:rPr>
              <a:t>First beam-tracking study of LhARA FFA with space charge effects</a:t>
            </a:r>
            <a:br>
              <a:rPr sz="2600"/>
            </a:br>
            <a:br>
              <a:rPr sz="2600"/>
            </a:br>
            <a:r>
              <a:rPr lang="en-US" sz="1600" b="0" strike="noStrike" spc="-1">
                <a:solidFill>
                  <a:srgbClr val="3465A4"/>
                </a:solidFill>
                <a:latin typeface="Lucida Sans Unicode"/>
                <a:ea typeface="AppleGothic"/>
              </a:rPr>
              <a:t>Marie Mannie-Corbisier¹</a:t>
            </a:r>
            <a:br>
              <a:rPr sz="1600"/>
            </a:br>
            <a:br>
              <a:rPr sz="1600"/>
            </a:br>
            <a:br>
              <a:rPr sz="1600"/>
            </a:br>
            <a:r>
              <a:rPr lang="en-US" sz="1600" b="0" strike="noStrike" spc="-1">
                <a:solidFill>
                  <a:srgbClr val="3465A4"/>
                </a:solidFill>
                <a:latin typeface="Lucida Sans Unicode"/>
                <a:ea typeface="AppleGothic"/>
              </a:rPr>
              <a:t>with Jarsolaw Pasternak², Willliam Shields³ and Nicolas Pauly¹</a:t>
            </a:r>
            <a:br>
              <a:rPr sz="2600"/>
            </a:br>
            <a:br>
              <a:rPr sz="2600"/>
            </a:br>
            <a:r>
              <a:rPr lang="en-US" sz="1600" b="1" strike="noStrike" spc="-1">
                <a:solidFill>
                  <a:srgbClr val="3465A4"/>
                </a:solidFill>
                <a:latin typeface="Lucida Sans Unicode"/>
                <a:ea typeface="AppleGothic"/>
              </a:rPr>
              <a:t>LhARA fortnightly meeting, 6 october 2026</a:t>
            </a:r>
            <a:endParaRPr lang="fr-FR" sz="1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1" name="Image 30"/>
          <p:cNvPicPr/>
          <p:nvPr/>
        </p:nvPicPr>
        <p:blipFill>
          <a:blip r:embed="rId2"/>
          <a:stretch/>
        </p:blipFill>
        <p:spPr>
          <a:xfrm>
            <a:off x="8820000" y="0"/>
            <a:ext cx="1257480" cy="389880"/>
          </a:xfrm>
          <a:prstGeom prst="rect">
            <a:avLst/>
          </a:prstGeom>
          <a:ln w="18000">
            <a:noFill/>
          </a:ln>
        </p:spPr>
      </p:pic>
      <p:pic>
        <p:nvPicPr>
          <p:cNvPr id="32" name="Image 31"/>
          <p:cNvPicPr/>
          <p:nvPr/>
        </p:nvPicPr>
        <p:blipFill>
          <a:blip r:embed="rId3"/>
          <a:stretch/>
        </p:blipFill>
        <p:spPr>
          <a:xfrm>
            <a:off x="8825760" y="454680"/>
            <a:ext cx="1257480" cy="203760"/>
          </a:xfrm>
          <a:prstGeom prst="rect">
            <a:avLst/>
          </a:prstGeom>
          <a:ln w="18000">
            <a:noFill/>
          </a:ln>
        </p:spPr>
      </p:pic>
      <p:pic>
        <p:nvPicPr>
          <p:cNvPr id="33" name="Image 32"/>
          <p:cNvPicPr/>
          <p:nvPr/>
        </p:nvPicPr>
        <p:blipFill>
          <a:blip r:embed="rId4"/>
          <a:stretch/>
        </p:blipFill>
        <p:spPr>
          <a:xfrm>
            <a:off x="8820000" y="720000"/>
            <a:ext cx="1077480" cy="460440"/>
          </a:xfrm>
          <a:prstGeom prst="rect">
            <a:avLst/>
          </a:prstGeom>
          <a:ln w="18000">
            <a:noFill/>
          </a:ln>
        </p:spPr>
      </p:pic>
      <p:sp>
        <p:nvSpPr>
          <p:cNvPr id="34" name="TextBox 4"/>
          <p:cNvSpPr/>
          <p:nvPr/>
        </p:nvSpPr>
        <p:spPr>
          <a:xfrm>
            <a:off x="182520" y="4609080"/>
            <a:ext cx="6837480" cy="790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2088000">
              <a:lnSpc>
                <a:spcPct val="100000"/>
              </a:lnSpc>
              <a:spcAft>
                <a:spcPts val="601"/>
              </a:spcAft>
            </a:pPr>
            <a:r>
              <a:rPr lang="en-US" sz="1200" b="0" strike="noStrike" spc="-1" baseline="30000">
                <a:solidFill>
                  <a:srgbClr val="FFFFFF"/>
                </a:solidFill>
                <a:latin typeface="Lucida Sans Unicode"/>
                <a:ea typeface="DejaVu Sans"/>
              </a:rPr>
              <a:t> </a:t>
            </a:r>
            <a:endParaRPr lang="fr-FR" sz="1200" b="0" strike="noStrike" spc="-1">
              <a:solidFill>
                <a:srgbClr val="000000"/>
              </a:solidFill>
              <a:latin typeface="Arial"/>
            </a:endParaRPr>
          </a:p>
          <a:p>
            <a:pPr defTabSz="2088000">
              <a:lnSpc>
                <a:spcPct val="100000"/>
              </a:lnSpc>
              <a:spcAft>
                <a:spcPts val="601"/>
              </a:spcAft>
            </a:pPr>
            <a:r>
              <a:rPr lang="en-US" sz="1200" b="0" strike="noStrike" spc="-1" baseline="30000">
                <a:solidFill>
                  <a:srgbClr val="FFFFFF"/>
                </a:solidFill>
                <a:latin typeface="Lucida Sans Unicode"/>
                <a:ea typeface="DejaVu Sans"/>
              </a:rPr>
              <a:t>1</a:t>
            </a:r>
            <a:r>
              <a:rPr lang="en-US" sz="1200" b="0" strike="noStrike" spc="-1">
                <a:solidFill>
                  <a:srgbClr val="FFFFFF"/>
                </a:solidFill>
                <a:latin typeface="Lucida Sans Unicode"/>
                <a:ea typeface="DejaVu Sans"/>
              </a:rPr>
              <a:t> Université libre de Bruxelles, Belgium </a:t>
            </a:r>
            <a:r>
              <a:rPr lang="en-US" sz="1200" b="0" strike="noStrike" spc="-1">
                <a:solidFill>
                  <a:srgbClr val="FFFFFF"/>
                </a:solidFill>
                <a:latin typeface="Lucida Sans Unicode"/>
                <a:ea typeface="Noto Sans CJK SC"/>
              </a:rPr>
              <a:t> </a:t>
            </a:r>
            <a:r>
              <a:rPr lang="en-US" sz="1200" b="0" strike="noStrike" spc="-1" baseline="30000">
                <a:solidFill>
                  <a:srgbClr val="FFFFFF"/>
                </a:solidFill>
                <a:latin typeface="Lucida Sans Unicode"/>
                <a:ea typeface="Noto Sans CJK SC"/>
              </a:rPr>
              <a:t>2</a:t>
            </a:r>
            <a:r>
              <a:rPr lang="en-US" sz="1200" b="0" strike="noStrike" spc="-1">
                <a:solidFill>
                  <a:srgbClr val="FFFFFF"/>
                </a:solidFill>
                <a:latin typeface="Lucida Sans Unicode"/>
                <a:ea typeface="Noto Sans CJK SC"/>
              </a:rPr>
              <a:t> Imperial College London, United Kingdom </a:t>
            </a:r>
            <a:endParaRPr lang="fr-FR" sz="1200" b="0" strike="noStrike" spc="-1">
              <a:solidFill>
                <a:srgbClr val="000000"/>
              </a:solidFill>
              <a:latin typeface="Arial"/>
            </a:endParaRPr>
          </a:p>
          <a:p>
            <a:pPr defTabSz="2088000">
              <a:lnSpc>
                <a:spcPct val="100000"/>
              </a:lnSpc>
              <a:spcAft>
                <a:spcPts val="601"/>
              </a:spcAft>
            </a:pPr>
            <a:r>
              <a:rPr lang="en-US" sz="1200" b="0" strike="noStrike" spc="-1" baseline="30000">
                <a:solidFill>
                  <a:srgbClr val="FFFFFF"/>
                </a:solidFill>
                <a:latin typeface="Lucida Sans Unicode"/>
                <a:ea typeface="Noto Sans CJK SC"/>
              </a:rPr>
              <a:t>3</a:t>
            </a:r>
            <a:r>
              <a:rPr lang="en-US" sz="1200" b="0" strike="noStrike" spc="-1">
                <a:solidFill>
                  <a:srgbClr val="FFFFFF"/>
                </a:solidFill>
                <a:latin typeface="Lucida Sans Unicode"/>
                <a:ea typeface="Noto Sans CJK SC"/>
              </a:rPr>
              <a:t> Royal Holloway University of London, United Kingdom </a:t>
            </a:r>
            <a:endParaRPr lang="fr-FR" sz="1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60000" y="3719160"/>
            <a:ext cx="6299640" cy="600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endParaRPr lang="fr-FR" sz="16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600" b="0" strike="noStrike" spc="-1">
                <a:solidFill>
                  <a:srgbClr val="FF4000"/>
                </a:solidFill>
                <a:latin typeface="Arial"/>
                <a:ea typeface="DejaVu Sans"/>
              </a:rPr>
              <a:t>=&gt; poster presented at Space charge Mini-workshop 2026, Oxford</a:t>
            </a:r>
            <a:endParaRPr lang="fr-FR" sz="16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36" name="Picture 8"/>
          <p:cNvPicPr/>
          <p:nvPr/>
        </p:nvPicPr>
        <p:blipFill>
          <a:blip r:embed="rId5"/>
          <a:stretch/>
        </p:blipFill>
        <p:spPr>
          <a:xfrm>
            <a:off x="6840000" y="2160000"/>
            <a:ext cx="2823120" cy="1183680"/>
          </a:xfrm>
          <a:prstGeom prst="rect">
            <a:avLst/>
          </a:prstGeom>
          <a:ln w="0">
            <a:noFill/>
          </a:ln>
        </p:spPr>
      </p:pic>
      <p:pic>
        <p:nvPicPr>
          <p:cNvPr id="37" name="Image 36"/>
          <p:cNvPicPr/>
          <p:nvPr/>
        </p:nvPicPr>
        <p:blipFill>
          <a:blip r:embed="rId6"/>
          <a:stretch/>
        </p:blipFill>
        <p:spPr>
          <a:xfrm>
            <a:off x="7380000" y="4746960"/>
            <a:ext cx="1618560" cy="653040"/>
          </a:xfrm>
          <a:prstGeom prst="rect">
            <a:avLst/>
          </a:prstGeom>
          <a:ln w="0">
            <a:noFill/>
          </a:ln>
        </p:spPr>
      </p:pic>
      <p:sp>
        <p:nvSpPr>
          <p:cNvPr id="38" name="ZoneTexte 37"/>
          <p:cNvSpPr txBox="1"/>
          <p:nvPr/>
        </p:nvSpPr>
        <p:spPr>
          <a:xfrm>
            <a:off x="9540000" y="5220000"/>
            <a:ext cx="3822840" cy="3366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noAutofit/>
          </a:bodyPr>
          <a:lstStyle/>
          <a:p>
            <a:fld id="{62375E7B-AE3D-43C9-9184-54DDC7734185}" type="slidenum"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1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360000" y="106200"/>
            <a:ext cx="9357480" cy="624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600" b="0" strike="noStrike" spc="-1">
                <a:solidFill>
                  <a:srgbClr val="5983B0"/>
                </a:solidFill>
                <a:latin typeface="Arial"/>
              </a:rPr>
              <a:t>Direct Space charge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00000" y="1080000"/>
            <a:ext cx="8639640" cy="2879640"/>
          </a:xfrm>
          <a:prstGeom prst="rect">
            <a:avLst/>
          </a:prstGeom>
          <a:noFill/>
          <a:ln w="180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Direct space charge refers to the mutual repulsive electromagnetic forces between charged particles within the beam.</a:t>
            </a:r>
            <a:endParaRPr lang="fr-FR" spc="-1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spcBef>
                <a:spcPts val="1191"/>
              </a:spcBef>
              <a:spcAft>
                <a:spcPts val="992"/>
              </a:spcAft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It can cause increase of emittance (non-linear components), instabilities and beam losses.</a:t>
            </a:r>
            <a:endParaRPr lang="fr-FR" spc="-1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endParaRPr lang="fr-FR" sz="1800" b="0" strike="noStrike" spc="-1">
              <a:solidFill>
                <a:srgbClr val="000000"/>
              </a:solidFill>
              <a:latin typeface="Arial"/>
              <a:ea typeface="DejaVu Sans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Stage 1 tracked with direct space charge showed sensitivity to it (with GPT code)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  <a:buClr>
                <a:srgbClr val="000000"/>
              </a:buClr>
              <a:buSzPct val="45000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  (CDR 2026: Fig. 2.8)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RF-Track benchmarked against GPT by Matthew Pereira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260000" y="4860000"/>
            <a:ext cx="8100360" cy="656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Need investigation of  FFA beam dynamics with space charge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9540000" y="5063400"/>
            <a:ext cx="360000" cy="28692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noAutofit/>
          </a:bodyPr>
          <a:lstStyle/>
          <a:p>
            <a:fld id="{025AAF96-AC5B-425C-8A6D-FB04D51DCB7E}" type="slidenum"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2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501DC3C-4248-D101-2395-FD1A4537A905}"/>
              </a:ext>
            </a:extLst>
          </p:cNvPr>
          <p:cNvSpPr txBox="1">
            <a:spLocks/>
          </p:cNvSpPr>
          <p:nvPr/>
        </p:nvSpPr>
        <p:spPr>
          <a:xfrm>
            <a:off x="205646" y="1143217"/>
            <a:ext cx="4577376" cy="552535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b="1"/>
              <a:t>Input: Identical Particle Distribution</a:t>
            </a:r>
          </a:p>
          <a:p>
            <a:pPr marL="285750" indent="-285750"/>
            <a:r>
              <a:rPr lang="en-GB" sz="1400"/>
              <a:t>Generated in LhARA Linear Optics</a:t>
            </a:r>
          </a:p>
          <a:p>
            <a:pPr marL="285750" indent="-285750"/>
            <a:r>
              <a:rPr lang="en-GB" sz="1400"/>
              <a:t>3 Millon Protons</a:t>
            </a:r>
          </a:p>
          <a:p>
            <a:pPr marL="285750" indent="-285750"/>
            <a:r>
              <a:rPr lang="en-GB" sz="1400"/>
              <a:t>15 MeV ± 2% energy band</a:t>
            </a:r>
          </a:p>
          <a:p>
            <a:pPr marL="285750" indent="-285750"/>
            <a:r>
              <a:rPr lang="en-GB" sz="1400"/>
              <a:t>Coordinates loaded in GPT and RFT</a:t>
            </a:r>
          </a:p>
          <a:p>
            <a:pPr marL="0" indent="0">
              <a:buNone/>
            </a:pPr>
            <a:r>
              <a:rPr lang="en-GB" sz="1400" b="1"/>
              <a:t>Validation Metric</a:t>
            </a:r>
          </a:p>
          <a:p>
            <a:pPr marL="285750" indent="-285750">
              <a:lnSpc>
                <a:spcPct val="100000"/>
              </a:lnSpc>
            </a:pPr>
            <a:r>
              <a:rPr lang="en-GB" sz="1400"/>
              <a:t>Binned residuals in position (x, y) and normalised momentum (p</a:t>
            </a:r>
            <a:r>
              <a:rPr lang="en-GB" sz="1400" baseline="-25000"/>
              <a:t>X</a:t>
            </a:r>
            <a:r>
              <a:rPr lang="en-GB" sz="1400"/>
              <a:t>/p</a:t>
            </a:r>
            <a:r>
              <a:rPr lang="en-GB" sz="1400" baseline="-25000"/>
              <a:t>ref</a:t>
            </a:r>
            <a:r>
              <a:rPr lang="en-GB" sz="1400"/>
              <a:t>, p</a:t>
            </a:r>
            <a:r>
              <a:rPr lang="en-GB" sz="1400" baseline="-25000"/>
              <a:t>Y</a:t>
            </a:r>
            <a:r>
              <a:rPr lang="en-GB" sz="1400"/>
              <a:t>/p</a:t>
            </a:r>
            <a:r>
              <a:rPr lang="en-GB" sz="1400" baseline="-25000"/>
              <a:t>ref</a:t>
            </a:r>
            <a:r>
              <a:rPr lang="en-GB" sz="1400"/>
              <a:t>)</a:t>
            </a:r>
          </a:p>
          <a:p>
            <a:pPr marL="285750" indent="-285750">
              <a:lnSpc>
                <a:spcPct val="100000"/>
              </a:lnSpc>
            </a:pPr>
            <a:r>
              <a:rPr lang="en-GB" sz="1400" b="1"/>
              <a:t>Without space charge, residuals at the level of floating-point noise.</a:t>
            </a:r>
          </a:p>
          <a:p>
            <a:pPr marL="285750" indent="-285750">
              <a:lnSpc>
                <a:spcPct val="100000"/>
              </a:lnSpc>
            </a:pPr>
            <a:r>
              <a:rPr lang="en-GB" sz="1400" b="1"/>
              <a:t>The two codes track identically without space charge.</a:t>
            </a:r>
          </a:p>
          <a:p>
            <a:endParaRPr lang="en-GB" b="1" dirty="0"/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F3BDCA2-39F8-19E4-EF67-81AC9470BD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0264" y="641948"/>
            <a:ext cx="5465917" cy="2366033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A90231E4-98FB-3AF4-2159-C20BA5E691F7}"/>
              </a:ext>
            </a:extLst>
          </p:cNvPr>
          <p:cNvSpPr txBox="1"/>
          <p:nvPr/>
        </p:nvSpPr>
        <p:spPr>
          <a:xfrm>
            <a:off x="5040312" y="3367285"/>
            <a:ext cx="504063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400" b="1"/>
              <a:t>Quantified Systematic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1400"/>
              <a:t>The difference in space charge tracking results is now well characterised. For the 2% beam both are physically valid.</a:t>
            </a:r>
            <a:endParaRPr lang="en-GB" sz="1400" b="1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99F0C759-92F4-626A-2EC0-1CB627A404D9}"/>
              </a:ext>
            </a:extLst>
          </p:cNvPr>
          <p:cNvSpPr txBox="1"/>
          <p:nvPr/>
        </p:nvSpPr>
        <p:spPr>
          <a:xfrm>
            <a:off x="2564645" y="5007268"/>
            <a:ext cx="54659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/>
              <a:t>From Matthew Pereira’s work (24/07/26)</a:t>
            </a:r>
            <a:endParaRPr lang="fr-BE"/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8D44598-C372-0732-C78C-4B44EB946D10}"/>
              </a:ext>
            </a:extLst>
          </p:cNvPr>
          <p:cNvSpPr txBox="1"/>
          <p:nvPr/>
        </p:nvSpPr>
        <p:spPr>
          <a:xfrm>
            <a:off x="9360000" y="5040000"/>
            <a:ext cx="3822840" cy="3366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noAutofit/>
          </a:bodyPr>
          <a:lstStyle/>
          <a:p>
            <a:fld id="{F1D6C49B-3184-4159-8F66-21BF4CBD1F19}" type="slidenum"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3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8" name="PlaceHolder 1">
            <a:extLst>
              <a:ext uri="{FF2B5EF4-FFF2-40B4-BE49-F238E27FC236}">
                <a16:creationId xmlns:a16="http://schemas.microsoft.com/office/drawing/2014/main" id="{43876020-A35A-5804-3DEC-74E0FDAC4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646" y="145687"/>
            <a:ext cx="9357480" cy="62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600" b="0" strike="noStrike" spc="-1">
                <a:solidFill>
                  <a:srgbClr val="5983B0"/>
                </a:solidFill>
                <a:latin typeface="Arial"/>
              </a:rPr>
              <a:t>Benchmarking RF-Track against GPT for space charge simulations in a 5 cm drift</a:t>
            </a:r>
          </a:p>
        </p:txBody>
      </p:sp>
    </p:spTree>
    <p:extLst>
      <p:ext uri="{BB962C8B-B14F-4D97-AF65-F5344CB8AC3E}">
        <p14:creationId xmlns:p14="http://schemas.microsoft.com/office/powerpoint/2010/main" val="18385981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360000" y="106200"/>
            <a:ext cx="9357480" cy="62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600" b="0" strike="noStrike" spc="-1">
                <a:solidFill>
                  <a:srgbClr val="5983B0"/>
                </a:solidFill>
                <a:latin typeface="Arial"/>
              </a:rPr>
              <a:t>Tracking in stage 1 and injection line : simulated model</a:t>
            </a:r>
          </a:p>
        </p:txBody>
      </p:sp>
      <p:sp>
        <p:nvSpPr>
          <p:cNvPr id="44" name="Rectangle 43"/>
          <p:cNvSpPr/>
          <p:nvPr/>
        </p:nvSpPr>
        <p:spPr>
          <a:xfrm>
            <a:off x="584280" y="1260000"/>
            <a:ext cx="8775360" cy="269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800" b="0" strike="noStrike" spc="-1">
                <a:solidFill>
                  <a:srgbClr val="000000"/>
                </a:solidFill>
                <a:ea typeface="DejaVu Sans"/>
              </a:rPr>
              <a:t>Energy selection in Stage 1: via collimation with strongly chromatic Gabor lens focusing, represented with a fieldmap of the corresponding ideal electric field from the confined electron plasma.</a:t>
            </a:r>
            <a:endParaRPr lang="fr-FR" sz="1800" b="0" strike="noStrike" spc="-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fr-BE">
                <a:cs typeface="Lucida Sans Unicode" panose="020B0602030504020204" pitchFamily="34" charset="0"/>
              </a:rPr>
              <a:t>Collimation is not modelled </a:t>
            </a:r>
            <a:r>
              <a:rPr lang="en-US" sz="1800" b="0" strike="noStrike" spc="-1">
                <a:solidFill>
                  <a:srgbClr val="000000"/>
                </a:solidFill>
                <a:ea typeface="DejaVu Sans"/>
              </a:rPr>
              <a:t>but will later be considered for matching the divergence of protons in the nominal energy band.</a:t>
            </a:r>
            <a:endParaRPr lang="fr-FR" sz="1800" b="0" strike="noStrike" spc="-1">
              <a:solidFill>
                <a:srgbClr val="000000"/>
              </a:solidFill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800" b="0" strike="noStrike" spc="-1">
                <a:solidFill>
                  <a:srgbClr val="000000"/>
                </a:solidFill>
                <a:ea typeface="DejaVu Sans"/>
              </a:rPr>
              <a:t>RF cavities are replaced by drift in this stage1 simulation. They will later be used to increase the number of particles in the +-2% energy band</a:t>
            </a:r>
            <a:r>
              <a:rPr lang="en-US" sz="1800" b="0" strike="noStrike" spc="-1">
                <a:solidFill>
                  <a:srgbClr val="000000"/>
                </a:solidFill>
                <a:latin typeface="Lucida Sans Unicode"/>
                <a:ea typeface="DejaVu Sans"/>
              </a:rPr>
              <a:t>.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5" name="ZoneTexte 44"/>
          <p:cNvSpPr txBox="1"/>
          <p:nvPr/>
        </p:nvSpPr>
        <p:spPr>
          <a:xfrm>
            <a:off x="9360000" y="5040000"/>
            <a:ext cx="3822840" cy="3366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noAutofit/>
          </a:bodyPr>
          <a:lstStyle/>
          <a:p>
            <a:fld id="{F1D6C49B-3184-4159-8F66-21BF4CBD1F19}" type="slidenum"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4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360000" y="-84600"/>
            <a:ext cx="9357480" cy="62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600" b="0" strike="noStrike" spc="-1">
                <a:solidFill>
                  <a:srgbClr val="5983B0"/>
                </a:solidFill>
                <a:latin typeface="Arial"/>
              </a:rPr>
              <a:t>Results : RMS beam size evolution</a:t>
            </a: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 </a:t>
            </a:r>
          </a:p>
        </p:txBody>
      </p:sp>
      <p:pic>
        <p:nvPicPr>
          <p:cNvPr id="47" name="Picture 74"/>
          <p:cNvPicPr/>
          <p:nvPr/>
        </p:nvPicPr>
        <p:blipFill>
          <a:blip r:embed="rId2"/>
          <a:srcRect l="6492" t="31564" r="9087" b="10282"/>
          <a:stretch/>
        </p:blipFill>
        <p:spPr>
          <a:xfrm>
            <a:off x="232825" y="3074880"/>
            <a:ext cx="4786200" cy="2111400"/>
          </a:xfrm>
          <a:prstGeom prst="rect">
            <a:avLst/>
          </a:prstGeom>
          <a:ln w="0">
            <a:noFill/>
          </a:ln>
        </p:spPr>
      </p:pic>
      <p:pic>
        <p:nvPicPr>
          <p:cNvPr id="48" name="Picture 75"/>
          <p:cNvPicPr/>
          <p:nvPr/>
        </p:nvPicPr>
        <p:blipFill>
          <a:blip r:embed="rId3"/>
          <a:srcRect l="6701" t="17965" r="8885" b="16951"/>
          <a:stretch/>
        </p:blipFill>
        <p:spPr>
          <a:xfrm>
            <a:off x="180625" y="686640"/>
            <a:ext cx="4833360" cy="2387880"/>
          </a:xfrm>
          <a:prstGeom prst="rect">
            <a:avLst/>
          </a:prstGeom>
          <a:ln w="0">
            <a:noFill/>
          </a:ln>
        </p:spPr>
      </p:pic>
      <p:sp>
        <p:nvSpPr>
          <p:cNvPr id="49" name="Rectangle 48"/>
          <p:cNvSpPr/>
          <p:nvPr/>
        </p:nvSpPr>
        <p:spPr>
          <a:xfrm>
            <a:off x="9360000" y="5040000"/>
            <a:ext cx="540000" cy="426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fld id="{8B695826-0FE5-4752-90D5-648A17892FC8}" type="slidenum"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5</a:t>
            </a:fld>
            <a:endParaRPr lang="fr-FR" sz="1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220000" y="1620000"/>
            <a:ext cx="4320000" cy="239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Comparison between </a:t>
            </a:r>
            <a:r>
              <a:rPr lang="fr-FR" sz="1800" b="1" strike="noStrike" spc="-1">
                <a:solidFill>
                  <a:srgbClr val="000000"/>
                </a:solidFill>
                <a:latin typeface="Arial"/>
              </a:rPr>
              <a:t>different total population in the beam</a:t>
            </a: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 : 5e8, 1e9, 2e9 and 4e9.</a:t>
            </a:r>
          </a:p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RMS beam size in the middle of the injection line for 4e9 VS 1e9 :</a:t>
            </a:r>
          </a:p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	times 1.5 along x</a:t>
            </a:r>
          </a:p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	times 2 along y</a:t>
            </a:r>
          </a:p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2"/>
          <p:cNvSpPr txBox="1"/>
          <p:nvPr/>
        </p:nvSpPr>
        <p:spPr>
          <a:xfrm>
            <a:off x="360360" y="-84240"/>
            <a:ext cx="9357480" cy="62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2600" b="0" strike="noStrike" spc="-1">
                <a:solidFill>
                  <a:srgbClr val="5983B0"/>
                </a:solidFill>
                <a:latin typeface="Arial"/>
              </a:rPr>
              <a:t>Results : RMS projected emittance evolution</a:t>
            </a:r>
            <a:r>
              <a:rPr lang="fr-FR" sz="4400" b="0" strike="noStrike" spc="-1">
                <a:solidFill>
                  <a:srgbClr val="000000"/>
                </a:solidFill>
                <a:latin typeface="Arial"/>
              </a:rPr>
              <a:t> 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9317160" y="5040000"/>
            <a:ext cx="3822840" cy="3366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noAutofit/>
          </a:bodyPr>
          <a:lstStyle/>
          <a:p>
            <a:fld id="{8760CA17-5A65-4C60-8C30-AA33A9F78F62}" type="slidenum"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6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53" name="Image 52"/>
          <p:cNvPicPr/>
          <p:nvPr/>
        </p:nvPicPr>
        <p:blipFill>
          <a:blip r:embed="rId2"/>
          <a:stretch/>
        </p:blipFill>
        <p:spPr>
          <a:xfrm>
            <a:off x="5040000" y="900000"/>
            <a:ext cx="4637160" cy="2841840"/>
          </a:xfrm>
          <a:prstGeom prst="rect">
            <a:avLst/>
          </a:prstGeom>
          <a:ln w="0">
            <a:noFill/>
          </a:ln>
        </p:spPr>
      </p:pic>
      <p:pic>
        <p:nvPicPr>
          <p:cNvPr id="54" name="Image 53"/>
          <p:cNvPicPr/>
          <p:nvPr/>
        </p:nvPicPr>
        <p:blipFill>
          <a:blip r:embed="rId3"/>
          <a:stretch/>
        </p:blipFill>
        <p:spPr>
          <a:xfrm>
            <a:off x="302760" y="955800"/>
            <a:ext cx="4500000" cy="2757600"/>
          </a:xfrm>
          <a:prstGeom prst="rect">
            <a:avLst/>
          </a:prstGeom>
          <a:ln w="0">
            <a:noFill/>
          </a:ln>
        </p:spPr>
      </p:pic>
      <p:sp>
        <p:nvSpPr>
          <p:cNvPr id="55" name="ZoneTexte 54"/>
          <p:cNvSpPr txBox="1"/>
          <p:nvPr/>
        </p:nvSpPr>
        <p:spPr>
          <a:xfrm>
            <a:off x="720000" y="5040000"/>
            <a:ext cx="9000720" cy="85824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Jump of projected emittance probably due to dispersion increase in the first dipole</a:t>
            </a:r>
            <a:endParaRPr lang="fr-FR" sz="1800" b="0" strike="noStrike" spc="-1">
              <a:solidFill>
                <a:srgbClr val="5983B0"/>
              </a:solidFill>
              <a:latin typeface="Arial"/>
            </a:endParaRPr>
          </a:p>
          <a:p>
            <a:endParaRPr lang="fr-FR" sz="1800" b="0" strike="noStrike" spc="-1">
              <a:solidFill>
                <a:srgbClr val="5983B0"/>
              </a:solidFill>
              <a:latin typeface="Arial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800000" y="2160000"/>
            <a:ext cx="180000" cy="1080000"/>
          </a:xfrm>
          <a:prstGeom prst="rect">
            <a:avLst/>
          </a:prstGeom>
          <a:noFill/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660000" y="1980000"/>
            <a:ext cx="360000" cy="540000"/>
          </a:xfrm>
          <a:prstGeom prst="rect">
            <a:avLst/>
          </a:prstGeom>
          <a:noFill/>
          <a:ln w="19080">
            <a:solidFill>
              <a:srgbClr val="FF000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9360" tIns="54360" rIns="99360" bIns="5436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360000" y="106200"/>
            <a:ext cx="9357480" cy="62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600" b="0" strike="noStrike" spc="-1">
                <a:solidFill>
                  <a:srgbClr val="5983B0"/>
                </a:solidFill>
                <a:latin typeface="Arial"/>
              </a:rPr>
              <a:t>Beam state at injection in the FFA</a:t>
            </a:r>
          </a:p>
        </p:txBody>
      </p:sp>
      <p:graphicFrame>
        <p:nvGraphicFramePr>
          <p:cNvPr id="59" name="Table 66"/>
          <p:cNvGraphicFramePr/>
          <p:nvPr/>
        </p:nvGraphicFramePr>
        <p:xfrm>
          <a:off x="930960" y="1043640"/>
          <a:ext cx="8400240" cy="3108960"/>
        </p:xfrm>
        <a:graphic>
          <a:graphicData uri="http://schemas.openxmlformats.org/drawingml/2006/table">
            <a:tbl>
              <a:tblPr/>
              <a:tblGrid>
                <a:gridCol w="159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93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1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76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908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Parameters at injection in the FFA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Values from CDR¹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without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space charge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Values of this simulation for pop=1e9 without space charge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Values of this simulation for pop=1e9 with space charge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Values of this simulation for pop=4e9 with space charge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729FC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Unit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729F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61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alpha_x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0.074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-0.630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-0.082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0.249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61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alpha_y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-0.963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-0.858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-0.793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-0.770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61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beta_x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0.622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1.269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1.29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4.027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61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beta_y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1.819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0.851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0.758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0.508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61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D_x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0.391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-0.387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-0.384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-0.385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612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D’_x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-0.181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0.187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0.189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0.190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rad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6044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Transverse emittance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solidFill>
                      <a:srgbClr val="B4C7D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1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4.06</a:t>
                      </a: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 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4.65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4.19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6.85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lang="fr-FR" sz="1300" b="0" strike="noStrike" spc="-1">
                          <a:solidFill>
                            <a:srgbClr val="000000"/>
                          </a:solidFill>
                          <a:latin typeface="Arial"/>
                          <a:ea typeface="DejaVu Sans"/>
                        </a:rPr>
                        <a:t>mm*mrad</a:t>
                      </a:r>
                      <a:endParaRPr lang="fr-FR" sz="13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36000" marR="36000">
                    <a:lnL w="7200">
                      <a:solidFill>
                        <a:srgbClr val="000000"/>
                      </a:solidFill>
                      <a:prstDash val="solid"/>
                    </a:lnL>
                    <a:lnR w="7200">
                      <a:solidFill>
                        <a:srgbClr val="000000"/>
                      </a:solidFill>
                      <a:prstDash val="solid"/>
                    </a:lnR>
                    <a:lnT w="7200">
                      <a:solidFill>
                        <a:srgbClr val="000000"/>
                      </a:solidFill>
                      <a:prstDash val="solid"/>
                    </a:lnT>
                    <a:lnB w="720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0" name="Rectangle 59"/>
          <p:cNvSpPr/>
          <p:nvPr/>
        </p:nvSpPr>
        <p:spPr>
          <a:xfrm>
            <a:off x="720000" y="4749840"/>
            <a:ext cx="8999280" cy="1369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Beam twiss parameter mismatch at the entrance in the FFA : need further optimization of the injection line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ZoneTexte 60"/>
          <p:cNvSpPr txBox="1"/>
          <p:nvPr/>
        </p:nvSpPr>
        <p:spPr>
          <a:xfrm>
            <a:off x="9497160" y="5220000"/>
            <a:ext cx="3822840" cy="3366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noAutofit/>
          </a:bodyPr>
          <a:lstStyle/>
          <a:p>
            <a:fld id="{9D5FF79F-C42A-4E56-8407-3BFA1B36B260}" type="slidenum"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7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360000" y="106200"/>
            <a:ext cx="9357480" cy="62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600" b="0" strike="noStrike" spc="-1">
                <a:solidFill>
                  <a:srgbClr val="5983B0"/>
                </a:solidFill>
                <a:latin typeface="Arial"/>
              </a:rPr>
              <a:t>FFA simplified model for the simulation</a:t>
            </a:r>
          </a:p>
        </p:txBody>
      </p:sp>
      <p:sp>
        <p:nvSpPr>
          <p:cNvPr id="63" name="Rectangle 62"/>
          <p:cNvSpPr/>
          <p:nvPr/>
        </p:nvSpPr>
        <p:spPr>
          <a:xfrm>
            <a:off x="360000" y="900720"/>
            <a:ext cx="2880000" cy="215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spcBef>
                <a:spcPts val="850"/>
              </a:spcBef>
              <a:spcAft>
                <a:spcPts val="850"/>
              </a:spcAft>
              <a:buClr>
                <a:srgbClr val="000000"/>
              </a:buClr>
              <a:buFont typeface="Symbol" charset="2"/>
              <a:buChar char=""/>
            </a:pPr>
            <a:r>
              <a:rPr lang="en-US" sz="1600" b="0" strike="noStrike" spc="-1">
                <a:solidFill>
                  <a:srgbClr val="000000"/>
                </a:solidFill>
                <a:ea typeface="DejaVu Sans"/>
              </a:rPr>
              <a:t>No RF cavity modeled</a:t>
            </a:r>
            <a:endParaRPr lang="fr-FR" sz="1600" b="0" strike="noStrike" spc="-1">
              <a:solidFill>
                <a:srgbClr val="5983B0"/>
              </a:solidFill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ymbol" charset="2"/>
              <a:buChar char=""/>
            </a:pPr>
            <a:r>
              <a:rPr lang="en-US" sz="1600" b="0" strike="noStrike" spc="-1">
                <a:solidFill>
                  <a:srgbClr val="000000"/>
                </a:solidFill>
                <a:ea typeface="DejaVu Sans"/>
              </a:rPr>
              <a:t>Space charge computed with RF-Track ‘lattice mode’: bunch at a time</a:t>
            </a:r>
            <a:r>
              <a:rPr lang="en-US" sz="1600" b="0" i="1" strike="noStrike" spc="-1">
                <a:solidFill>
                  <a:srgbClr val="000000"/>
                </a:solidFill>
                <a:ea typeface="DejaVu Sans"/>
              </a:rPr>
              <a:t> t</a:t>
            </a:r>
            <a:r>
              <a:rPr lang="en-US" sz="1600" b="0" strike="noStrike" spc="-1">
                <a:solidFill>
                  <a:srgbClr val="000000"/>
                </a:solidFill>
                <a:ea typeface="DejaVu Sans"/>
              </a:rPr>
              <a:t> is reconstructed from a screen bunch at each </a:t>
            </a:r>
            <a:r>
              <a:rPr lang="en-US" sz="1600" b="0" i="1" strike="noStrike" spc="-1">
                <a:solidFill>
                  <a:srgbClr val="000000"/>
                </a:solidFill>
                <a:ea typeface="DejaVu Sans"/>
              </a:rPr>
              <a:t>s</a:t>
            </a:r>
            <a:r>
              <a:rPr lang="en-US" sz="1600" b="0" strike="noStrike" spc="-1">
                <a:solidFill>
                  <a:srgbClr val="000000"/>
                </a:solidFill>
                <a:ea typeface="DejaVu Sans"/>
              </a:rPr>
              <a:t> applying a linear trajectory to each particle</a:t>
            </a:r>
            <a:endParaRPr lang="fr-FR" sz="1600" b="0" strike="noStrike" spc="-1">
              <a:solidFill>
                <a:srgbClr val="5983B0"/>
              </a:solidFill>
            </a:endParaRPr>
          </a:p>
          <a:p>
            <a:pPr marL="216000" indent="-216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Font typeface="Symbol" charset="2"/>
              <a:buChar char=""/>
            </a:pPr>
            <a:r>
              <a:rPr lang="en-US" sz="1600" b="0" strike="noStrike" spc="-1">
                <a:solidFill>
                  <a:srgbClr val="000000"/>
                </a:solidFill>
                <a:ea typeface="DejaVu Sans"/>
              </a:rPr>
              <a:t>Recording screen placed at the end of the injection septum (in red line on the FFA image) and stays at the same position for each turn.</a:t>
            </a:r>
            <a:endParaRPr lang="fr-FR" sz="1600" b="0" strike="noStrike" spc="-1">
              <a:solidFill>
                <a:srgbClr val="5983B0"/>
              </a:solidFill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9317160" y="5040000"/>
            <a:ext cx="3822840" cy="3366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noAutofit/>
          </a:bodyPr>
          <a:lstStyle/>
          <a:p>
            <a:fld id="{7AA06ECD-D097-4956-B2EB-157883899CE2}" type="slidenum"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8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grpSp>
        <p:nvGrpSpPr>
          <p:cNvPr id="65" name="Group 67"/>
          <p:cNvGrpSpPr/>
          <p:nvPr/>
        </p:nvGrpSpPr>
        <p:grpSpPr>
          <a:xfrm>
            <a:off x="7200000" y="1260000"/>
            <a:ext cx="2700000" cy="2560680"/>
            <a:chOff x="7200000" y="1260000"/>
            <a:chExt cx="2700000" cy="2560680"/>
          </a:xfrm>
        </p:grpSpPr>
        <p:pic>
          <p:nvPicPr>
            <p:cNvPr id="66" name="Picture 2"/>
            <p:cNvPicPr/>
            <p:nvPr/>
          </p:nvPicPr>
          <p:blipFill>
            <a:blip r:embed="rId2"/>
            <a:stretch/>
          </p:blipFill>
          <p:spPr>
            <a:xfrm>
              <a:off x="7200000" y="1260000"/>
              <a:ext cx="2700000" cy="25606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7" name="Straight Connector 2"/>
            <p:cNvSpPr/>
            <p:nvPr/>
          </p:nvSpPr>
          <p:spPr>
            <a:xfrm>
              <a:off x="8598240" y="1650600"/>
              <a:ext cx="173880" cy="173520"/>
            </a:xfrm>
            <a:prstGeom prst="line">
              <a:avLst/>
            </a:prstGeom>
            <a:ln w="38160">
              <a:solidFill>
                <a:srgbClr val="FF40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09080" tIns="64080" rIns="109080" bIns="64080" anchor="ctr">
              <a:noAutofit/>
            </a:bodyPr>
            <a:lstStyle/>
            <a:p>
              <a:endParaRPr lang="fr-FR" sz="1800" b="0" strike="noStrike" spc="-1">
                <a:solidFill>
                  <a:srgbClr val="000000"/>
                </a:solidFill>
                <a:latin typeface="Arial"/>
                <a:ea typeface="DejaVu Sans"/>
              </a:endParaRPr>
            </a:p>
          </p:txBody>
        </p:sp>
        <p:sp>
          <p:nvSpPr>
            <p:cNvPr id="68" name="Right Arrow 2"/>
            <p:cNvSpPr/>
            <p:nvPr/>
          </p:nvSpPr>
          <p:spPr>
            <a:xfrm rot="36000">
              <a:off x="8424000" y="1732680"/>
              <a:ext cx="172080" cy="87480"/>
            </a:xfrm>
            <a:prstGeom prst="rightArrow">
              <a:avLst>
                <a:gd name="adj1" fmla="val 50000"/>
                <a:gd name="adj2" fmla="val 49020"/>
              </a:avLst>
            </a:prstGeom>
            <a:solidFill>
              <a:srgbClr val="FF4000"/>
            </a:solidFill>
            <a:ln w="10080">
              <a:solidFill>
                <a:srgbClr val="3465A4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5040" tIns="1800" rIns="95040" bIns="1800" anchor="ctr">
              <a:noAutofit/>
            </a:bodyPr>
            <a:lstStyle/>
            <a:p>
              <a:endParaRPr lang="fr-FR" sz="1800" b="0" strike="noStrike" spc="-1">
                <a:solidFill>
                  <a:srgbClr val="FFFFFF"/>
                </a:solidFill>
                <a:latin typeface="Arial"/>
                <a:ea typeface="DejaVu Sans"/>
              </a:endParaRPr>
            </a:p>
          </p:txBody>
        </p:sp>
        <p:sp>
          <p:nvSpPr>
            <p:cNvPr id="69" name="Rectangle 2"/>
            <p:cNvSpPr/>
            <p:nvPr/>
          </p:nvSpPr>
          <p:spPr>
            <a:xfrm>
              <a:off x="7904520" y="1693800"/>
              <a:ext cx="693000" cy="220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90000" tIns="45000" rIns="90000" bIns="45000" anchor="t">
              <a:noAutofit/>
            </a:bodyPr>
            <a:lstStyle/>
            <a:p>
              <a:pPr defTabSz="914400">
                <a:lnSpc>
                  <a:spcPct val="100000"/>
                </a:lnSpc>
              </a:pPr>
              <a:r>
                <a:rPr lang="fr-FR" sz="1200" b="0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Record</a:t>
              </a:r>
              <a:endParaRPr lang="fr-FR" sz="1200" b="0" strike="noStrike" spc="-1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</a:pPr>
              <a:r>
                <a:rPr lang="fr-FR" sz="1200" b="0" strike="noStrike" spc="-1">
                  <a:solidFill>
                    <a:srgbClr val="000000"/>
                  </a:solidFill>
                  <a:latin typeface="Arial"/>
                  <a:ea typeface="DejaVu Sans"/>
                </a:rPr>
                <a:t>Screen</a:t>
              </a:r>
              <a:endParaRPr lang="fr-FR" sz="12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70" name="Image 69"/>
          <p:cNvPicPr/>
          <p:nvPr/>
        </p:nvPicPr>
        <p:blipFill>
          <a:blip r:embed="rId3"/>
          <a:stretch/>
        </p:blipFill>
        <p:spPr>
          <a:xfrm>
            <a:off x="3324600" y="1260000"/>
            <a:ext cx="3695400" cy="2463480"/>
          </a:xfrm>
          <a:prstGeom prst="rect">
            <a:avLst/>
          </a:prstGeom>
          <a:ln w="0">
            <a:noFill/>
          </a:ln>
        </p:spPr>
      </p:pic>
      <p:sp>
        <p:nvSpPr>
          <p:cNvPr id="71" name="ZoneTexte 70"/>
          <p:cNvSpPr txBox="1"/>
          <p:nvPr/>
        </p:nvSpPr>
        <p:spPr>
          <a:xfrm>
            <a:off x="3416760" y="3820680"/>
            <a:ext cx="6300720" cy="1370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600" b="0" strike="noStrike" spc="-1">
                <a:solidFill>
                  <a:srgbClr val="000000"/>
                </a:solidFill>
                <a:latin typeface="Arial"/>
              </a:rPr>
              <a:t>K1&gt;0 : Focuss along x, defocuss along y</a:t>
            </a:r>
          </a:p>
          <a:p>
            <a:pPr>
              <a:lnSpc>
                <a:spcPct val="100000"/>
              </a:lnSpc>
            </a:pPr>
            <a:r>
              <a:rPr lang="fr-FR" sz="1600" b="0" strike="noStrike" spc="-1">
                <a:solidFill>
                  <a:srgbClr val="000000"/>
                </a:solidFill>
                <a:latin typeface="Arial"/>
              </a:rPr>
              <a:t>Edge at entrance : Defocuss in x, Focuss in y. At exit : opposite</a:t>
            </a:r>
          </a:p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362520" y="0"/>
            <a:ext cx="9357480" cy="62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600" b="0" strike="noStrike" spc="-1">
                <a:solidFill>
                  <a:srgbClr val="5983B0"/>
                </a:solidFill>
                <a:latin typeface="Arial"/>
              </a:rPr>
              <a:t>Results of the beam size evolution over 50 turns in the FFA</a:t>
            </a:r>
          </a:p>
        </p:txBody>
      </p:sp>
      <p:pic>
        <p:nvPicPr>
          <p:cNvPr id="73" name="Picture 72"/>
          <p:cNvPicPr/>
          <p:nvPr/>
        </p:nvPicPr>
        <p:blipFill>
          <a:blip r:embed="rId2"/>
          <a:srcRect t="7511" b="9363"/>
          <a:stretch/>
        </p:blipFill>
        <p:spPr>
          <a:xfrm>
            <a:off x="5400000" y="720000"/>
            <a:ext cx="3930480" cy="2814480"/>
          </a:xfrm>
          <a:prstGeom prst="rect">
            <a:avLst/>
          </a:prstGeom>
          <a:ln w="0">
            <a:noFill/>
          </a:ln>
        </p:spPr>
      </p:pic>
      <p:pic>
        <p:nvPicPr>
          <p:cNvPr id="74" name="Picture 73"/>
          <p:cNvPicPr/>
          <p:nvPr/>
        </p:nvPicPr>
        <p:blipFill>
          <a:blip r:embed="rId3"/>
          <a:srcRect t="8016" r="-370" b="8002"/>
          <a:stretch/>
        </p:blipFill>
        <p:spPr>
          <a:xfrm>
            <a:off x="900000" y="720000"/>
            <a:ext cx="3898080" cy="2809440"/>
          </a:xfrm>
          <a:prstGeom prst="rect">
            <a:avLst/>
          </a:prstGeom>
          <a:ln w="0">
            <a:noFill/>
          </a:ln>
        </p:spPr>
      </p:pic>
      <p:sp>
        <p:nvSpPr>
          <p:cNvPr id="75" name="Rectangle 74"/>
          <p:cNvSpPr/>
          <p:nvPr/>
        </p:nvSpPr>
        <p:spPr>
          <a:xfrm>
            <a:off x="180000" y="3600720"/>
            <a:ext cx="9000000" cy="899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fr-FR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Beam size jump at entrance followed by transient oscillations</a:t>
            </a:r>
            <a:endParaRPr lang="fr-FR" sz="1600" b="0" strike="noStrike" spc="-1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fr-FR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Beam size is stable (after injection instabilities) over the 50 turns </a:t>
            </a:r>
            <a:endParaRPr lang="fr-FR" sz="1600" b="0" strike="noStrike" spc="-1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spcAft>
                <a:spcPts val="567"/>
              </a:spcAft>
              <a:buClr>
                <a:srgbClr val="000000"/>
              </a:buClr>
              <a:buFont typeface="Wingdings" charset="2"/>
              <a:buChar char=""/>
            </a:pPr>
            <a:r>
              <a:rPr lang="fr-FR" sz="1600" b="0" strike="noStrike" spc="-1">
                <a:solidFill>
                  <a:srgbClr val="000000"/>
                </a:solidFill>
                <a:latin typeface="Arial"/>
                <a:ea typeface="DejaVu Sans"/>
              </a:rPr>
              <a:t>High increase of beam size with beam intensity </a:t>
            </a:r>
            <a:endParaRPr lang="fr-FR" sz="16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ZoneTexte 75"/>
          <p:cNvSpPr txBox="1"/>
          <p:nvPr/>
        </p:nvSpPr>
        <p:spPr>
          <a:xfrm>
            <a:off x="9540000" y="5063400"/>
            <a:ext cx="3822840" cy="3366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noAutofit/>
          </a:bodyPr>
          <a:lstStyle/>
          <a:p>
            <a:fld id="{7716DDE3-30F2-423F-A326-4106619C73F7}" type="slidenum"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9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900000" y="720000"/>
            <a:ext cx="720000" cy="2700000"/>
          </a:xfrm>
          <a:prstGeom prst="rect">
            <a:avLst/>
          </a:prstGeom>
          <a:noFill/>
          <a:ln w="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5400000" y="720000"/>
            <a:ext cx="720000" cy="2700000"/>
          </a:xfrm>
          <a:prstGeom prst="rect">
            <a:avLst/>
          </a:prstGeom>
          <a:noFill/>
          <a:ln w="0">
            <a:solidFill>
              <a:srgbClr val="FF0000"/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ZoneTexte 78"/>
          <p:cNvSpPr txBox="1"/>
          <p:nvPr/>
        </p:nvSpPr>
        <p:spPr>
          <a:xfrm>
            <a:off x="2160000" y="5040000"/>
            <a:ext cx="7020000" cy="81072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Arial"/>
              </a:rPr>
              <a:t>Need further investigations for better understanding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PlaceHolder 1"/>
          <p:cNvSpPr>
            <a:spLocks noGrp="1"/>
          </p:cNvSpPr>
          <p:nvPr>
            <p:ph type="title"/>
          </p:nvPr>
        </p:nvSpPr>
        <p:spPr>
          <a:xfrm>
            <a:off x="360000" y="106200"/>
            <a:ext cx="9357480" cy="62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2600" b="0" strike="noStrike" spc="-1">
                <a:solidFill>
                  <a:srgbClr val="5983B0"/>
                </a:solidFill>
                <a:latin typeface="Arial"/>
              </a:rPr>
              <a:t>Conclusion</a:t>
            </a:r>
          </a:p>
        </p:txBody>
      </p:sp>
      <p:sp>
        <p:nvSpPr>
          <p:cNvPr id="81" name="Rectangle 80"/>
          <p:cNvSpPr/>
          <p:nvPr/>
        </p:nvSpPr>
        <p:spPr>
          <a:xfrm>
            <a:off x="171000" y="1378440"/>
            <a:ext cx="9714240" cy="2901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Lucida Sans Unicode"/>
                <a:ea typeface="DejaVu Sans"/>
              </a:rPr>
              <a:t>We have simulated the beam dynamics in the LhARA FFA without RF cavity along 50 turns with RF-Track code and showed a stable beam size after oscillations at the start.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0" strike="noStrike" spc="-1">
                <a:solidFill>
                  <a:schemeClr val="dk1"/>
                </a:solidFill>
                <a:latin typeface="Lucida Sans Unicode"/>
                <a:ea typeface="DejaVu Sans"/>
              </a:rPr>
              <a:t>Next step: understand the beam size jump and oscillations at the injection in the FFA </a:t>
            </a: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ZoneTexte 81"/>
          <p:cNvSpPr txBox="1"/>
          <p:nvPr/>
        </p:nvSpPr>
        <p:spPr>
          <a:xfrm>
            <a:off x="9317160" y="5063400"/>
            <a:ext cx="3822840" cy="336600"/>
          </a:xfrm>
          <a:prstGeom prst="rect">
            <a:avLst/>
          </a:prstGeom>
          <a:noFill/>
          <a:ln w="0">
            <a:noFill/>
          </a:ln>
        </p:spPr>
        <p:txBody>
          <a:bodyPr wrap="none" lIns="90000" tIns="45000" rIns="90000" bIns="45000" anchor="t">
            <a:noAutofit/>
          </a:bodyPr>
          <a:lstStyle/>
          <a:p>
            <a:fld id="{FA710D69-2809-40E1-852B-65B85B44C02A}" type="slidenum">
              <a:rPr lang="fr-FR" sz="1400" b="0" strike="noStrike" spc="-1">
                <a:solidFill>
                  <a:srgbClr val="000000"/>
                </a:solidFill>
                <a:latin typeface="Times New Roman"/>
              </a:rPr>
              <a:t>10</a:t>
            </a:fld>
            <a:endParaRPr lang="fr-FR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1355</TotalTime>
  <Words>758</Words>
  <Application>Microsoft Office PowerPoint</Application>
  <PresentationFormat>Personnalisé</PresentationFormat>
  <Paragraphs>122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4</vt:i4>
      </vt:variant>
      <vt:variant>
        <vt:lpstr>Titres des diapositives</vt:lpstr>
      </vt:variant>
      <vt:variant>
        <vt:i4>10</vt:i4>
      </vt:variant>
    </vt:vector>
  </HeadingPairs>
  <TitlesOfParts>
    <vt:vector size="20" baseType="lpstr">
      <vt:lpstr>Arial</vt:lpstr>
      <vt:lpstr>DejaVu Sans</vt:lpstr>
      <vt:lpstr>Lucida Sans Unicode</vt:lpstr>
      <vt:lpstr>Symbol</vt:lpstr>
      <vt:lpstr>Times New Roman</vt:lpstr>
      <vt:lpstr>Wingdings</vt:lpstr>
      <vt:lpstr>Office</vt:lpstr>
      <vt:lpstr>Office</vt:lpstr>
      <vt:lpstr>Office</vt:lpstr>
      <vt:lpstr>Office</vt:lpstr>
      <vt:lpstr>First beam-tracking study of LhARA FFA with space charge effects  Marie Mannie-Corbisier¹   with Jarsolaw Pasternak², Willliam Shields³ and Nicolas Pauly¹  LhARA fortnightly meeting, 6 october 2026</vt:lpstr>
      <vt:lpstr>Direct Space charge</vt:lpstr>
      <vt:lpstr>Benchmarking RF-Track against GPT for space charge simulations in a 5 cm drift</vt:lpstr>
      <vt:lpstr>Tracking in stage 1 and injection line : simulated model</vt:lpstr>
      <vt:lpstr>Results : RMS beam size evolution </vt:lpstr>
      <vt:lpstr>Présentation PowerPoint</vt:lpstr>
      <vt:lpstr>Beam state at injection in the FFA</vt:lpstr>
      <vt:lpstr>FFA simplified model for the simulation</vt:lpstr>
      <vt:lpstr>Results of the beam size evolution over 50 turns in the FFA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Curve</dc:title>
  <dc:subject/>
  <dc:creator/>
  <dc:description/>
  <cp:lastModifiedBy>Marie Mannie-Corbisier</cp:lastModifiedBy>
  <cp:revision>89</cp:revision>
  <cp:lastPrinted>2026-10-05T21:46:36Z</cp:lastPrinted>
  <dcterms:created xsi:type="dcterms:W3CDTF">2026-09-27T13:59:01Z</dcterms:created>
  <dcterms:modified xsi:type="dcterms:W3CDTF">2026-10-06T10:52:03Z</dcterms:modified>
  <dc:language>fr-FR</dc:language>
</cp:coreProperties>
</file>