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21"/>
  </p:notesMasterIdLst>
  <p:sldIdLst>
    <p:sldId id="256" r:id="rId6"/>
    <p:sldId id="1623" r:id="rId7"/>
    <p:sldId id="1628" r:id="rId8"/>
    <p:sldId id="1630" r:id="rId9"/>
    <p:sldId id="1631" r:id="rId10"/>
    <p:sldId id="1632" r:id="rId11"/>
    <p:sldId id="1633" r:id="rId12"/>
    <p:sldId id="1626" r:id="rId13"/>
    <p:sldId id="1627" r:id="rId14"/>
    <p:sldId id="1629" r:id="rId15"/>
    <p:sldId id="1625" r:id="rId16"/>
    <p:sldId id="1622" r:id="rId17"/>
    <p:sldId id="1617" r:id="rId18"/>
    <p:sldId id="1634" r:id="rId19"/>
    <p:sldId id="1563" r:id="rId20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C6"/>
    <a:srgbClr val="F0E68C"/>
    <a:srgbClr val="FFFF00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3" autoAdjust="0"/>
    <p:restoredTop sz="96301"/>
  </p:normalViewPr>
  <p:slideViewPr>
    <p:cSldViewPr snapToGrid="0" showGuides="1">
      <p:cViewPr varScale="1">
        <p:scale>
          <a:sx n="95" d="100"/>
          <a:sy n="95" d="100"/>
        </p:scale>
        <p:origin x="208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ong" userId="265753353_tp_box_2" providerId="OAuth2" clId="{A468D245-4690-5D3A-9D17-9A5DA78C7BE2}"/>
    <pc:docChg chg="undo custSel addSld delSld modSld sldOrd">
      <pc:chgData name="Kenneth Long" userId="265753353_tp_box_2" providerId="OAuth2" clId="{A468D245-4690-5D3A-9D17-9A5DA78C7BE2}" dt="2026-10-20T09:39:40.603" v="2335" actId="208"/>
      <pc:docMkLst>
        <pc:docMk/>
      </pc:docMkLst>
      <pc:sldChg chg="modSp mod">
        <pc:chgData name="Kenneth Long" userId="265753353_tp_box_2" providerId="OAuth2" clId="{A468D245-4690-5D3A-9D17-9A5DA78C7BE2}" dt="2026-10-06T12:58:56.393" v="1747" actId="20577"/>
        <pc:sldMkLst>
          <pc:docMk/>
          <pc:sldMk cId="3477642733" sldId="1563"/>
        </pc:sldMkLst>
        <pc:spChg chg="mod">
          <ac:chgData name="Kenneth Long" userId="265753353_tp_box_2" providerId="OAuth2" clId="{A468D245-4690-5D3A-9D17-9A5DA78C7BE2}" dt="2026-10-06T12:58:56.393" v="1747" actId="20577"/>
          <ac:spMkLst>
            <pc:docMk/>
            <pc:sldMk cId="3477642733" sldId="1563"/>
            <ac:spMk id="3" creationId="{6FB5AA76-D716-77FD-9411-FC383F766F1D}"/>
          </ac:spMkLst>
        </pc:spChg>
      </pc:sldChg>
      <pc:sldChg chg="modSp mod">
        <pc:chgData name="Kenneth Long" userId="265753353_tp_box_2" providerId="OAuth2" clId="{A468D245-4690-5D3A-9D17-9A5DA78C7BE2}" dt="2026-10-06T12:59:20.396" v="1751" actId="20577"/>
        <pc:sldMkLst>
          <pc:docMk/>
          <pc:sldMk cId="3353540677" sldId="1617"/>
        </pc:sldMkLst>
        <pc:spChg chg="mod">
          <ac:chgData name="Kenneth Long" userId="265753353_tp_box_2" providerId="OAuth2" clId="{A468D245-4690-5D3A-9D17-9A5DA78C7BE2}" dt="2026-10-06T12:59:20.396" v="1751" actId="20577"/>
          <ac:spMkLst>
            <pc:docMk/>
            <pc:sldMk cId="3353540677" sldId="1617"/>
            <ac:spMk id="3" creationId="{3D56074C-E4D1-2BA5-6DC2-320CBBD8BBDE}"/>
          </ac:spMkLst>
        </pc:spChg>
      </pc:sldChg>
      <pc:sldChg chg="mod modShow">
        <pc:chgData name="Kenneth Long" userId="265753353_tp_box_2" providerId="OAuth2" clId="{A468D245-4690-5D3A-9D17-9A5DA78C7BE2}" dt="2026-10-06T12:56:52.581" v="1738" actId="729"/>
        <pc:sldMkLst>
          <pc:docMk/>
          <pc:sldMk cId="1543067920" sldId="1622"/>
        </pc:sldMkLst>
      </pc:sldChg>
      <pc:sldChg chg="modSp mod modShow">
        <pc:chgData name="Kenneth Long" userId="265753353_tp_box_2" providerId="OAuth2" clId="{A468D245-4690-5D3A-9D17-9A5DA78C7BE2}" dt="2026-10-20T08:32:51.189" v="1753" actId="729"/>
        <pc:sldMkLst>
          <pc:docMk/>
          <pc:sldMk cId="3606747303" sldId="1623"/>
        </pc:sldMkLst>
        <pc:spChg chg="mod">
          <ac:chgData name="Kenneth Long" userId="265753353_tp_box_2" providerId="OAuth2" clId="{A468D245-4690-5D3A-9D17-9A5DA78C7BE2}" dt="2026-10-06T12:36:42.214" v="1178" actId="404"/>
          <ac:spMkLst>
            <pc:docMk/>
            <pc:sldMk cId="3606747303" sldId="1623"/>
            <ac:spMk id="3" creationId="{30B0C1AD-8DA9-7770-8A11-8575242BB287}"/>
          </ac:spMkLst>
        </pc:spChg>
        <pc:picChg chg="mod">
          <ac:chgData name="Kenneth Long" userId="265753353_tp_box_2" providerId="OAuth2" clId="{A468D245-4690-5D3A-9D17-9A5DA78C7BE2}" dt="2026-10-06T12:27:44.611" v="607" actId="14100"/>
          <ac:picMkLst>
            <pc:docMk/>
            <pc:sldMk cId="3606747303" sldId="1623"/>
            <ac:picMk id="8" creationId="{447A7B48-068F-9A36-8BC8-359214A844AC}"/>
          </ac:picMkLst>
        </pc:picChg>
      </pc:sldChg>
      <pc:sldChg chg="mod modShow">
        <pc:chgData name="Kenneth Long" userId="265753353_tp_box_2" providerId="OAuth2" clId="{A468D245-4690-5D3A-9D17-9A5DA78C7BE2}" dt="2026-10-06T12:56:36.184" v="1737" actId="729"/>
        <pc:sldMkLst>
          <pc:docMk/>
          <pc:sldMk cId="3341665985" sldId="1625"/>
        </pc:sldMkLst>
      </pc:sldChg>
      <pc:sldChg chg="addSp modSp mod ord">
        <pc:chgData name="Kenneth Long" userId="265753353_tp_box_2" providerId="OAuth2" clId="{A468D245-4690-5D3A-9D17-9A5DA78C7BE2}" dt="2026-10-20T08:36:23.543" v="1864" actId="1076"/>
        <pc:sldMkLst>
          <pc:docMk/>
          <pc:sldMk cId="1007043568" sldId="1628"/>
        </pc:sldMkLst>
        <pc:spChg chg="mod">
          <ac:chgData name="Kenneth Long" userId="265753353_tp_box_2" providerId="OAuth2" clId="{A468D245-4690-5D3A-9D17-9A5DA78C7BE2}" dt="2026-10-06T12:45:51.798" v="1467" actId="404"/>
          <ac:spMkLst>
            <pc:docMk/>
            <pc:sldMk cId="1007043568" sldId="1628"/>
            <ac:spMk id="3" creationId="{62C73D5A-C7CB-0AB1-1167-21541FCDD6BA}"/>
          </ac:spMkLst>
        </pc:spChg>
        <pc:spChg chg="add mod">
          <ac:chgData name="Kenneth Long" userId="265753353_tp_box_2" providerId="OAuth2" clId="{A468D245-4690-5D3A-9D17-9A5DA78C7BE2}" dt="2026-10-20T08:34:13.090" v="1789" actId="1076"/>
          <ac:spMkLst>
            <pc:docMk/>
            <pc:sldMk cId="1007043568" sldId="1628"/>
            <ac:spMk id="6" creationId="{4A4207DE-E589-6D3B-7C3F-9463423B4930}"/>
          </ac:spMkLst>
        </pc:spChg>
        <pc:spChg chg="add mod">
          <ac:chgData name="Kenneth Long" userId="265753353_tp_box_2" providerId="OAuth2" clId="{A468D245-4690-5D3A-9D17-9A5DA78C7BE2}" dt="2026-10-20T08:36:23.543" v="1864" actId="1076"/>
          <ac:spMkLst>
            <pc:docMk/>
            <pc:sldMk cId="1007043568" sldId="1628"/>
            <ac:spMk id="8" creationId="{FD13B5A6-D749-E847-8527-3E0AD20271A9}"/>
          </ac:spMkLst>
        </pc:spChg>
        <pc:spChg chg="mod">
          <ac:chgData name="Kenneth Long" userId="265753353_tp_box_2" providerId="OAuth2" clId="{A468D245-4690-5D3A-9D17-9A5DA78C7BE2}" dt="2026-10-06T12:44:55.434" v="1416" actId="113"/>
          <ac:spMkLst>
            <pc:docMk/>
            <pc:sldMk cId="1007043568" sldId="1628"/>
            <ac:spMk id="9" creationId="{7B4906AA-A78A-914E-BE41-8831C7E64D6F}"/>
          </ac:spMkLst>
        </pc:spChg>
        <pc:spChg chg="mod">
          <ac:chgData name="Kenneth Long" userId="265753353_tp_box_2" providerId="OAuth2" clId="{A468D245-4690-5D3A-9D17-9A5DA78C7BE2}" dt="2026-10-20T08:35:30.280" v="1813" actId="20577"/>
          <ac:spMkLst>
            <pc:docMk/>
            <pc:sldMk cId="1007043568" sldId="1628"/>
            <ac:spMk id="10" creationId="{89F352F2-C6F1-A0CD-95C2-80D4BD00B777}"/>
          </ac:spMkLst>
        </pc:spChg>
      </pc:sldChg>
      <pc:sldChg chg="modSp mod">
        <pc:chgData name="Kenneth Long" userId="265753353_tp_box_2" providerId="OAuth2" clId="{A468D245-4690-5D3A-9D17-9A5DA78C7BE2}" dt="2026-10-06T12:56:22.099" v="1736" actId="20577"/>
        <pc:sldMkLst>
          <pc:docMk/>
          <pc:sldMk cId="3634376242" sldId="1629"/>
        </pc:sldMkLst>
        <pc:spChg chg="mod">
          <ac:chgData name="Kenneth Long" userId="265753353_tp_box_2" providerId="OAuth2" clId="{A468D245-4690-5D3A-9D17-9A5DA78C7BE2}" dt="2026-10-06T12:56:22.099" v="1736" actId="20577"/>
          <ac:spMkLst>
            <pc:docMk/>
            <pc:sldMk cId="3634376242" sldId="1629"/>
            <ac:spMk id="9" creationId="{74B2F213-0684-9291-0005-CF6D1A766E8D}"/>
          </ac:spMkLst>
        </pc:spChg>
      </pc:sldChg>
      <pc:sldChg chg="addSp delSp modSp new del mod modClrScheme chgLayout">
        <pc:chgData name="Kenneth Long" userId="265753353_tp_box_2" providerId="OAuth2" clId="{A468D245-4690-5D3A-9D17-9A5DA78C7BE2}" dt="2026-10-20T08:32:26.416" v="1752" actId="2696"/>
        <pc:sldMkLst>
          <pc:docMk/>
          <pc:sldMk cId="2333965914" sldId="1630"/>
        </pc:sldMkLst>
      </pc:sldChg>
      <pc:sldChg chg="addSp delSp modSp new mod">
        <pc:chgData name="Kenneth Long" userId="265753353_tp_box_2" providerId="OAuth2" clId="{A468D245-4690-5D3A-9D17-9A5DA78C7BE2}" dt="2026-10-20T09:06:08.668" v="2261" actId="1076"/>
        <pc:sldMkLst>
          <pc:docMk/>
          <pc:sldMk cId="3736921477" sldId="1630"/>
        </pc:sldMkLst>
        <pc:spChg chg="mod">
          <ac:chgData name="Kenneth Long" userId="265753353_tp_box_2" providerId="OAuth2" clId="{A468D245-4690-5D3A-9D17-9A5DA78C7BE2}" dt="2026-10-20T08:56:45.178" v="1908" actId="20577"/>
          <ac:spMkLst>
            <pc:docMk/>
            <pc:sldMk cId="3736921477" sldId="1630"/>
            <ac:spMk id="2" creationId="{9FA2ECEE-5E6C-E18E-BB3F-86C1282708C9}"/>
          </ac:spMkLst>
        </pc:spChg>
        <pc:spChg chg="add del mod">
          <ac:chgData name="Kenneth Long" userId="265753353_tp_box_2" providerId="OAuth2" clId="{A468D245-4690-5D3A-9D17-9A5DA78C7BE2}" dt="2026-10-20T09:04:03.914" v="2178" actId="207"/>
          <ac:spMkLst>
            <pc:docMk/>
            <pc:sldMk cId="3736921477" sldId="1630"/>
            <ac:spMk id="3" creationId="{98FF6648-B503-91DC-72D5-F673278B9315}"/>
          </ac:spMkLst>
        </pc:spChg>
        <pc:spChg chg="add mod">
          <ac:chgData name="Kenneth Long" userId="265753353_tp_box_2" providerId="OAuth2" clId="{A468D245-4690-5D3A-9D17-9A5DA78C7BE2}" dt="2026-10-20T09:05:24.368" v="2200" actId="1036"/>
          <ac:spMkLst>
            <pc:docMk/>
            <pc:sldMk cId="3736921477" sldId="1630"/>
            <ac:spMk id="8" creationId="{8DCE4630-1F8A-A56F-07EE-6C40D1AAD2D6}"/>
          </ac:spMkLst>
        </pc:spChg>
        <pc:spChg chg="add mod">
          <ac:chgData name="Kenneth Long" userId="265753353_tp_box_2" providerId="OAuth2" clId="{A468D245-4690-5D3A-9D17-9A5DA78C7BE2}" dt="2026-10-20T09:06:08.668" v="2261" actId="1076"/>
          <ac:spMkLst>
            <pc:docMk/>
            <pc:sldMk cId="3736921477" sldId="1630"/>
            <ac:spMk id="9" creationId="{0B97C4D5-186E-7183-E936-E7CF02250C0E}"/>
          </ac:spMkLst>
        </pc:spChg>
        <pc:picChg chg="add mod">
          <ac:chgData name="Kenneth Long" userId="265753353_tp_box_2" providerId="OAuth2" clId="{A468D245-4690-5D3A-9D17-9A5DA78C7BE2}" dt="2026-10-20T08:58:27.454" v="1911"/>
          <ac:picMkLst>
            <pc:docMk/>
            <pc:sldMk cId="3736921477" sldId="1630"/>
            <ac:picMk id="5" creationId="{DA0E456B-2529-E733-6E72-B4ECC34D59D6}"/>
          </ac:picMkLst>
        </pc:picChg>
        <pc:picChg chg="add mod">
          <ac:chgData name="Kenneth Long" userId="265753353_tp_box_2" providerId="OAuth2" clId="{A468D245-4690-5D3A-9D17-9A5DA78C7BE2}" dt="2026-10-20T09:04:37.945" v="2188" actId="208"/>
          <ac:picMkLst>
            <pc:docMk/>
            <pc:sldMk cId="3736921477" sldId="1630"/>
            <ac:picMk id="6" creationId="{1878EA94-C061-A80D-41ED-B23BF6CD5496}"/>
          </ac:picMkLst>
        </pc:picChg>
      </pc:sldChg>
      <pc:sldChg chg="addSp delSp modSp new mod">
        <pc:chgData name="Kenneth Long" userId="265753353_tp_box_2" providerId="OAuth2" clId="{A468D245-4690-5D3A-9D17-9A5DA78C7BE2}" dt="2026-10-20T09:39:40.603" v="2335" actId="208"/>
        <pc:sldMkLst>
          <pc:docMk/>
          <pc:sldMk cId="3827545612" sldId="1631"/>
        </pc:sldMkLst>
        <pc:spChg chg="mod">
          <ac:chgData name="Kenneth Long" userId="265753353_tp_box_2" providerId="OAuth2" clId="{A468D245-4690-5D3A-9D17-9A5DA78C7BE2}" dt="2026-10-20T09:35:34.910" v="2278" actId="404"/>
          <ac:spMkLst>
            <pc:docMk/>
            <pc:sldMk cId="3827545612" sldId="1631"/>
            <ac:spMk id="2" creationId="{37D68773-EB35-2CE5-24D9-5108DB6C5ED0}"/>
          </ac:spMkLst>
        </pc:spChg>
        <pc:spChg chg="del">
          <ac:chgData name="Kenneth Long" userId="265753353_tp_box_2" providerId="OAuth2" clId="{A468D245-4690-5D3A-9D17-9A5DA78C7BE2}" dt="2026-10-20T09:35:40.795" v="2279" actId="478"/>
          <ac:spMkLst>
            <pc:docMk/>
            <pc:sldMk cId="3827545612" sldId="1631"/>
            <ac:spMk id="3" creationId="{A1042E6B-695E-32C2-D345-8E7EFD63695C}"/>
          </ac:spMkLst>
        </pc:spChg>
        <pc:picChg chg="add mod">
          <ac:chgData name="Kenneth Long" userId="265753353_tp_box_2" providerId="OAuth2" clId="{A468D245-4690-5D3A-9D17-9A5DA78C7BE2}" dt="2026-10-20T09:39:40.603" v="2335" actId="208"/>
          <ac:picMkLst>
            <pc:docMk/>
            <pc:sldMk cId="3827545612" sldId="1631"/>
            <ac:picMk id="5" creationId="{46B33ECA-3142-34C6-F3BF-7CA342B4C0BD}"/>
          </ac:picMkLst>
        </pc:picChg>
        <pc:picChg chg="add mod">
          <ac:chgData name="Kenneth Long" userId="265753353_tp_box_2" providerId="OAuth2" clId="{A468D245-4690-5D3A-9D17-9A5DA78C7BE2}" dt="2026-10-20T09:39:40.603" v="2335" actId="208"/>
          <ac:picMkLst>
            <pc:docMk/>
            <pc:sldMk cId="3827545612" sldId="1631"/>
            <ac:picMk id="6" creationId="{C1472FA3-065E-5489-088D-C33B986F467C}"/>
          </ac:picMkLst>
        </pc:picChg>
        <pc:picChg chg="add mod">
          <ac:chgData name="Kenneth Long" userId="265753353_tp_box_2" providerId="OAuth2" clId="{A468D245-4690-5D3A-9D17-9A5DA78C7BE2}" dt="2026-10-20T09:39:40.603" v="2335" actId="208"/>
          <ac:picMkLst>
            <pc:docMk/>
            <pc:sldMk cId="3827545612" sldId="1631"/>
            <ac:picMk id="7" creationId="{716B55DE-E2CC-9F41-DCFE-34DC23ACA3DC}"/>
          </ac:picMkLst>
        </pc:picChg>
        <pc:picChg chg="add mod">
          <ac:chgData name="Kenneth Long" userId="265753353_tp_box_2" providerId="OAuth2" clId="{A468D245-4690-5D3A-9D17-9A5DA78C7BE2}" dt="2026-10-20T09:39:40.603" v="2335" actId="208"/>
          <ac:picMkLst>
            <pc:docMk/>
            <pc:sldMk cId="3827545612" sldId="1631"/>
            <ac:picMk id="8" creationId="{FA985D50-FE72-5DF1-7B33-F1339C046F11}"/>
          </ac:picMkLst>
        </pc:picChg>
      </pc:sldChg>
      <pc:sldChg chg="add del setBg">
        <pc:chgData name="Kenneth Long" userId="265753353_tp_box_2" providerId="OAuth2" clId="{A468D245-4690-5D3A-9D17-9A5DA78C7BE2}" dt="2026-10-20T09:34:46.812" v="2264"/>
        <pc:sldMkLst>
          <pc:docMk/>
          <pc:sldMk cId="0" sldId="1632"/>
        </pc:sldMkLst>
      </pc:sldChg>
      <pc:sldChg chg="addSp delSp modSp new mod">
        <pc:chgData name="Kenneth Long" userId="265753353_tp_box_2" providerId="OAuth2" clId="{A468D245-4690-5D3A-9D17-9A5DA78C7BE2}" dt="2026-10-20T09:38:31.056" v="2308" actId="208"/>
        <pc:sldMkLst>
          <pc:docMk/>
          <pc:sldMk cId="875587233" sldId="1632"/>
        </pc:sldMkLst>
        <pc:spChg chg="mod">
          <ac:chgData name="Kenneth Long" userId="265753353_tp_box_2" providerId="OAuth2" clId="{A468D245-4690-5D3A-9D17-9A5DA78C7BE2}" dt="2026-10-20T09:37:58.507" v="2296"/>
          <ac:spMkLst>
            <pc:docMk/>
            <pc:sldMk cId="875587233" sldId="1632"/>
            <ac:spMk id="2" creationId="{3F503955-A1BA-E616-DD4C-460F502486C6}"/>
          </ac:spMkLst>
        </pc:spChg>
        <pc:spChg chg="del">
          <ac:chgData name="Kenneth Long" userId="265753353_tp_box_2" providerId="OAuth2" clId="{A468D245-4690-5D3A-9D17-9A5DA78C7BE2}" dt="2026-10-20T09:37:51.427" v="2294" actId="478"/>
          <ac:spMkLst>
            <pc:docMk/>
            <pc:sldMk cId="875587233" sldId="1632"/>
            <ac:spMk id="3" creationId="{C23AA171-4666-4A4A-8627-87C82C01717A}"/>
          </ac:spMkLst>
        </pc:spChg>
        <pc:picChg chg="add mod">
          <ac:chgData name="Kenneth Long" userId="265753353_tp_box_2" providerId="OAuth2" clId="{A468D245-4690-5D3A-9D17-9A5DA78C7BE2}" dt="2026-10-20T09:38:31.056" v="2308" actId="208"/>
          <ac:picMkLst>
            <pc:docMk/>
            <pc:sldMk cId="875587233" sldId="1632"/>
            <ac:picMk id="5" creationId="{0BFE9E15-6EC4-C9FC-BB83-CAA00572286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64332-DFBC-D546-9D62-8B5A6BCB01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72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8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 dirty="0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 dirty="0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5054" cy="553998"/>
          </a:xfrm>
        </p:spPr>
        <p:txBody>
          <a:bodyPr>
            <a:noAutofit/>
          </a:bodyPr>
          <a:lstStyle>
            <a:lvl1pPr marL="95250" indent="0">
              <a:tabLst/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589947"/>
            <a:ext cx="12185054" cy="6268053"/>
          </a:xfrm>
        </p:spPr>
        <p:txBody>
          <a:bodyPr/>
          <a:lstStyle>
            <a:lvl1pPr marL="314325" indent="-169863">
              <a:tabLst/>
              <a:defRPr sz="3200" b="1">
                <a:solidFill>
                  <a:schemeClr val="accent1"/>
                </a:solidFill>
              </a:defRPr>
            </a:lvl1pPr>
            <a:lvl2pPr marL="314325" indent="-169863">
              <a:tabLst/>
              <a:defRPr sz="2800" b="1">
                <a:solidFill>
                  <a:schemeClr val="accent6"/>
                </a:solidFill>
              </a:defRPr>
            </a:lvl2pPr>
            <a:lvl3pPr marL="628650" indent="-266700">
              <a:tabLst/>
              <a:defRPr sz="2800" b="1">
                <a:solidFill>
                  <a:schemeClr val="accent1"/>
                </a:solidFill>
              </a:defRPr>
            </a:lvl3pPr>
            <a:lvl4pPr marL="893763" indent="-265113">
              <a:tabLst/>
              <a:defRPr sz="2400" b="1">
                <a:solidFill>
                  <a:schemeClr val="accent3"/>
                </a:solidFill>
              </a:defRPr>
            </a:lvl4pPr>
            <a:lvl5pPr marL="1076325" indent="-254000">
              <a:tabLst/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1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2E7F5FA-78BB-B051-2F1F-3CECE48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16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9" r:id="rId2"/>
    <p:sldLayoutId id="2147483650" r:id="rId3"/>
    <p:sldLayoutId id="2147483683" r:id="rId4"/>
    <p:sldLayoutId id="2147483684" r:id="rId5"/>
    <p:sldLayoutId id="2147483652" r:id="rId6"/>
    <p:sldLayoutId id="2147483685" r:id="rId7"/>
    <p:sldLayoutId id="2147483686" r:id="rId8"/>
    <p:sldLayoutId id="2147483659" r:id="rId9"/>
    <p:sldLayoutId id="2147483687" r:id="rId10"/>
    <p:sldLayoutId id="2147483688" r:id="rId11"/>
    <p:sldLayoutId id="2147483660" r:id="rId12"/>
    <p:sldLayoutId id="2147483689" r:id="rId13"/>
    <p:sldLayoutId id="2147483690" r:id="rId14"/>
    <p:sldLayoutId id="2147483677" r:id="rId15"/>
    <p:sldLayoutId id="2147483691" r:id="rId16"/>
    <p:sldLayoutId id="2147483692" r:id="rId17"/>
    <p:sldLayoutId id="2147483676" r:id="rId18"/>
    <p:sldLayoutId id="2147483667" r:id="rId19"/>
    <p:sldLayoutId id="2147483693" r:id="rId20"/>
    <p:sldLayoutId id="2147483694" r:id="rId21"/>
    <p:sldLayoutId id="2147483666" r:id="rId22"/>
    <p:sldLayoutId id="2147483661" r:id="rId23"/>
    <p:sldLayoutId id="2147483695" r:id="rId24"/>
    <p:sldLayoutId id="2147483696" r:id="rId25"/>
    <p:sldLayoutId id="2147483669" r:id="rId26"/>
    <p:sldLayoutId id="2147483697" r:id="rId27"/>
    <p:sldLayoutId id="2147483698" r:id="rId28"/>
    <p:sldLayoutId id="2147483678" r:id="rId29"/>
    <p:sldLayoutId id="2147483699" r:id="rId30"/>
    <p:sldLayoutId id="2147483700" r:id="rId31"/>
    <p:sldLayoutId id="2147483662" r:id="rId32"/>
    <p:sldLayoutId id="2147483701" r:id="rId33"/>
    <p:sldLayoutId id="2147483702" r:id="rId34"/>
    <p:sldLayoutId id="2147483663" r:id="rId35"/>
    <p:sldLayoutId id="2147483703" r:id="rId36"/>
    <p:sldLayoutId id="2147483704" r:id="rId37"/>
    <p:sldLayoutId id="2147483664" r:id="rId38"/>
    <p:sldLayoutId id="2147483705" r:id="rId39"/>
    <p:sldLayoutId id="2147483706" r:id="rId40"/>
    <p:sldLayoutId id="2147483665" r:id="rId41"/>
    <p:sldLayoutId id="2147483671" r:id="rId42"/>
    <p:sldLayoutId id="2147483707" r:id="rId43"/>
    <p:sldLayoutId id="2147483708" r:id="rId44"/>
    <p:sldLayoutId id="2147483670" r:id="rId45"/>
    <p:sldLayoutId id="2147483672" r:id="rId46"/>
    <p:sldLayoutId id="2147483674" r:id="rId47"/>
    <p:sldLayoutId id="2147483709" r:id="rId48"/>
    <p:sldLayoutId id="2147483710" r:id="rId49"/>
    <p:sldLayoutId id="2147483673" r:id="rId50"/>
    <p:sldLayoutId id="2147483654" r:id="rId51"/>
    <p:sldLayoutId id="2147483711" r:id="rId52"/>
    <p:sldLayoutId id="2147483712" r:id="rId53"/>
    <p:sldLayoutId id="2147483655" r:id="rId54"/>
    <p:sldLayoutId id="2147483713" r:id="rId55"/>
    <p:sldLayoutId id="2147483714" r:id="rId56"/>
    <p:sldLayoutId id="2147483730" r:id="rId57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cap.hep.ph.ic.ac.uk/trac/wiki/Research/LhARA/Governance/ProjectManagementBoard" TargetMode="External"/><Relationship Id="rId2" Type="http://schemas.openxmlformats.org/officeDocument/2006/relationships/hyperlink" Target="https://ccap.hep.ph.ic.ac.uk/trac/wiki/Research/LhARA/ProjectManagementBoard/ProposalDevelop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ccap.hep.ph.ic.ac.uk/trac/wiki/Research/LhARA/ProjectManagementBoard/ProposalDevelopment/EPSRCprogrammeGRANT2026" TargetMode="External"/><Relationship Id="rId4" Type="http://schemas.openxmlformats.org/officeDocument/2006/relationships/hyperlink" Target="https://ccap.hep.ph.ic.ac.uk/trac/wiki/Research/LhAR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cap.hep.ph.ic.ac.uk/trac/wiki/Research/LhARA/Governance" TargetMode="External"/><Relationship Id="rId2" Type="http://schemas.openxmlformats.org/officeDocument/2006/relationships/hyperlink" Target="https://ccap.hep.ph.ic.ac.uk/trac/wiki/Research/LhARA/Governance/ExecutiveBoar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ccap.hep.ph.ic.ac.uk/trac/wiki/Research/LhAR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stfc.ac.uk/event/17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stfc.ac.uk/event/1956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62E2F9-67EF-49A4-C966-DC819B8551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News and update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14C6A58-4BC9-DEC5-4985-01679C720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DF513D-AA12-6F69-5FEE-D1348DB990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K. Long</a:t>
            </a:r>
          </a:p>
          <a:p>
            <a:fld id="{FA6DD110-9F71-804E-BF04-B7214D1E8C1A}" type="datetime4">
              <a:rPr lang="en-US"/>
              <a:t>October 20, 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EAD0E-7BCE-9A43-9F7D-CAD9B4714BDA}"/>
              </a:ext>
            </a:extLst>
          </p:cNvPr>
          <p:cNvSpPr txBox="1"/>
          <p:nvPr/>
        </p:nvSpPr>
        <p:spPr>
          <a:xfrm>
            <a:off x="4865914" y="-4354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34524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4DB7-87B9-EDB7-1020-11B06004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C1AD-8DA9-7770-8A11-8575242B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89947"/>
            <a:ext cx="7127749" cy="6268053"/>
          </a:xfrm>
        </p:spPr>
        <p:txBody>
          <a:bodyPr/>
          <a:lstStyle/>
          <a:p>
            <a:r>
              <a:rPr lang="en-US" dirty="0"/>
              <a:t>Frontiers in science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Now underway:</a:t>
            </a:r>
            <a:endParaRPr lang="en-US" dirty="0"/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Initial drafting team</a:t>
            </a:r>
          </a:p>
          <a:p>
            <a:pPr marL="720725" marR="0" lvl="2" indent="-358775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715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KL, Y.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Prezado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J. Parsons, R. Amos, T. Underwood, C. Whyte</a:t>
            </a:r>
            <a:endParaRPr lang="en-US" dirty="0">
              <a:solidFill>
                <a:schemeClr val="accent6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		On behalf of the collaboration</a:t>
            </a:r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Will reach out … aiming for Q1 27</a:t>
            </a:r>
          </a:p>
          <a:p>
            <a:pPr marL="361950" lvl="2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52388" lvl="2" indent="0">
              <a:buNone/>
            </a:pPr>
            <a:r>
              <a:rPr lang="en-US" dirty="0"/>
              <a:t>Publishing CDR:</a:t>
            </a:r>
          </a:p>
          <a:p>
            <a:pPr marL="52388" lvl="2" indent="0">
              <a:buNone/>
            </a:pPr>
            <a:r>
              <a:rPr lang="en-US" dirty="0">
                <a:solidFill>
                  <a:schemeClr val="accent6"/>
                </a:solidFill>
              </a:rPr>
              <a:t>Exchange with Editor:</a:t>
            </a:r>
            <a:endParaRPr lang="en-US" dirty="0">
              <a:solidFill>
                <a:schemeClr val="accent2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6"/>
                </a:solidFill>
              </a:rPr>
              <a:t>Editor proposes vehicles by which CDR contributions can be published together</a:t>
            </a:r>
          </a:p>
          <a:p>
            <a:pPr marL="361950" marR="0" lvl="2" indent="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Clear that they want the lead article before further discussion…</a:t>
            </a:r>
          </a:p>
          <a:p>
            <a:pPr marL="361950" lvl="2" indent="0">
              <a:buNone/>
            </a:pP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4FBDB-9F77-C69F-17F7-56BBB04A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58B4A7-22BB-F7BD-21FA-449B0814F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749" y="69448"/>
            <a:ext cx="4748060" cy="671910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7A7B48-068F-9A36-8BC8-359214A84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1" r="10989" b="56962"/>
          <a:stretch>
            <a:fillRect/>
          </a:stretch>
        </p:blipFill>
        <p:spPr>
          <a:xfrm>
            <a:off x="7113028" y="3429001"/>
            <a:ext cx="4762781" cy="333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0674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D544-444E-6F2C-8C6A-19B873DF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3700-AD8C-EAF1-194C-20EE693B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4906AA-A78A-914E-BE41-8831C7E64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1262986"/>
            <a:ext cx="11224124" cy="705514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Aled Isaac, Stefan Eriksson, Mike Charlton, Richard </a:t>
            </a:r>
            <a:r>
              <a:rPr lang="en-US" dirty="0" err="1">
                <a:solidFill>
                  <a:schemeClr val="accent6"/>
                </a:solidFill>
              </a:rPr>
              <a:t>Hugtenburg</a:t>
            </a:r>
            <a:r>
              <a:rPr lang="en-US" dirty="0">
                <a:solidFill>
                  <a:schemeClr val="accent6"/>
                </a:solidFill>
              </a:rPr>
              <a:t>, Colin Whyte, Marie Boyd, Bob Bingham, Marco Borghesi, Tim Greenshaw, Richard Amos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FFD11-579D-F53E-753C-CEFBD6F2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394CE4-0AED-5293-1C21-9F23D45120E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874196"/>
            <a:ext cx="11540763" cy="37156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4-nation …	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2C73D5A-C7CB-0AB1-1167-21541FCDD6BA}"/>
              </a:ext>
            </a:extLst>
          </p:cNvPr>
          <p:cNvSpPr txBox="1">
            <a:spLocks/>
          </p:cNvSpPr>
          <p:nvPr/>
        </p:nvSpPr>
        <p:spPr>
          <a:xfrm>
            <a:off x="334233" y="2723486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Writing committee;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Too many names!  First task 2-pager for EPSRC </a:t>
            </a:r>
            <a:r>
              <a:rPr lang="en-US" dirty="0" err="1">
                <a:solidFill>
                  <a:schemeClr val="accent6"/>
                </a:solidFill>
              </a:rPr>
              <a:t>Programme</a:t>
            </a:r>
            <a:r>
              <a:rPr lang="en-US" dirty="0">
                <a:solidFill>
                  <a:schemeClr val="accent6"/>
                </a:solidFill>
              </a:rPr>
              <a:t> Manager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BEE5DBB2-E7D4-A296-2951-E943327B14EB}"/>
              </a:ext>
            </a:extLst>
          </p:cNvPr>
          <p:cNvSpPr txBox="1">
            <a:spLocks/>
          </p:cNvSpPr>
          <p:nvPr/>
        </p:nvSpPr>
        <p:spPr>
          <a:xfrm>
            <a:off x="334415" y="2334696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err="1"/>
              <a:t>Programme</a:t>
            </a:r>
            <a:r>
              <a:rPr lang="en-US" dirty="0"/>
              <a:t> grant …	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9F352F2-C6F1-A0CD-95C2-80D4BD00B777}"/>
              </a:ext>
            </a:extLst>
          </p:cNvPr>
          <p:cNvSpPr txBox="1">
            <a:spLocks/>
          </p:cNvSpPr>
          <p:nvPr/>
        </p:nvSpPr>
        <p:spPr>
          <a:xfrm>
            <a:off x="334233" y="4645348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Getting started</a:t>
            </a:r>
            <a:r>
              <a:rPr lang="en-US" sz="2800" dirty="0">
                <a:solidFill>
                  <a:schemeClr val="accent6"/>
                </a:solidFill>
              </a:rPr>
              <a:t>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Initial discussion held with CNRS/</a:t>
            </a:r>
            <a:r>
              <a:rPr lang="en-US" dirty="0" err="1">
                <a:solidFill>
                  <a:schemeClr val="accent6"/>
                </a:solidFill>
              </a:rPr>
              <a:t>Strassbourg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Meeting with Katia Parodi and Yolanda </a:t>
            </a:r>
            <a:r>
              <a:rPr lang="en-US" dirty="0" err="1">
                <a:solidFill>
                  <a:schemeClr val="accent6"/>
                </a:solidFill>
              </a:rPr>
              <a:t>Prezado</a:t>
            </a:r>
            <a:r>
              <a:rPr lang="en-US" dirty="0">
                <a:solidFill>
                  <a:schemeClr val="accent6"/>
                </a:solidFill>
              </a:rPr>
              <a:t> 16Nov26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1CCA926-98AD-B895-9A1A-B1D86633F17C}"/>
              </a:ext>
            </a:extLst>
          </p:cNvPr>
          <p:cNvSpPr txBox="1">
            <a:spLocks/>
          </p:cNvSpPr>
          <p:nvPr/>
        </p:nvSpPr>
        <p:spPr>
          <a:xfrm>
            <a:off x="334415" y="4256558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EU MCSA DN 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207DE-E589-6D3B-7C3F-9463423B4930}"/>
              </a:ext>
            </a:extLst>
          </p:cNvPr>
          <p:cNvSpPr txBox="1"/>
          <p:nvPr/>
        </p:nvSpPr>
        <p:spPr>
          <a:xfrm>
            <a:off x="8708572" y="1735322"/>
            <a:ext cx="2438400" cy="2667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Will meet, Friday 23Oct26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13B5A6-D749-E847-8527-3E0AD20271A9}"/>
              </a:ext>
            </a:extLst>
          </p:cNvPr>
          <p:cNvSpPr txBox="1"/>
          <p:nvPr/>
        </p:nvSpPr>
        <p:spPr>
          <a:xfrm>
            <a:off x="8708572" y="3612840"/>
            <a:ext cx="2438400" cy="2667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Met 16Oct26: next slide …</a:t>
            </a:r>
          </a:p>
        </p:txBody>
      </p:sp>
    </p:spTree>
    <p:extLst>
      <p:ext uri="{BB962C8B-B14F-4D97-AF65-F5344CB8AC3E}">
        <p14:creationId xmlns:p14="http://schemas.microsoft.com/office/powerpoint/2010/main" val="10070435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2ECEE-5E6C-E18E-BB3F-86C12827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Programme</a:t>
            </a:r>
            <a:r>
              <a:rPr lang="en-US" dirty="0"/>
              <a:t> grant; first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F6648-B503-91DC-72D5-F673278B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 development</a:t>
            </a:r>
            <a:r>
              <a:rPr lang="en-US" dirty="0"/>
              <a:t> page created from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PMB page</a:t>
            </a:r>
            <a:r>
              <a:rPr lang="en-US" dirty="0"/>
              <a:t> on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Programme grant </a:t>
            </a:r>
            <a:r>
              <a:rPr lang="en-US" dirty="0"/>
              <a:t>development page will be used to share information and document progress.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3FDBF-6F32-5080-3B97-AE5D6491B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8EA94-C061-A80D-41ED-B23BF6CD5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9197" y="2011546"/>
            <a:ext cx="8606660" cy="47249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CE4630-1F8A-A56F-07EE-6C40D1AAD2D6}"/>
              </a:ext>
            </a:extLst>
          </p:cNvPr>
          <p:cNvSpPr txBox="1"/>
          <p:nvPr/>
        </p:nvSpPr>
        <p:spPr>
          <a:xfrm>
            <a:off x="4121747" y="2657093"/>
            <a:ext cx="62810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ccap.hep.ph.ic.ac.uk</a:t>
            </a:r>
            <a:r>
              <a:rPr lang="en-US" sz="1000" dirty="0"/>
              <a:t>/trac/wiki/Research/LhARA/</a:t>
            </a:r>
            <a:r>
              <a:rPr lang="en-US" sz="1000" dirty="0" err="1"/>
              <a:t>ProjectManagementBoard</a:t>
            </a:r>
            <a:r>
              <a:rPr lang="en-US" sz="1000" dirty="0"/>
              <a:t>/</a:t>
            </a:r>
            <a:r>
              <a:rPr lang="en-US" sz="1000" dirty="0" err="1"/>
              <a:t>ProposalDevelopment</a:t>
            </a:r>
            <a:r>
              <a:rPr lang="en-US" sz="1000" dirty="0"/>
              <a:t>/EPSRCprogrammeGRANT2026/2026-10-16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97C4D5-186E-7183-E936-E7CF02250C0E}"/>
              </a:ext>
            </a:extLst>
          </p:cNvPr>
          <p:cNvSpPr txBox="1"/>
          <p:nvPr/>
        </p:nvSpPr>
        <p:spPr>
          <a:xfrm>
            <a:off x="3799114" y="3302640"/>
            <a:ext cx="2438400" cy="40011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600" b="1" dirty="0">
                <a:solidFill>
                  <a:schemeClr val="accent2"/>
                </a:solidFill>
              </a:rPr>
              <a:t>Selected slides follow …</a:t>
            </a:r>
          </a:p>
        </p:txBody>
      </p:sp>
    </p:spTree>
    <p:extLst>
      <p:ext uri="{BB962C8B-B14F-4D97-AF65-F5344CB8AC3E}">
        <p14:creationId xmlns:p14="http://schemas.microsoft.com/office/powerpoint/2010/main" val="373692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68773-EB35-2CE5-24D9-5108DB6C5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EPSRC </a:t>
            </a:r>
            <a:r>
              <a:rPr lang="en-US" sz="2800" dirty="0" err="1"/>
              <a:t>Programme</a:t>
            </a:r>
            <a:r>
              <a:rPr lang="en-US" sz="2800" dirty="0"/>
              <a:t> Grant introduction to discussion (16Oct26)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466E3-9B67-B1CC-8878-E811D996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B33ECA-3142-34C6-F3BF-7CA342B4C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2" y="451639"/>
            <a:ext cx="5395684" cy="30350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472FA3-065E-5489-088D-C33B986F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58" y="451639"/>
            <a:ext cx="5395686" cy="303507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B55DE-E2CC-9F41-DCFE-34DC23ACA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72" y="3734983"/>
            <a:ext cx="5395684" cy="30350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985D50-FE72-5DF1-7B33-F1339C046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459" y="3734982"/>
            <a:ext cx="5395686" cy="303507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27545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3955-A1BA-E616-DD4C-460F50248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EPSRC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Programme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Grant introduction to discussion (16Oct26)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A3293-35AF-C001-0E64-039FED6E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FE9E15-6EC4-C9FC-BB83-CAA005722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" y="530677"/>
            <a:ext cx="10885714" cy="612321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7558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5C00-054F-CCB7-453D-B99F5B299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 page</a:t>
            </a:r>
            <a:r>
              <a:rPr lang="en-US" dirty="0"/>
              <a:t> linked from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Governance</a:t>
            </a:r>
            <a:r>
              <a:rPr lang="en-US" dirty="0"/>
              <a:t> on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</a:t>
            </a:r>
            <a:r>
              <a:rPr lang="en-US" dirty="0"/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689D30-B060-B2B5-83C4-FA116C5DC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6" y="1325939"/>
            <a:ext cx="11379268" cy="494211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494073-C9CA-4D13-82EA-22ADD9E55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from EB: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D7950-4BF8-F6C5-4313-66B5E987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6768F-F193-466C-917E-4D27027B93C1}"/>
              </a:ext>
            </a:extLst>
          </p:cNvPr>
          <p:cNvSpPr txBox="1"/>
          <p:nvPr/>
        </p:nvSpPr>
        <p:spPr>
          <a:xfrm>
            <a:off x="4818433" y="1677378"/>
            <a:ext cx="65027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ccap.hep.ph.ic.ac.uk</a:t>
            </a:r>
            <a:r>
              <a:rPr lang="en-US" sz="1000" dirty="0"/>
              <a:t>/trac/wiki/Research/LhARA/Governance/</a:t>
            </a:r>
            <a:r>
              <a:rPr lang="en-US" sz="1000" dirty="0" err="1"/>
              <a:t>ExecutiveBoard</a:t>
            </a:r>
            <a:r>
              <a:rPr lang="en-US" sz="1000" dirty="0"/>
              <a:t>/Meetings/2026/2026-10-14</a:t>
            </a:r>
          </a:p>
        </p:txBody>
      </p:sp>
    </p:spTree>
    <p:extLst>
      <p:ext uri="{BB962C8B-B14F-4D97-AF65-F5344CB8AC3E}">
        <p14:creationId xmlns:p14="http://schemas.microsoft.com/office/powerpoint/2010/main" val="196703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188D-C03D-4A47-116F-658DE6891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8515-6EE9-0DCF-DABB-9BE92679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42F3E1-3E1D-AF0D-199F-5283160CB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4818986"/>
            <a:ext cx="11540763" cy="1815094"/>
          </a:xfrm>
        </p:spPr>
        <p:txBody>
          <a:bodyPr/>
          <a:lstStyle/>
          <a:p>
            <a:r>
              <a:rPr lang="en-US" sz="2800" b="1" dirty="0">
                <a:solidFill>
                  <a:schemeClr val="accent6"/>
                </a:solidFill>
              </a:rPr>
              <a:t>More details will follow!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1C373-ABCF-29B8-2E30-052CC313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D6B76C-4A5F-2EAC-DC5A-59F374FD66E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CLF/EPAC &amp; </a:t>
            </a:r>
            <a:r>
              <a:rPr lang="en-US" dirty="0" err="1"/>
              <a:t>LhARA</a:t>
            </a:r>
            <a:r>
              <a:rPr lang="en-US" dirty="0"/>
              <a:t> …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1E359-2801-7DD8-1972-7B7E089C1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1578367"/>
            <a:ext cx="11967189" cy="30269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03ABF-5B75-B3AC-63E3-BD46A0E42F64}"/>
              </a:ext>
            </a:extLst>
          </p:cNvPr>
          <p:cNvSpPr txBox="1"/>
          <p:nvPr/>
        </p:nvSpPr>
        <p:spPr>
          <a:xfrm>
            <a:off x="6777678" y="2523263"/>
            <a:ext cx="3728453" cy="4362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2400" b="1" dirty="0">
                <a:solidFill>
                  <a:schemeClr val="bg1"/>
                </a:solidFill>
              </a:rPr>
              <a:t>https://</a:t>
            </a:r>
            <a:r>
              <a:rPr lang="en-US" sz="2400" b="1" dirty="0" err="1">
                <a:solidFill>
                  <a:schemeClr val="bg1"/>
                </a:solidFill>
              </a:rPr>
              <a:t>indico.stfc.ac.uk</a:t>
            </a:r>
            <a:r>
              <a:rPr lang="en-US" sz="2400" b="1" dirty="0">
                <a:solidFill>
                  <a:schemeClr val="bg1"/>
                </a:solidFill>
              </a:rPr>
              <a:t>/event/1997/</a:t>
            </a:r>
          </a:p>
        </p:txBody>
      </p:sp>
    </p:spTree>
    <p:extLst>
      <p:ext uri="{BB962C8B-B14F-4D97-AF65-F5344CB8AC3E}">
        <p14:creationId xmlns:p14="http://schemas.microsoft.com/office/powerpoint/2010/main" val="23734302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D5DF4-F8F4-CBBE-2770-310D98D4E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94F6-65CE-E9ED-7DE7-0B13F5A3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6A6FC1-8B3B-86D6-A34D-36F9693F0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05719"/>
            <a:ext cx="11540763" cy="4866481"/>
          </a:xfrm>
        </p:spPr>
        <p:txBody>
          <a:bodyPr/>
          <a:lstStyle/>
          <a:p>
            <a:r>
              <a:rPr lang="en-US" dirty="0"/>
              <a:t>Many thanks to Emma, Josie, and Roshine who have agreed to </a:t>
            </a:r>
            <a:r>
              <a:rPr lang="en-US" dirty="0" err="1"/>
              <a:t>organise</a:t>
            </a:r>
            <a:r>
              <a:rPr lang="en-US" dirty="0"/>
              <a:t> presentations of radiobiology to allow discussion of </a:t>
            </a:r>
            <a:r>
              <a:rPr lang="en-US" dirty="0" err="1"/>
              <a:t>LhARA</a:t>
            </a:r>
            <a:r>
              <a:rPr lang="en-US" dirty="0"/>
              <a:t> radiobiology </a:t>
            </a:r>
            <a:r>
              <a:rPr lang="en-US" dirty="0" err="1"/>
              <a:t>programme</a:t>
            </a:r>
            <a:r>
              <a:rPr lang="en-US" dirty="0"/>
              <a:t>, its development, and to define the USPs.</a:t>
            </a:r>
          </a:p>
          <a:p>
            <a:endParaRPr lang="en-US" dirty="0"/>
          </a:p>
          <a:p>
            <a:r>
              <a:rPr lang="en-US" dirty="0"/>
              <a:t>Vision is one fortnightly per month devoted to </a:t>
            </a:r>
            <a:r>
              <a:rPr lang="en-US" dirty="0" err="1"/>
              <a:t>rbio</a:t>
            </a:r>
            <a:r>
              <a:rPr lang="en-US" dirty="0"/>
              <a:t> presentations … propose to record them and to post alongside slides for the record.</a:t>
            </a:r>
          </a:p>
          <a:p>
            <a:endParaRPr lang="en-US" dirty="0"/>
          </a:p>
          <a:p>
            <a:r>
              <a:rPr lang="en-US" dirty="0"/>
              <a:t>Start second half of October 2026.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68F26-04C1-114E-1581-7E77B9ED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6FAD12-8E7D-DB52-4C3E-B4C1C034A04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LhARA</a:t>
            </a:r>
            <a:r>
              <a:rPr lang="en-US" dirty="0"/>
              <a:t> radiobiology teach-ins and discussion </a:t>
            </a:r>
          </a:p>
        </p:txBody>
      </p:sp>
      <p:pic>
        <p:nvPicPr>
          <p:cNvPr id="3" name="Picture 2" descr="Yolanda PREZADO | Group Leader | PhD | University of Santiago de  Compostela, Santiago de Compostela | USC | Center for research in Molecular  Medicine and Chronic diseases | Research profile">
            <a:extLst>
              <a:ext uri="{FF2B5EF4-FFF2-40B4-BE49-F238E27FC236}">
                <a16:creationId xmlns:a16="http://schemas.microsoft.com/office/drawing/2014/main" id="{D173E0E0-E656-6F87-6440-0F921123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93" y="3953827"/>
            <a:ext cx="2307273" cy="2307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A104C4-6DB9-2C4E-B52B-C44BB046C13E}"/>
              </a:ext>
            </a:extLst>
          </p:cNvPr>
          <p:cNvSpPr txBox="1"/>
          <p:nvPr/>
        </p:nvSpPr>
        <p:spPr>
          <a:xfrm>
            <a:off x="3655459" y="4461826"/>
            <a:ext cx="7649800" cy="129127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400" b="1" dirty="0">
                <a:solidFill>
                  <a:schemeClr val="accent6"/>
                </a:solidFill>
              </a:rPr>
              <a:t>Tuesday 20 October 2026:</a:t>
            </a:r>
            <a:r>
              <a:rPr lang="en-US" sz="2400" dirty="0">
                <a:solidFill>
                  <a:schemeClr val="accent6"/>
                </a:solidFill>
              </a:rPr>
              <a:t> Kick off; overview and vision</a:t>
            </a:r>
          </a:p>
          <a:p>
            <a:pPr algn="l">
              <a:lnSpc>
                <a:spcPct val="105000"/>
              </a:lnSpc>
            </a:pPr>
            <a:endParaRPr lang="en-US" sz="2400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r>
              <a:rPr lang="en-US" sz="2400" b="1" dirty="0">
                <a:solidFill>
                  <a:schemeClr val="accent6"/>
                </a:solidFill>
              </a:rPr>
              <a:t>Yolanda </a:t>
            </a:r>
            <a:r>
              <a:rPr lang="en-US" sz="2400" b="1" dirty="0" err="1">
                <a:solidFill>
                  <a:schemeClr val="accent6"/>
                </a:solidFill>
              </a:rPr>
              <a:t>Prezado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49D76E-E7D2-8506-1C9A-5C886DD87BEB}"/>
              </a:ext>
            </a:extLst>
          </p:cNvPr>
          <p:cNvSpPr/>
          <p:nvPr/>
        </p:nvSpPr>
        <p:spPr>
          <a:xfrm>
            <a:off x="960800" y="3827859"/>
            <a:ext cx="10570800" cy="25729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1595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B95203B-8578-C48B-3BFC-F2C7643E7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FAAD5-F173-FB41-6886-6AFE0FD2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B2F213-0684-9291-0005-CF6D1A766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02" y="1359959"/>
            <a:ext cx="4631324" cy="1815094"/>
          </a:xfrm>
        </p:spPr>
        <p:txBody>
          <a:bodyPr/>
          <a:lstStyle/>
          <a:p>
            <a:r>
              <a:rPr lang="en-US" sz="2800" dirty="0">
                <a:solidFill>
                  <a:schemeClr val="accent6"/>
                </a:solidFill>
              </a:rPr>
              <a:t>Prepare technical note addressing issues raised and share with instrument scientist at ELIMED</a:t>
            </a:r>
          </a:p>
          <a:p>
            <a:endParaRPr lang="en-US" sz="2800" b="1" dirty="0">
              <a:solidFill>
                <a:schemeClr val="accent6"/>
              </a:solidFill>
            </a:endParaRPr>
          </a:p>
          <a:p>
            <a:r>
              <a:rPr lang="en-US" sz="2800" b="1" dirty="0">
                <a:solidFill>
                  <a:schemeClr val="accent6"/>
                </a:solidFill>
              </a:rPr>
              <a:t>Now underway: </a:t>
            </a:r>
            <a:r>
              <a:rPr lang="en-US" sz="2800" dirty="0">
                <a:solidFill>
                  <a:schemeClr val="accent6"/>
                </a:solidFill>
              </a:rPr>
              <a:t>review</a:t>
            </a:r>
            <a:br>
              <a:rPr lang="en-US" sz="2800" b="1" dirty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>progress at Thursday </a:t>
            </a:r>
            <a:r>
              <a:rPr lang="en-US" sz="2800" dirty="0" err="1">
                <a:solidFill>
                  <a:schemeClr val="accent6"/>
                </a:solidFill>
              </a:rPr>
              <a:t>rbio</a:t>
            </a:r>
            <a:br>
              <a:rPr lang="en-US" sz="2800" dirty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>meetings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29DEE-6934-B20D-D39F-34D4FBEC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99332BB-4CB7-A3D0-C34C-A44460C21E9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ELIMED proposal feedback …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D4E9C8-9BEA-1B83-6DFD-00CE2F133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124" y="325002"/>
            <a:ext cx="7127917" cy="6151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3437624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1DD1-CC28-EF3A-D013-977DC51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ABBB-187A-A678-B780-8479C7F94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IAA: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Impact analysis, benefits map as input to business case (? via UKRI IAA at Imperial)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Bio-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programme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development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Need to consider support for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D.Laird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comms.</a:t>
            </a:r>
          </a:p>
          <a:p>
            <a:endParaRPr lang="en-US" dirty="0"/>
          </a:p>
          <a:p>
            <a:r>
              <a:rPr lang="en-US" dirty="0"/>
              <a:t>STFC SPARK (25Aug26):</a:t>
            </a:r>
          </a:p>
          <a:p>
            <a:pPr lvl="1"/>
            <a:r>
              <a:rPr lang="en-US" dirty="0"/>
              <a:t>RS SSE on tour, our regional outreach, </a:t>
            </a:r>
            <a:r>
              <a:rPr lang="en-US" dirty="0" err="1"/>
              <a:t>D.Laird</a:t>
            </a:r>
            <a:r>
              <a:rPr lang="en-US" dirty="0"/>
              <a:t> comms, schools outreach;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progress, Katia Smith (PPD)</a:t>
            </a:r>
          </a:p>
          <a:p>
            <a:endParaRPr lang="en-US" dirty="0"/>
          </a:p>
          <a:p>
            <a:r>
              <a:rPr lang="en-US" dirty="0"/>
              <a:t>STFC PPRP (27Aug26):</a:t>
            </a:r>
          </a:p>
          <a:p>
            <a:pPr lvl="1"/>
            <a:r>
              <a:rPr lang="en-US" dirty="0"/>
              <a:t>"Talk to </a:t>
            </a:r>
            <a:r>
              <a:rPr lang="en-US" dirty="0" err="1"/>
              <a:t>programme</a:t>
            </a:r>
            <a:r>
              <a:rPr lang="en-US" dirty="0"/>
              <a:t> manager before submitting", conversation worthwhile, Will speak to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S.Verth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07Sep26</a:t>
            </a:r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STFC/EPSRC KTP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Worth discussing?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EPSRC Collaborate with researchers in Norway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Plasma lens; discuss after 11Sep26 meeting?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/>
              <a:t>EPSRC </a:t>
            </a:r>
            <a:r>
              <a:rPr lang="en-US" dirty="0" err="1"/>
              <a:t>Programme</a:t>
            </a:r>
            <a:r>
              <a:rPr lang="en-US" dirty="0"/>
              <a:t> grant; also outline stage proposal (no deadline):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assembling writing panel</a:t>
            </a:r>
            <a:endParaRPr lang="en-US" dirty="0"/>
          </a:p>
          <a:p>
            <a:pPr lvl="1"/>
            <a:r>
              <a:rPr lang="en-US" dirty="0"/>
              <a:t>Next "gathering" date 01Dec26.</a:t>
            </a:r>
          </a:p>
          <a:p>
            <a:pPr lvl="1"/>
            <a:r>
              <a:rPr lang="en-US" dirty="0"/>
              <a:t>Worth doing to bring together our </a:t>
            </a:r>
            <a:r>
              <a:rPr lang="en-US" dirty="0" err="1"/>
              <a:t>programme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Focus on development of bio and med-tech aspects?</a:t>
            </a:r>
          </a:p>
          <a:p>
            <a:pPr lvl="1"/>
            <a:r>
              <a:rPr lang="en-US" dirty="0"/>
              <a:t>Potential also to bring forward a proposal on plasma lens post 11Sep26 meeting.</a:t>
            </a:r>
          </a:p>
          <a:p>
            <a:endParaRPr lang="en-US" dirty="0"/>
          </a:p>
          <a:p>
            <a:r>
              <a:rPr lang="en-US" dirty="0"/>
              <a:t>EU MCSA: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forced to start now for 2027 submission</a:t>
            </a:r>
            <a:endParaRPr lang="en-US" dirty="0"/>
          </a:p>
          <a:p>
            <a:pPr lvl="1"/>
            <a:r>
              <a:rPr lang="en-US" dirty="0"/>
              <a:t>Restarted!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4735E-0CA4-6162-3241-E450D96B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6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F1148-2133-3CB9-65E9-484987CF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10DB4-599C-79B7-D627-BE98CC46C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9" y="153170"/>
            <a:ext cx="5613940" cy="36935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4569DC-558E-7128-8320-92C57D81E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06" y="-308748"/>
            <a:ext cx="5282565" cy="7475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89ABD-0E80-9FE9-C646-FC5402C923CD}"/>
              </a:ext>
            </a:extLst>
          </p:cNvPr>
          <p:cNvSpPr txBox="1"/>
          <p:nvPr/>
        </p:nvSpPr>
        <p:spPr>
          <a:xfrm>
            <a:off x="4114800" y="4036423"/>
            <a:ext cx="19812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365125" indent="-268288" algn="l">
              <a:lnSpc>
                <a:spcPct val="105000"/>
              </a:lnSpc>
            </a:pPr>
            <a:r>
              <a:rPr lang="en-US" sz="2000" b="1" dirty="0">
                <a:solidFill>
                  <a:schemeClr val="accent1"/>
                </a:solidFill>
              </a:rPr>
              <a:t>Please: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Register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Circulate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93FE4-E358-FF13-9965-AADDEACF24A4}"/>
              </a:ext>
            </a:extLst>
          </p:cNvPr>
          <p:cNvSpPr txBox="1"/>
          <p:nvPr/>
        </p:nvSpPr>
        <p:spPr>
          <a:xfrm>
            <a:off x="109525" y="6063127"/>
            <a:ext cx="6391973" cy="64098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98425">
              <a:lnSpc>
                <a:spcPct val="105000"/>
              </a:lnSpc>
            </a:pPr>
            <a:r>
              <a:rPr lang="en-GB" b="1" dirty="0">
                <a:solidFill>
                  <a:schemeClr val="accent1"/>
                </a:solidFill>
              </a:rPr>
              <a:t>Now taking initial steps in organisation of third in series:</a:t>
            </a:r>
          </a:p>
          <a:p>
            <a:pPr marL="314325">
              <a:lnSpc>
                <a:spcPct val="105000"/>
              </a:lnSpc>
            </a:pPr>
            <a:r>
              <a:rPr lang="en-GB" b="1" i="1" dirty="0">
                <a:solidFill>
                  <a:schemeClr val="accent6"/>
                </a:solidFill>
              </a:rPr>
              <a:t>Novel time-resolved and high-resolution imaging</a:t>
            </a:r>
            <a:endParaRPr lang="en-US" sz="16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6792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9878-9A50-F21F-1CA0-CBC4A7C4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Peer-group meeting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6074C-E4D1-2BA5-6DC2-320CBBD8B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660399"/>
            <a:ext cx="12005953" cy="58324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Past:</a:t>
            </a:r>
          </a:p>
          <a:p>
            <a:pPr lvl="1"/>
            <a:r>
              <a:rPr lang="en-US" dirty="0"/>
              <a:t>CP4CT w/s: International strategic workshop; what will be the unique advantages of laser driven charged particles</a:t>
            </a:r>
          </a:p>
          <a:p>
            <a:pPr lvl="2"/>
            <a:r>
              <a:rPr lang="en-US" dirty="0">
                <a:hlinkClick r:id="rId3"/>
              </a:rPr>
              <a:t>https://indico.stfc.ac.uk/event/1703/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Cylindrically-symmetric strong focusing of ion beams; </a:t>
            </a:r>
          </a:p>
          <a:p>
            <a:pPr lvl="2"/>
            <a:r>
              <a:rPr lang="en-US" dirty="0">
                <a:hlinkClick r:id="rId4"/>
              </a:rPr>
              <a:t>https://indico.stfc.ac.uk/event/1956/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Coming up:</a:t>
            </a:r>
          </a:p>
          <a:p>
            <a:pPr lvl="1"/>
            <a:r>
              <a:rPr lang="en-US" dirty="0"/>
              <a:t>Novel time-resolved, high-resolution imaging:</a:t>
            </a:r>
          </a:p>
          <a:p>
            <a:pPr marL="628650" marR="0" lvl="2" indent="-26670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Tbd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2027; Started assembling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organisers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C.Dunsby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K.Parodi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Y.Prezado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…</a:t>
            </a:r>
          </a:p>
          <a:p>
            <a:pPr lvl="1"/>
            <a:endParaRPr lang="en-US" sz="2133" dirty="0"/>
          </a:p>
          <a:p>
            <a:pPr lvl="1"/>
            <a:r>
              <a:rPr lang="en-US" sz="2133" dirty="0"/>
              <a:t>Biology, measurement, simulation and interpretation of ion beams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0672-6BA2-ABFD-6569-10C4D2DF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4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A53F02-2A84-1106-E733-9962C4F637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6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A0E18D33-3FEA-D13D-B387-52F09D30826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912DF983-3AD9-45E2-9CD5-5871D2EB91F5}" type="datetime1">
              <a:rPr lang="en-GB" smtClean="0"/>
              <a:pPr>
                <a:spcAft>
                  <a:spcPts val="600"/>
                </a:spcAft>
              </a:pPr>
              <a:t>20/10/2026</a:t>
            </a:fld>
            <a:endParaRPr lang="en-GB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90228089-657B-DC01-3668-DB8995E2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CBA53E11-492D-48B3-9F9B-09541CA2A39A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63103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1EB5-1F82-AE43-2C0D-1181F05D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AA76-D716-77FD-9411-FC383F76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2994"/>
            <a:ext cx="12192000" cy="5785006"/>
          </a:xfrm>
        </p:spPr>
        <p:txBody>
          <a:bodyPr>
            <a:normAutofit/>
          </a:bodyPr>
          <a:lstStyle/>
          <a:p>
            <a:r>
              <a:rPr lang="en-US" dirty="0"/>
              <a:t>Next fortnightly:</a:t>
            </a:r>
          </a:p>
          <a:p>
            <a:pPr lvl="1"/>
            <a:r>
              <a:rPr lang="en-US" dirty="0"/>
              <a:t>   03Nov26</a:t>
            </a:r>
          </a:p>
          <a:p>
            <a:pPr lvl="1"/>
            <a:endParaRPr lang="en-US" dirty="0"/>
          </a:p>
          <a:p>
            <a:r>
              <a:rPr lang="en-US" dirty="0"/>
              <a:t>Next collaboration meeting:</a:t>
            </a:r>
          </a:p>
          <a:p>
            <a:pPr lvl="1"/>
            <a:r>
              <a:rPr lang="en-US" dirty="0"/>
              <a:t>			16Dec26; Imperial’s Blackett Laboratory; South Kensington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858F-A629-3E90-09B2-0F82060764A8}"/>
              </a:ext>
            </a:extLst>
          </p:cNvPr>
          <p:cNvSpPr/>
          <p:nvPr/>
        </p:nvSpPr>
        <p:spPr>
          <a:xfrm>
            <a:off x="97200" y="2316559"/>
            <a:ext cx="11764600" cy="15950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42733"/>
      </p:ext>
    </p:extLst>
  </p:cSld>
  <p:clrMapOvr>
    <a:masterClrMapping/>
  </p:clrMapOvr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2" id="{D075A6F8-63C7-994E-95FF-CCA06B4AFD73}" vid="{9AA9E5F4-CB90-D841-8DBF-0752BF5341A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075A6F8-63C7-994E-95FF-CCA06B4AFD73}" vid="{F8B484A0-FF85-CB44-B619-A6D46E442EA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customXml/itemProps2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962</TotalTime>
  <Words>781</Words>
  <Application>Microsoft Macintosh PowerPoint</Application>
  <PresentationFormat>Widescreen</PresentationFormat>
  <Paragraphs>122</Paragraphs>
  <Slides>15</Slides>
  <Notes>2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Inter Medium</vt:lpstr>
      <vt:lpstr>ICL PPT Theme</vt:lpstr>
      <vt:lpstr>Custom Design</vt:lpstr>
      <vt:lpstr>News and update</vt:lpstr>
      <vt:lpstr>Updates:</vt:lpstr>
      <vt:lpstr>Updates:</vt:lpstr>
      <vt:lpstr>Programme grant; first discussion</vt:lpstr>
      <vt:lpstr>EPSRC Programme Grant introduction to discussion (16Oct26)</vt:lpstr>
      <vt:lpstr>EPSRC Programme Grant introduction to discussion (16Oct26)</vt:lpstr>
      <vt:lpstr>Update from EB:</vt:lpstr>
      <vt:lpstr>Updates:</vt:lpstr>
      <vt:lpstr>Updates:</vt:lpstr>
      <vt:lpstr>Updates:</vt:lpstr>
      <vt:lpstr>Raising resource</vt:lpstr>
      <vt:lpstr>PowerPoint Presentation</vt:lpstr>
      <vt:lpstr>Peer-group meeting series</vt:lpstr>
      <vt:lpstr>PowerPoint Presentation</vt:lpstr>
      <vt:lpstr>Going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R</cp:lastModifiedBy>
  <cp:revision>10</cp:revision>
  <dcterms:created xsi:type="dcterms:W3CDTF">2026-01-13T11:04:00Z</dcterms:created>
  <dcterms:modified xsi:type="dcterms:W3CDTF">2026-10-20T10:49:25Z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