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7" r:id="rId5"/>
  </p:sldMasterIdLst>
  <p:notesMasterIdLst>
    <p:notesMasterId r:id="rId16"/>
  </p:notesMasterIdLst>
  <p:sldIdLst>
    <p:sldId id="256" r:id="rId6"/>
    <p:sldId id="1623" r:id="rId7"/>
    <p:sldId id="1628" r:id="rId8"/>
    <p:sldId id="1634" r:id="rId9"/>
    <p:sldId id="1633" r:id="rId10"/>
    <p:sldId id="1626" r:id="rId11"/>
    <p:sldId id="1625" r:id="rId12"/>
    <p:sldId id="1622" r:id="rId13"/>
    <p:sldId id="1617" r:id="rId14"/>
    <p:sldId id="1563" r:id="rId15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3C6"/>
    <a:srgbClr val="F0E68C"/>
    <a:srgbClr val="FFFF00"/>
    <a:srgbClr val="FBF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288" autoAdjust="0"/>
    <p:restoredTop sz="96279"/>
  </p:normalViewPr>
  <p:slideViewPr>
    <p:cSldViewPr snapToGrid="0" showGuides="1">
      <p:cViewPr varScale="1">
        <p:scale>
          <a:sx n="213" d="100"/>
          <a:sy n="213" d="100"/>
        </p:scale>
        <p:origin x="196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Long" userId="265753353_tp_box_2" providerId="OAuth2" clId="{543B325D-83F9-579E-9120-A2AB70B65A10}"/>
    <pc:docChg chg="undo custSel addSld delSld modSld">
      <pc:chgData name="Kenneth Long" userId="265753353_tp_box_2" providerId="OAuth2" clId="{543B325D-83F9-579E-9120-A2AB70B65A10}" dt="2026-11-03T13:49:32.226" v="1131" actId="207"/>
      <pc:docMkLst>
        <pc:docMk/>
      </pc:docMkLst>
      <pc:sldChg chg="modSp mod">
        <pc:chgData name="Kenneth Long" userId="265753353_tp_box_2" providerId="OAuth2" clId="{543B325D-83F9-579E-9120-A2AB70B65A10}" dt="2026-11-03T13:49:32.226" v="1131" actId="207"/>
        <pc:sldMkLst>
          <pc:docMk/>
          <pc:sldMk cId="3477642733" sldId="1563"/>
        </pc:sldMkLst>
        <pc:spChg chg="mod">
          <ac:chgData name="Kenneth Long" userId="265753353_tp_box_2" providerId="OAuth2" clId="{543B325D-83F9-579E-9120-A2AB70B65A10}" dt="2026-11-03T13:49:32.226" v="1131" actId="207"/>
          <ac:spMkLst>
            <pc:docMk/>
            <pc:sldMk cId="3477642733" sldId="1563"/>
            <ac:spMk id="3" creationId="{6FB5AA76-D716-77FD-9411-FC383F766F1D}"/>
          </ac:spMkLst>
        </pc:spChg>
      </pc:sldChg>
      <pc:sldChg chg="mod modShow">
        <pc:chgData name="Kenneth Long" userId="265753353_tp_box_2" providerId="OAuth2" clId="{543B325D-83F9-579E-9120-A2AB70B65A10}" dt="2026-11-03T13:48:58.904" v="1095" actId="729"/>
        <pc:sldMkLst>
          <pc:docMk/>
          <pc:sldMk cId="3353540677" sldId="1617"/>
        </pc:sldMkLst>
      </pc:sldChg>
      <pc:sldChg chg="addSp delSp modSp mod chgLayout">
        <pc:chgData name="Kenneth Long" userId="265753353_tp_box_2" providerId="OAuth2" clId="{543B325D-83F9-579E-9120-A2AB70B65A10}" dt="2026-11-03T13:48:02.054" v="1092" actId="1035"/>
        <pc:sldMkLst>
          <pc:docMk/>
          <pc:sldMk cId="237343026" sldId="1626"/>
        </pc:sldMkLst>
        <pc:spChg chg="mod ord">
          <ac:chgData name="Kenneth Long" userId="265753353_tp_box_2" providerId="OAuth2" clId="{543B325D-83F9-579E-9120-A2AB70B65A10}" dt="2026-11-03T13:46:17.967" v="935" actId="700"/>
          <ac:spMkLst>
            <pc:docMk/>
            <pc:sldMk cId="237343026" sldId="1626"/>
            <ac:spMk id="2" creationId="{BD968515-6EE9-0DCF-DABB-9BE9267954CE}"/>
          </ac:spMkLst>
        </pc:spChg>
        <pc:spChg chg="mod ord">
          <ac:chgData name="Kenneth Long" userId="265753353_tp_box_2" providerId="OAuth2" clId="{543B325D-83F9-579E-9120-A2AB70B65A10}" dt="2026-11-03T13:46:17.967" v="935" actId="700"/>
          <ac:spMkLst>
            <pc:docMk/>
            <pc:sldMk cId="237343026" sldId="1626"/>
            <ac:spMk id="4" creationId="{9B21C373-ABCF-29B8-2E30-052CC3138FD8}"/>
          </ac:spMkLst>
        </pc:spChg>
        <pc:spChg chg="add del mod">
          <ac:chgData name="Kenneth Long" userId="265753353_tp_box_2" providerId="OAuth2" clId="{543B325D-83F9-579E-9120-A2AB70B65A10}" dt="2026-11-03T13:43:13.224" v="872" actId="478"/>
          <ac:spMkLst>
            <pc:docMk/>
            <pc:sldMk cId="237343026" sldId="1626"/>
            <ac:spMk id="5" creationId="{AD5D4DE7-0C2A-9FA6-B042-DA40472ECEAC}"/>
          </ac:spMkLst>
        </pc:spChg>
        <pc:spChg chg="mod ord">
          <ac:chgData name="Kenneth Long" userId="265753353_tp_box_2" providerId="OAuth2" clId="{543B325D-83F9-579E-9120-A2AB70B65A10}" dt="2026-11-03T13:46:17.967" v="935" actId="700"/>
          <ac:spMkLst>
            <pc:docMk/>
            <pc:sldMk cId="237343026" sldId="1626"/>
            <ac:spMk id="7" creationId="{8DD6B76C-4A5F-2EAC-DC5A-59F374FD66E6}"/>
          </ac:spMkLst>
        </pc:spChg>
        <pc:spChg chg="add del mod">
          <ac:chgData name="Kenneth Long" userId="265753353_tp_box_2" providerId="OAuth2" clId="{543B325D-83F9-579E-9120-A2AB70B65A10}" dt="2026-11-03T13:43:52.698" v="885" actId="1076"/>
          <ac:spMkLst>
            <pc:docMk/>
            <pc:sldMk cId="237343026" sldId="1626"/>
            <ac:spMk id="8" creationId="{59603ABF-5B75-B3AC-63E3-BD46A0E42F64}"/>
          </ac:spMkLst>
        </pc:spChg>
        <pc:spChg chg="add del">
          <ac:chgData name="Kenneth Long" userId="265753353_tp_box_2" providerId="OAuth2" clId="{543B325D-83F9-579E-9120-A2AB70B65A10}" dt="2026-11-03T13:43:55.968" v="886" actId="478"/>
          <ac:spMkLst>
            <pc:docMk/>
            <pc:sldMk cId="237343026" sldId="1626"/>
            <ac:spMk id="9" creationId="{8E42F3E1-3E1D-AF0D-199F-5283160CB3D7}"/>
          </ac:spMkLst>
        </pc:spChg>
        <pc:spChg chg="add del mod">
          <ac:chgData name="Kenneth Long" userId="265753353_tp_box_2" providerId="OAuth2" clId="{543B325D-83F9-579E-9120-A2AB70B65A10}" dt="2026-11-03T13:43:59.835" v="887" actId="478"/>
          <ac:spMkLst>
            <pc:docMk/>
            <pc:sldMk cId="237343026" sldId="1626"/>
            <ac:spMk id="11" creationId="{1E9FEDA3-4FB4-70B5-A6C3-38B17DA0BD64}"/>
          </ac:spMkLst>
        </pc:spChg>
        <pc:spChg chg="add mod ord">
          <ac:chgData name="Kenneth Long" userId="265753353_tp_box_2" providerId="OAuth2" clId="{543B325D-83F9-579E-9120-A2AB70B65A10}" dt="2026-11-03T13:47:58.341" v="1088" actId="14100"/>
          <ac:spMkLst>
            <pc:docMk/>
            <pc:sldMk cId="237343026" sldId="1626"/>
            <ac:spMk id="15" creationId="{5C2A9A73-78AA-9B14-0973-12FC39006338}"/>
          </ac:spMkLst>
        </pc:spChg>
        <pc:picChg chg="add del mod">
          <ac:chgData name="Kenneth Long" userId="265753353_tp_box_2" providerId="OAuth2" clId="{543B325D-83F9-579E-9120-A2AB70B65A10}" dt="2026-11-03T13:43:40.187" v="879" actId="1035"/>
          <ac:picMkLst>
            <pc:docMk/>
            <pc:sldMk cId="237343026" sldId="1626"/>
            <ac:picMk id="6" creationId="{2F71E359-2801-7DD8-1972-7B7E089C161B}"/>
          </ac:picMkLst>
        </pc:picChg>
        <pc:picChg chg="add mod">
          <ac:chgData name="Kenneth Long" userId="265753353_tp_box_2" providerId="OAuth2" clId="{543B325D-83F9-579E-9120-A2AB70B65A10}" dt="2026-11-03T13:46:11.259" v="934" actId="208"/>
          <ac:picMkLst>
            <pc:docMk/>
            <pc:sldMk cId="237343026" sldId="1626"/>
            <ac:picMk id="12" creationId="{9D5FAEB7-683F-B783-6C11-D278900C0723}"/>
          </ac:picMkLst>
        </pc:picChg>
        <pc:picChg chg="add mod">
          <ac:chgData name="Kenneth Long" userId="265753353_tp_box_2" providerId="OAuth2" clId="{543B325D-83F9-579E-9120-A2AB70B65A10}" dt="2026-11-03T13:48:02.054" v="1092" actId="1035"/>
          <ac:picMkLst>
            <pc:docMk/>
            <pc:sldMk cId="237343026" sldId="1626"/>
            <ac:picMk id="13" creationId="{724F7A15-04DE-BFA5-0DE6-BE204B037CCD}"/>
          </ac:picMkLst>
        </pc:picChg>
        <pc:picChg chg="add mod">
          <ac:chgData name="Kenneth Long" userId="265753353_tp_box_2" providerId="OAuth2" clId="{543B325D-83F9-579E-9120-A2AB70B65A10}" dt="2026-11-03T13:46:11.259" v="934" actId="208"/>
          <ac:picMkLst>
            <pc:docMk/>
            <pc:sldMk cId="237343026" sldId="1626"/>
            <ac:picMk id="14" creationId="{60A679CA-9005-65A6-9D68-942A21B8E631}"/>
          </ac:picMkLst>
        </pc:picChg>
      </pc:sldChg>
      <pc:sldChg chg="del">
        <pc:chgData name="Kenneth Long" userId="265753353_tp_box_2" providerId="OAuth2" clId="{543B325D-83F9-579E-9120-A2AB70B65A10}" dt="2026-11-03T13:48:17.177" v="1093" actId="2696"/>
        <pc:sldMkLst>
          <pc:docMk/>
          <pc:sldMk cId="1081315955" sldId="1627"/>
        </pc:sldMkLst>
      </pc:sldChg>
      <pc:sldChg chg="modSp mod">
        <pc:chgData name="Kenneth Long" userId="265753353_tp_box_2" providerId="OAuth2" clId="{543B325D-83F9-579E-9120-A2AB70B65A10}" dt="2026-11-03T13:42:19.173" v="867" actId="20577"/>
        <pc:sldMkLst>
          <pc:docMk/>
          <pc:sldMk cId="1007043568" sldId="1628"/>
        </pc:sldMkLst>
        <pc:spChg chg="mod">
          <ac:chgData name="Kenneth Long" userId="265753353_tp_box_2" providerId="OAuth2" clId="{543B325D-83F9-579E-9120-A2AB70B65A10}" dt="2026-11-03T13:42:11.072" v="860" actId="5793"/>
          <ac:spMkLst>
            <pc:docMk/>
            <pc:sldMk cId="1007043568" sldId="1628"/>
            <ac:spMk id="6" creationId="{4A4207DE-E589-6D3B-7C3F-9463423B4930}"/>
          </ac:spMkLst>
        </pc:spChg>
        <pc:spChg chg="mod">
          <ac:chgData name="Kenneth Long" userId="265753353_tp_box_2" providerId="OAuth2" clId="{543B325D-83F9-579E-9120-A2AB70B65A10}" dt="2026-11-03T13:42:19.173" v="867" actId="20577"/>
          <ac:spMkLst>
            <pc:docMk/>
            <pc:sldMk cId="1007043568" sldId="1628"/>
            <ac:spMk id="8" creationId="{FD13B5A6-D749-E847-8527-3E0AD20271A9}"/>
          </ac:spMkLst>
        </pc:spChg>
      </pc:sldChg>
      <pc:sldChg chg="del">
        <pc:chgData name="Kenneth Long" userId="265753353_tp_box_2" providerId="OAuth2" clId="{543B325D-83F9-579E-9120-A2AB70B65A10}" dt="2026-11-03T13:48:23.831" v="1094" actId="2696"/>
        <pc:sldMkLst>
          <pc:docMk/>
          <pc:sldMk cId="3634376242" sldId="1629"/>
        </pc:sldMkLst>
      </pc:sldChg>
      <pc:sldChg chg="del">
        <pc:chgData name="Kenneth Long" userId="265753353_tp_box_2" providerId="OAuth2" clId="{543B325D-83F9-579E-9120-A2AB70B65A10}" dt="2026-11-03T13:42:33.774" v="868" actId="2696"/>
        <pc:sldMkLst>
          <pc:docMk/>
          <pc:sldMk cId="3736921477" sldId="1630"/>
        </pc:sldMkLst>
      </pc:sldChg>
      <pc:sldChg chg="del">
        <pc:chgData name="Kenneth Long" userId="265753353_tp_box_2" providerId="OAuth2" clId="{543B325D-83F9-579E-9120-A2AB70B65A10}" dt="2026-11-03T13:42:33.845" v="869" actId="2696"/>
        <pc:sldMkLst>
          <pc:docMk/>
          <pc:sldMk cId="3827545612" sldId="1631"/>
        </pc:sldMkLst>
      </pc:sldChg>
      <pc:sldChg chg="del">
        <pc:chgData name="Kenneth Long" userId="265753353_tp_box_2" providerId="OAuth2" clId="{543B325D-83F9-579E-9120-A2AB70B65A10}" dt="2026-11-03T13:42:33.854" v="870" actId="2696"/>
        <pc:sldMkLst>
          <pc:docMk/>
          <pc:sldMk cId="875587233" sldId="1632"/>
        </pc:sldMkLst>
      </pc:sldChg>
      <pc:sldChg chg="addSp delSp modSp add mod">
        <pc:chgData name="Kenneth Long" userId="265753353_tp_box_2" providerId="OAuth2" clId="{543B325D-83F9-579E-9120-A2AB70B65A10}" dt="2026-11-03T13:29:18.769" v="729" actId="20577"/>
        <pc:sldMkLst>
          <pc:docMk/>
          <pc:sldMk cId="2983864292" sldId="1633"/>
        </pc:sldMkLst>
        <pc:spChg chg="del">
          <ac:chgData name="Kenneth Long" userId="265753353_tp_box_2" providerId="OAuth2" clId="{543B325D-83F9-579E-9120-A2AB70B65A10}" dt="2026-11-03T13:14:29.224" v="3" actId="478"/>
          <ac:spMkLst>
            <pc:docMk/>
            <pc:sldMk cId="2983864292" sldId="1633"/>
            <ac:spMk id="3" creationId="{D0058D34-0554-532B-3247-F81AA1039FDF}"/>
          </ac:spMkLst>
        </pc:spChg>
        <pc:spChg chg="del mod">
          <ac:chgData name="Kenneth Long" userId="265753353_tp_box_2" providerId="OAuth2" clId="{543B325D-83F9-579E-9120-A2AB70B65A10}" dt="2026-11-03T13:14:29.224" v="3" actId="478"/>
          <ac:spMkLst>
            <pc:docMk/>
            <pc:sldMk cId="2983864292" sldId="1633"/>
            <ac:spMk id="5" creationId="{321BAAD9-2702-EA1D-1615-5AFAD03A8D30}"/>
          </ac:spMkLst>
        </pc:spChg>
        <pc:spChg chg="del">
          <ac:chgData name="Kenneth Long" userId="265753353_tp_box_2" providerId="OAuth2" clId="{543B325D-83F9-579E-9120-A2AB70B65A10}" dt="2026-11-03T13:16:57.457" v="67" actId="478"/>
          <ac:spMkLst>
            <pc:docMk/>
            <pc:sldMk cId="2983864292" sldId="1633"/>
            <ac:spMk id="6" creationId="{334DDC42-8EAA-6CC6-2255-2A32E76046F6}"/>
          </ac:spMkLst>
        </pc:spChg>
        <pc:spChg chg="mod">
          <ac:chgData name="Kenneth Long" userId="265753353_tp_box_2" providerId="OAuth2" clId="{543B325D-83F9-579E-9120-A2AB70B65A10}" dt="2026-11-03T13:16:46.612" v="65" actId="1076"/>
          <ac:spMkLst>
            <pc:docMk/>
            <pc:sldMk cId="2983864292" sldId="1633"/>
            <ac:spMk id="7" creationId="{6C433B50-5598-FB3C-617C-3B2A02EED9D7}"/>
          </ac:spMkLst>
        </pc:spChg>
        <pc:spChg chg="del">
          <ac:chgData name="Kenneth Long" userId="265753353_tp_box_2" providerId="OAuth2" clId="{543B325D-83F9-579E-9120-A2AB70B65A10}" dt="2026-11-03T13:14:29.224" v="3" actId="478"/>
          <ac:spMkLst>
            <pc:docMk/>
            <pc:sldMk cId="2983864292" sldId="1633"/>
            <ac:spMk id="8" creationId="{93134C8A-F464-5672-7402-D3FD1B01A554}"/>
          </ac:spMkLst>
        </pc:spChg>
        <pc:spChg chg="mod">
          <ac:chgData name="Kenneth Long" userId="265753353_tp_box_2" providerId="OAuth2" clId="{543B325D-83F9-579E-9120-A2AB70B65A10}" dt="2026-11-03T13:29:18.769" v="729" actId="20577"/>
          <ac:spMkLst>
            <pc:docMk/>
            <pc:sldMk cId="2983864292" sldId="1633"/>
            <ac:spMk id="9" creationId="{A565B13E-D0CE-CF8C-1D10-F8495F4E15BD}"/>
          </ac:spMkLst>
        </pc:spChg>
        <pc:spChg chg="del">
          <ac:chgData name="Kenneth Long" userId="265753353_tp_box_2" providerId="OAuth2" clId="{543B325D-83F9-579E-9120-A2AB70B65A10}" dt="2026-11-03T13:14:29.224" v="3" actId="478"/>
          <ac:spMkLst>
            <pc:docMk/>
            <pc:sldMk cId="2983864292" sldId="1633"/>
            <ac:spMk id="10" creationId="{CF7653E4-6B9B-E922-C5EC-4D33835336DD}"/>
          </ac:spMkLst>
        </pc:spChg>
        <pc:spChg chg="del">
          <ac:chgData name="Kenneth Long" userId="265753353_tp_box_2" providerId="OAuth2" clId="{543B325D-83F9-579E-9120-A2AB70B65A10}" dt="2026-11-03T13:14:29.224" v="3" actId="478"/>
          <ac:spMkLst>
            <pc:docMk/>
            <pc:sldMk cId="2983864292" sldId="1633"/>
            <ac:spMk id="11" creationId="{70122DB8-0CCF-D14C-D146-9A0C0AAAA698}"/>
          </ac:spMkLst>
        </pc:spChg>
        <pc:picChg chg="add mod">
          <ac:chgData name="Kenneth Long" userId="265753353_tp_box_2" providerId="OAuth2" clId="{543B325D-83F9-579E-9120-A2AB70B65A10}" dt="2026-11-03T13:23:11.908" v="76" actId="208"/>
          <ac:picMkLst>
            <pc:docMk/>
            <pc:sldMk cId="2983864292" sldId="1633"/>
            <ac:picMk id="12" creationId="{3DB858B7-D2A8-7B24-C655-2ADDA72AAC15}"/>
          </ac:picMkLst>
        </pc:picChg>
      </pc:sldChg>
      <pc:sldChg chg="addSp delSp modSp add del mod">
        <pc:chgData name="Kenneth Long" userId="265753353_tp_box_2" providerId="OAuth2" clId="{543B325D-83F9-579E-9120-A2AB70B65A10}" dt="2026-11-03T13:32:47.282" v="790" actId="1036"/>
        <pc:sldMkLst>
          <pc:docMk/>
          <pc:sldMk cId="1957474372" sldId="1634"/>
        </pc:sldMkLst>
        <pc:spChg chg="add del mod">
          <ac:chgData name="Kenneth Long" userId="265753353_tp_box_2" providerId="OAuth2" clId="{543B325D-83F9-579E-9120-A2AB70B65A10}" dt="2026-11-03T13:30:23.472" v="734" actId="478"/>
          <ac:spMkLst>
            <pc:docMk/>
            <pc:sldMk cId="1957474372" sldId="1634"/>
            <ac:spMk id="5" creationId="{8902A05B-2E3A-7AAC-879A-5B1390A54969}"/>
          </ac:spMkLst>
        </pc:spChg>
        <pc:spChg chg="add del mod">
          <ac:chgData name="Kenneth Long" userId="265753353_tp_box_2" providerId="OAuth2" clId="{543B325D-83F9-579E-9120-A2AB70B65A10}" dt="2026-11-03T13:30:56.128" v="738" actId="478"/>
          <ac:spMkLst>
            <pc:docMk/>
            <pc:sldMk cId="1957474372" sldId="1634"/>
            <ac:spMk id="8" creationId="{2D820348-4ABA-BEC2-C584-E18C6B8A2462}"/>
          </ac:spMkLst>
        </pc:spChg>
        <pc:spChg chg="add del">
          <ac:chgData name="Kenneth Long" userId="265753353_tp_box_2" providerId="OAuth2" clId="{543B325D-83F9-579E-9120-A2AB70B65A10}" dt="2026-11-03T13:30:52.328" v="737" actId="478"/>
          <ac:spMkLst>
            <pc:docMk/>
            <pc:sldMk cId="1957474372" sldId="1634"/>
            <ac:spMk id="9" creationId="{419AC47C-895F-45F0-098D-CAAB88052251}"/>
          </ac:spMkLst>
        </pc:spChg>
        <pc:spChg chg="add mod">
          <ac:chgData name="Kenneth Long" userId="265753353_tp_box_2" providerId="OAuth2" clId="{543B325D-83F9-579E-9120-A2AB70B65A10}" dt="2026-11-03T13:32:47.282" v="790" actId="1036"/>
          <ac:spMkLst>
            <pc:docMk/>
            <pc:sldMk cId="1957474372" sldId="1634"/>
            <ac:spMk id="13" creationId="{5625E5E2-B9B4-E8C0-1F06-988AB0DC787D}"/>
          </ac:spMkLst>
        </pc:spChg>
        <pc:picChg chg="add mod">
          <ac:chgData name="Kenneth Long" userId="265753353_tp_box_2" providerId="OAuth2" clId="{543B325D-83F9-579E-9120-A2AB70B65A10}" dt="2026-11-03T13:31:45.870" v="771" actId="1036"/>
          <ac:picMkLst>
            <pc:docMk/>
            <pc:sldMk cId="1957474372" sldId="1634"/>
            <ac:picMk id="11" creationId="{8DA4165E-1B2B-9400-3792-1CA409AD0544}"/>
          </ac:picMkLst>
        </pc:picChg>
        <pc:picChg chg="add del">
          <ac:chgData name="Kenneth Long" userId="265753353_tp_box_2" providerId="OAuth2" clId="{543B325D-83F9-579E-9120-A2AB70B65A10}" dt="2026-11-03T13:30:52.328" v="737" actId="478"/>
          <ac:picMkLst>
            <pc:docMk/>
            <pc:sldMk cId="1957474372" sldId="1634"/>
            <ac:picMk id="12" creationId="{9EA3EFC0-1437-880E-913D-79A50A3F4527}"/>
          </ac:picMkLst>
        </pc:picChg>
      </pc:sldChg>
      <pc:sldChg chg="add del">
        <pc:chgData name="Kenneth Long" userId="265753353_tp_box_2" providerId="OAuth2" clId="{543B325D-83F9-579E-9120-A2AB70B65A10}" dt="2026-11-03T13:30:22.233" v="733"/>
        <pc:sldMkLst>
          <pc:docMk/>
          <pc:sldMk cId="3276139332" sldId="1635"/>
        </pc:sldMkLst>
      </pc:sldChg>
      <pc:sldChg chg="addSp delSp modSp add del mod">
        <pc:chgData name="Kenneth Long" userId="265753353_tp_box_2" providerId="OAuth2" clId="{543B325D-83F9-579E-9120-A2AB70B65A10}" dt="2026-11-03T13:42:03.806" v="856" actId="2696"/>
        <pc:sldMkLst>
          <pc:docMk/>
          <pc:sldMk cId="3626423542" sldId="1635"/>
        </pc:sldMkLst>
        <pc:spChg chg="mod">
          <ac:chgData name="Kenneth Long" userId="265753353_tp_box_2" providerId="OAuth2" clId="{543B325D-83F9-579E-9120-A2AB70B65A10}" dt="2026-11-03T13:33:52.608" v="854" actId="1035"/>
          <ac:spMkLst>
            <pc:docMk/>
            <pc:sldMk cId="3626423542" sldId="1635"/>
            <ac:spMk id="3" creationId="{B7EF58E0-0966-B7EF-CA80-1D12C683CD62}"/>
          </ac:spMkLst>
        </pc:spChg>
        <pc:spChg chg="mod">
          <ac:chgData name="Kenneth Long" userId="265753353_tp_box_2" providerId="OAuth2" clId="{543B325D-83F9-579E-9120-A2AB70B65A10}" dt="2026-11-03T13:33:52.608" v="854" actId="1035"/>
          <ac:spMkLst>
            <pc:docMk/>
            <pc:sldMk cId="3626423542" sldId="1635"/>
            <ac:spMk id="5" creationId="{138D9742-4FD2-A726-03EA-43ABFA6DECE0}"/>
          </ac:spMkLst>
        </pc:spChg>
        <pc:spChg chg="del">
          <ac:chgData name="Kenneth Long" userId="265753353_tp_box_2" providerId="OAuth2" clId="{543B325D-83F9-579E-9120-A2AB70B65A10}" dt="2026-11-03T13:33:14.148" v="793" actId="478"/>
          <ac:spMkLst>
            <pc:docMk/>
            <pc:sldMk cId="3626423542" sldId="1635"/>
            <ac:spMk id="6" creationId="{828AC873-B410-CF48-559A-0144BCC529E4}"/>
          </ac:spMkLst>
        </pc:spChg>
        <pc:spChg chg="del">
          <ac:chgData name="Kenneth Long" userId="265753353_tp_box_2" providerId="OAuth2" clId="{543B325D-83F9-579E-9120-A2AB70B65A10}" dt="2026-11-03T13:33:10.875" v="792" actId="478"/>
          <ac:spMkLst>
            <pc:docMk/>
            <pc:sldMk cId="3626423542" sldId="1635"/>
            <ac:spMk id="7" creationId="{F2E71234-8D37-5862-34AE-D4C48C99CF76}"/>
          </ac:spMkLst>
        </pc:spChg>
        <pc:spChg chg="del">
          <ac:chgData name="Kenneth Long" userId="265753353_tp_box_2" providerId="OAuth2" clId="{543B325D-83F9-579E-9120-A2AB70B65A10}" dt="2026-11-03T13:33:57.435" v="855" actId="478"/>
          <ac:spMkLst>
            <pc:docMk/>
            <pc:sldMk cId="3626423542" sldId="1635"/>
            <ac:spMk id="8" creationId="{071AE698-9A70-5AE9-DDB0-A4296A9718C4}"/>
          </ac:spMkLst>
        </pc:spChg>
        <pc:spChg chg="del">
          <ac:chgData name="Kenneth Long" userId="265753353_tp_box_2" providerId="OAuth2" clId="{543B325D-83F9-579E-9120-A2AB70B65A10}" dt="2026-11-03T13:33:19.076" v="794" actId="478"/>
          <ac:spMkLst>
            <pc:docMk/>
            <pc:sldMk cId="3626423542" sldId="1635"/>
            <ac:spMk id="9" creationId="{952104AE-FFFE-A3B2-1CE0-B9F3DB83DA42}"/>
          </ac:spMkLst>
        </pc:spChg>
        <pc:spChg chg="add del mod">
          <ac:chgData name="Kenneth Long" userId="265753353_tp_box_2" providerId="OAuth2" clId="{543B325D-83F9-579E-9120-A2AB70B65A10}" dt="2026-11-03T13:33:45.622" v="796" actId="478"/>
          <ac:spMkLst>
            <pc:docMk/>
            <pc:sldMk cId="3626423542" sldId="1635"/>
            <ac:spMk id="13" creationId="{97595354-7353-E1B6-2A13-6079F86A384A}"/>
          </ac:spMkLst>
        </pc:spChg>
        <pc:spChg chg="add del mod">
          <ac:chgData name="Kenneth Long" userId="265753353_tp_box_2" providerId="OAuth2" clId="{543B325D-83F9-579E-9120-A2AB70B65A10}" dt="2026-11-03T13:33:37.906" v="795" actId="478"/>
          <ac:spMkLst>
            <pc:docMk/>
            <pc:sldMk cId="3626423542" sldId="1635"/>
            <ac:spMk id="15" creationId="{5835DBED-7ECE-4FCF-84B4-BF48C9945F92}"/>
          </ac:spMkLst>
        </pc:spChg>
      </pc:sldChg>
    </pc:docChg>
  </pc:docChgLst>
  <pc:docChgLst>
    <pc:chgData name="Kenneth Long" userId="265753353_tp_box_2" providerId="OAuth2" clId="{A468D245-4690-5D3A-9D17-9A5DA78C7BE2}"/>
    <pc:docChg chg="undo custSel addSld delSld modSld sldOrd">
      <pc:chgData name="Kenneth Long" userId="265753353_tp_box_2" providerId="OAuth2" clId="{A468D245-4690-5D3A-9D17-9A5DA78C7BE2}" dt="2026-10-20T09:39:40.603" v="2335" actId="208"/>
      <pc:docMkLst>
        <pc:docMk/>
      </pc:docMkLst>
      <pc:sldChg chg="modSp mod">
        <pc:chgData name="Kenneth Long" userId="265753353_tp_box_2" providerId="OAuth2" clId="{A468D245-4690-5D3A-9D17-9A5DA78C7BE2}" dt="2026-10-06T12:58:56.393" v="1747" actId="20577"/>
        <pc:sldMkLst>
          <pc:docMk/>
          <pc:sldMk cId="3477642733" sldId="1563"/>
        </pc:sldMkLst>
        <pc:spChg chg="mod">
          <ac:chgData name="Kenneth Long" userId="265753353_tp_box_2" providerId="OAuth2" clId="{A468D245-4690-5D3A-9D17-9A5DA78C7BE2}" dt="2026-10-06T12:58:56.393" v="1747" actId="20577"/>
          <ac:spMkLst>
            <pc:docMk/>
            <pc:sldMk cId="3477642733" sldId="1563"/>
            <ac:spMk id="3" creationId="{6FB5AA76-D716-77FD-9411-FC383F766F1D}"/>
          </ac:spMkLst>
        </pc:spChg>
      </pc:sldChg>
      <pc:sldChg chg="modSp mod">
        <pc:chgData name="Kenneth Long" userId="265753353_tp_box_2" providerId="OAuth2" clId="{A468D245-4690-5D3A-9D17-9A5DA78C7BE2}" dt="2026-10-06T12:59:20.396" v="1751" actId="20577"/>
        <pc:sldMkLst>
          <pc:docMk/>
          <pc:sldMk cId="3353540677" sldId="1617"/>
        </pc:sldMkLst>
        <pc:spChg chg="mod">
          <ac:chgData name="Kenneth Long" userId="265753353_tp_box_2" providerId="OAuth2" clId="{A468D245-4690-5D3A-9D17-9A5DA78C7BE2}" dt="2026-10-06T12:59:20.396" v="1751" actId="20577"/>
          <ac:spMkLst>
            <pc:docMk/>
            <pc:sldMk cId="3353540677" sldId="1617"/>
            <ac:spMk id="3" creationId="{3D56074C-E4D1-2BA5-6DC2-320CBBD8BBDE}"/>
          </ac:spMkLst>
        </pc:spChg>
      </pc:sldChg>
      <pc:sldChg chg="mod modShow">
        <pc:chgData name="Kenneth Long" userId="265753353_tp_box_2" providerId="OAuth2" clId="{A468D245-4690-5D3A-9D17-9A5DA78C7BE2}" dt="2026-10-06T12:56:52.581" v="1738" actId="729"/>
        <pc:sldMkLst>
          <pc:docMk/>
          <pc:sldMk cId="1543067920" sldId="1622"/>
        </pc:sldMkLst>
      </pc:sldChg>
      <pc:sldChg chg="modSp mod modShow">
        <pc:chgData name="Kenneth Long" userId="265753353_tp_box_2" providerId="OAuth2" clId="{A468D245-4690-5D3A-9D17-9A5DA78C7BE2}" dt="2026-10-20T08:32:51.189" v="1753" actId="729"/>
        <pc:sldMkLst>
          <pc:docMk/>
          <pc:sldMk cId="3606747303" sldId="1623"/>
        </pc:sldMkLst>
        <pc:spChg chg="mod">
          <ac:chgData name="Kenneth Long" userId="265753353_tp_box_2" providerId="OAuth2" clId="{A468D245-4690-5D3A-9D17-9A5DA78C7BE2}" dt="2026-10-06T12:36:42.214" v="1178" actId="404"/>
          <ac:spMkLst>
            <pc:docMk/>
            <pc:sldMk cId="3606747303" sldId="1623"/>
            <ac:spMk id="3" creationId="{30B0C1AD-8DA9-7770-8A11-8575242BB287}"/>
          </ac:spMkLst>
        </pc:spChg>
        <pc:picChg chg="mod">
          <ac:chgData name="Kenneth Long" userId="265753353_tp_box_2" providerId="OAuth2" clId="{A468D245-4690-5D3A-9D17-9A5DA78C7BE2}" dt="2026-10-06T12:27:44.611" v="607" actId="14100"/>
          <ac:picMkLst>
            <pc:docMk/>
            <pc:sldMk cId="3606747303" sldId="1623"/>
            <ac:picMk id="8" creationId="{447A7B48-068F-9A36-8BC8-359214A844AC}"/>
          </ac:picMkLst>
        </pc:picChg>
      </pc:sldChg>
      <pc:sldChg chg="mod modShow">
        <pc:chgData name="Kenneth Long" userId="265753353_tp_box_2" providerId="OAuth2" clId="{A468D245-4690-5D3A-9D17-9A5DA78C7BE2}" dt="2026-10-06T12:56:36.184" v="1737" actId="729"/>
        <pc:sldMkLst>
          <pc:docMk/>
          <pc:sldMk cId="3341665985" sldId="1625"/>
        </pc:sldMkLst>
      </pc:sldChg>
      <pc:sldChg chg="addSp modSp mod ord">
        <pc:chgData name="Kenneth Long" userId="265753353_tp_box_2" providerId="OAuth2" clId="{A468D245-4690-5D3A-9D17-9A5DA78C7BE2}" dt="2026-10-20T08:36:23.543" v="1864" actId="1076"/>
        <pc:sldMkLst>
          <pc:docMk/>
          <pc:sldMk cId="1007043568" sldId="1628"/>
        </pc:sldMkLst>
        <pc:spChg chg="mod">
          <ac:chgData name="Kenneth Long" userId="265753353_tp_box_2" providerId="OAuth2" clId="{A468D245-4690-5D3A-9D17-9A5DA78C7BE2}" dt="2026-10-06T12:45:51.798" v="1467" actId="404"/>
          <ac:spMkLst>
            <pc:docMk/>
            <pc:sldMk cId="1007043568" sldId="1628"/>
            <ac:spMk id="3" creationId="{62C73D5A-C7CB-0AB1-1167-21541FCDD6BA}"/>
          </ac:spMkLst>
        </pc:spChg>
        <pc:spChg chg="add mod">
          <ac:chgData name="Kenneth Long" userId="265753353_tp_box_2" providerId="OAuth2" clId="{A468D245-4690-5D3A-9D17-9A5DA78C7BE2}" dt="2026-10-20T08:34:13.090" v="1789" actId="1076"/>
          <ac:spMkLst>
            <pc:docMk/>
            <pc:sldMk cId="1007043568" sldId="1628"/>
            <ac:spMk id="6" creationId="{4A4207DE-E589-6D3B-7C3F-9463423B4930}"/>
          </ac:spMkLst>
        </pc:spChg>
        <pc:spChg chg="add mod">
          <ac:chgData name="Kenneth Long" userId="265753353_tp_box_2" providerId="OAuth2" clId="{A468D245-4690-5D3A-9D17-9A5DA78C7BE2}" dt="2026-10-20T08:36:23.543" v="1864" actId="1076"/>
          <ac:spMkLst>
            <pc:docMk/>
            <pc:sldMk cId="1007043568" sldId="1628"/>
            <ac:spMk id="8" creationId="{FD13B5A6-D749-E847-8527-3E0AD20271A9}"/>
          </ac:spMkLst>
        </pc:spChg>
        <pc:spChg chg="mod">
          <ac:chgData name="Kenneth Long" userId="265753353_tp_box_2" providerId="OAuth2" clId="{A468D245-4690-5D3A-9D17-9A5DA78C7BE2}" dt="2026-10-06T12:44:55.434" v="1416" actId="113"/>
          <ac:spMkLst>
            <pc:docMk/>
            <pc:sldMk cId="1007043568" sldId="1628"/>
            <ac:spMk id="9" creationId="{7B4906AA-A78A-914E-BE41-8831C7E64D6F}"/>
          </ac:spMkLst>
        </pc:spChg>
        <pc:spChg chg="mod">
          <ac:chgData name="Kenneth Long" userId="265753353_tp_box_2" providerId="OAuth2" clId="{A468D245-4690-5D3A-9D17-9A5DA78C7BE2}" dt="2026-10-20T08:35:30.280" v="1813" actId="20577"/>
          <ac:spMkLst>
            <pc:docMk/>
            <pc:sldMk cId="1007043568" sldId="1628"/>
            <ac:spMk id="10" creationId="{89F352F2-C6F1-A0CD-95C2-80D4BD00B777}"/>
          </ac:spMkLst>
        </pc:spChg>
      </pc:sldChg>
      <pc:sldChg chg="modSp mod">
        <pc:chgData name="Kenneth Long" userId="265753353_tp_box_2" providerId="OAuth2" clId="{A468D245-4690-5D3A-9D17-9A5DA78C7BE2}" dt="2026-10-06T12:56:22.099" v="1736" actId="20577"/>
        <pc:sldMkLst>
          <pc:docMk/>
          <pc:sldMk cId="3634376242" sldId="1629"/>
        </pc:sldMkLst>
        <pc:spChg chg="mod">
          <ac:chgData name="Kenneth Long" userId="265753353_tp_box_2" providerId="OAuth2" clId="{A468D245-4690-5D3A-9D17-9A5DA78C7BE2}" dt="2026-10-06T12:56:22.099" v="1736" actId="20577"/>
          <ac:spMkLst>
            <pc:docMk/>
            <pc:sldMk cId="3634376242" sldId="1629"/>
            <ac:spMk id="9" creationId="{74B2F213-0684-9291-0005-CF6D1A766E8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11/3/26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64332-DFBC-D546-9D62-8B5A6BCB01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72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8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2" y="72052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 dirty="0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 dirty="0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7" y="8865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5054" cy="553998"/>
          </a:xfrm>
        </p:spPr>
        <p:txBody>
          <a:bodyPr>
            <a:noAutofit/>
          </a:bodyPr>
          <a:lstStyle>
            <a:lvl1pPr marL="95250" indent="0">
              <a:tabLst/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589947"/>
            <a:ext cx="12185054" cy="6268053"/>
          </a:xfrm>
        </p:spPr>
        <p:txBody>
          <a:bodyPr/>
          <a:lstStyle>
            <a:lvl1pPr marL="314325" indent="-169863">
              <a:tabLst/>
              <a:defRPr sz="3200" b="1">
                <a:solidFill>
                  <a:schemeClr val="accent1"/>
                </a:solidFill>
              </a:defRPr>
            </a:lvl1pPr>
            <a:lvl2pPr marL="314325" indent="-169863">
              <a:tabLst/>
              <a:defRPr sz="2800" b="1">
                <a:solidFill>
                  <a:schemeClr val="accent6"/>
                </a:solidFill>
              </a:defRPr>
            </a:lvl2pPr>
            <a:lvl3pPr marL="628650" indent="-266700">
              <a:tabLst/>
              <a:defRPr sz="2800" b="1">
                <a:solidFill>
                  <a:schemeClr val="accent1"/>
                </a:solidFill>
              </a:defRPr>
            </a:lvl3pPr>
            <a:lvl4pPr marL="893763" indent="-265113">
              <a:tabLst/>
              <a:defRPr sz="2400" b="1">
                <a:solidFill>
                  <a:schemeClr val="accent3"/>
                </a:solidFill>
              </a:defRPr>
            </a:lvl4pPr>
            <a:lvl5pPr marL="1076325" indent="-254000">
              <a:tabLst/>
              <a:defRPr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14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1945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4996" y="670802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>
            <a:lvl2pPr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20728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F33E122-4495-44BA-A4C1-8BE76937A80D}" type="datetime1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3EDC06-C956-40EB-B7C2-5D24D2134868}" type="datetime1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7072CD8-4874-4E1A-99A5-6A33EAEAD984}" type="datetime1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AEE23BCF-757C-48E4-AB43-882F0A78532C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7B683EC-1E11-45E0-886A-851228B0A8DF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D02D4AE-58D3-41BB-8060-5ADF87B91618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FD75DBF-6AEB-4550-BEA6-FE6CE3862FB9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8CB2C9E-B7BA-48F8-8C95-4A603CB4A0B6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CB10E69-4493-469E-9F6F-0F2C42DABB23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9A67A56-2FF9-491E-814D-0A900175F8E1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24982C8-03A6-4D1C-870A-BE728679E492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3DF533C-450F-4C7A-8669-D1C1D442E9DA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67106-7FE2-4B8D-9827-B242124A96D0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D240A93-6E2C-479B-B487-61050B029E0E}" type="datetime1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AFBB15-756E-4C9B-BAD5-65B8245F1711}" type="datetime1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A99664A-9D95-4BFD-9EE2-ED03761B5D93}" type="datetime1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16F8D3-3840-4002-A902-CA5665F1877D}" type="datetime1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37846E35-447D-4F3F-B312-D5A5B297F989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0253B4-E62F-43A9-95E1-1281FC369A0C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045C65B-45F4-494F-85C9-F650D9479B4E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12BB683-185E-47F3-8B62-B7D69EB8BD5B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946529D-9412-41C5-A6C2-C931A11B8D57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A66683B-1327-4EC5-BC3D-F1BC9929DF1D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9C00F3C-9559-4D72-9EA0-55DADACB2573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B51BB1C3-5A45-497F-BCC7-EC2CAE0BF41E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E5B9E16-EEE1-449A-9FC3-EC3A45AD75A9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A905C08-4378-4C2A-80FC-85BE4CC22ED2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999A96-AD1A-4D71-9FB8-4FC24821C6DB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6D04DA1-1F50-4046-AB99-973BFEA76F20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45F4D7C-325E-46DC-8928-255FD373C96D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6A20609-BB11-4BF4-8697-59822653EB4F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3C4F2A2-6868-407F-8098-72A30A0A7D4F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99DDFD2-A19B-4FDD-86ED-B185BF53816E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18818C7-E49D-46B4-A26D-8654FF918181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8DF4B4E-1431-4713-BED5-A43C1F5596C4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878288"/>
            <a:ext cx="5606484" cy="652688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8C3038C-7537-45C4-BC31-19A4CC76608A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F60A9E25-142E-4760-8666-599A78D60753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3F32C0C-5320-426A-9514-B5BB83F873AE}" type="datetime1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2E7F5FA-78BB-B051-2F1F-3CECE48A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6D330E4-EC35-42CE-9A21-653C43AB9D97}" type="datetime1">
              <a:rPr lang="en-GB" smtClean="0"/>
              <a:t>03/11/2026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2DF983-3AD9-45E2-9CD5-5871D2EB91F5}" type="datetime1">
              <a:rPr lang="en-GB" smtClean="0"/>
              <a:t>03/11/2026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516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3110-C7A8-148E-3E96-29F204B2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DFA65-3E7F-8783-007D-7C57AB222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7A26-C38F-479A-44A7-0F594202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C402-BB0C-3B41-F261-E55C29A5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673A9-644A-F34B-8DD3-18081A9F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8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CCD6-6989-9A6A-EC7B-95D77921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1588-FDDE-27F7-8F94-6AF4DC4E3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7D22B-5D40-22AD-30F0-221DF2A7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EC2A-1BE0-81B8-B107-7D9A7E9C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C92E9-A222-7266-7120-8F3A69C0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200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F69B-2F65-ED23-2068-D45FFBB2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BA5DD-1875-20E1-A2C8-C4B80966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EDF98-6116-DEA5-9CE7-50566215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BBA2D-CD15-9D5F-169C-0DAB2937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89BA-E354-D313-3EA9-C5BE63F1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149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65F-033D-3C88-1714-4FE3838C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61EB-D56D-F69B-352F-8FF82BA9C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C9644-153F-BAA7-8B6E-B3763A44F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A6AFC-E1ED-DE97-3C80-8FF0F261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847B1-E216-AEBA-2BB1-339578DE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C789-9459-8594-85D0-77142553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80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89260-8C79-3324-D7D8-B1E450EC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C8F18-3F40-BA33-85F2-5D0C3A339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AF887-21AD-514B-9BD4-AA07213F6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6677-A2D1-B1BC-308B-FCF9EB688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A5F34-AD1B-A678-58F4-7A81A99DB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543AF-163A-64ED-3680-EDFA3FA66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FF6587-C887-1460-9CED-C7EEA350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9F35A8-8262-C75E-06DE-A2A061F3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2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00A4-DA16-F9C5-DC27-714BB0F0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2EABC-BD8C-482D-70EB-18D4CBCA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DF2E3-0738-82C5-A040-D61A4564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27828-041D-DAEB-D953-86E065A0F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868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4F6EF-8E5F-AEED-66B5-44E28E2D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5158C-42B2-A4E9-C6E7-2CC2D878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85F6-4CC0-0503-202C-AFFACDCD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46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0DE2-40AE-2BC4-FC1D-08ACF345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BC2D-966A-5347-32C0-BE0AFA47D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5BDD-89B4-B477-F478-CA2997C0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F7D61-35A0-92BF-ED26-F333A676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52C0-733B-A454-D139-DF5834AA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6BE44-C555-1632-B74A-1FCD4D18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729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9A4-92F2-A9DC-0316-4D9274BE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7F90B-1FBE-E52F-1133-B61F41756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E7B46-622B-94E3-E17D-113ED632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31D22-5544-50BD-1FC8-0D196559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CC463-00A5-81EE-1A66-4B4B8B81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566AC-AB5C-D888-B9D4-3DC83172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1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DB25-A854-E06A-82D8-33207EEB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B72AC-3A7C-76EE-8A0D-16CBD44DD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1DBD1-D0A5-0AA3-E2C0-B851DD16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BD96-6F1D-28F7-31AC-FF7CC88D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E8F0-D6A7-655C-D680-1B6EC479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30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4BB2B-9230-A629-2EF0-D3FC7BC6E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07012-6A2F-7126-3B93-55A19254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DEBD-656F-F098-F489-FFA28D71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2670-FA44-9D74-2B1E-0E81AD3D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4EC4F-75D8-5DD0-6868-5CBD91D8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7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66563" y="6720728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29" r:id="rId2"/>
    <p:sldLayoutId id="2147483650" r:id="rId3"/>
    <p:sldLayoutId id="2147483683" r:id="rId4"/>
    <p:sldLayoutId id="2147483684" r:id="rId5"/>
    <p:sldLayoutId id="2147483652" r:id="rId6"/>
    <p:sldLayoutId id="2147483685" r:id="rId7"/>
    <p:sldLayoutId id="2147483686" r:id="rId8"/>
    <p:sldLayoutId id="2147483659" r:id="rId9"/>
    <p:sldLayoutId id="2147483687" r:id="rId10"/>
    <p:sldLayoutId id="2147483688" r:id="rId11"/>
    <p:sldLayoutId id="2147483660" r:id="rId12"/>
    <p:sldLayoutId id="2147483689" r:id="rId13"/>
    <p:sldLayoutId id="2147483690" r:id="rId14"/>
    <p:sldLayoutId id="2147483677" r:id="rId15"/>
    <p:sldLayoutId id="2147483691" r:id="rId16"/>
    <p:sldLayoutId id="2147483692" r:id="rId17"/>
    <p:sldLayoutId id="2147483676" r:id="rId18"/>
    <p:sldLayoutId id="2147483667" r:id="rId19"/>
    <p:sldLayoutId id="2147483693" r:id="rId20"/>
    <p:sldLayoutId id="2147483694" r:id="rId21"/>
    <p:sldLayoutId id="2147483666" r:id="rId22"/>
    <p:sldLayoutId id="2147483661" r:id="rId23"/>
    <p:sldLayoutId id="2147483695" r:id="rId24"/>
    <p:sldLayoutId id="2147483696" r:id="rId25"/>
    <p:sldLayoutId id="2147483669" r:id="rId26"/>
    <p:sldLayoutId id="2147483697" r:id="rId27"/>
    <p:sldLayoutId id="2147483698" r:id="rId28"/>
    <p:sldLayoutId id="2147483678" r:id="rId29"/>
    <p:sldLayoutId id="2147483699" r:id="rId30"/>
    <p:sldLayoutId id="2147483700" r:id="rId31"/>
    <p:sldLayoutId id="2147483662" r:id="rId32"/>
    <p:sldLayoutId id="2147483701" r:id="rId33"/>
    <p:sldLayoutId id="2147483702" r:id="rId34"/>
    <p:sldLayoutId id="2147483663" r:id="rId35"/>
    <p:sldLayoutId id="2147483703" r:id="rId36"/>
    <p:sldLayoutId id="2147483704" r:id="rId37"/>
    <p:sldLayoutId id="2147483664" r:id="rId38"/>
    <p:sldLayoutId id="2147483705" r:id="rId39"/>
    <p:sldLayoutId id="2147483706" r:id="rId40"/>
    <p:sldLayoutId id="2147483665" r:id="rId41"/>
    <p:sldLayoutId id="2147483671" r:id="rId42"/>
    <p:sldLayoutId id="2147483707" r:id="rId43"/>
    <p:sldLayoutId id="2147483708" r:id="rId44"/>
    <p:sldLayoutId id="2147483670" r:id="rId45"/>
    <p:sldLayoutId id="2147483672" r:id="rId46"/>
    <p:sldLayoutId id="2147483674" r:id="rId47"/>
    <p:sldLayoutId id="2147483709" r:id="rId48"/>
    <p:sldLayoutId id="2147483710" r:id="rId49"/>
    <p:sldLayoutId id="2147483673" r:id="rId50"/>
    <p:sldLayoutId id="2147483654" r:id="rId51"/>
    <p:sldLayoutId id="2147483711" r:id="rId52"/>
    <p:sldLayoutId id="2147483712" r:id="rId53"/>
    <p:sldLayoutId id="2147483655" r:id="rId54"/>
    <p:sldLayoutId id="2147483713" r:id="rId55"/>
    <p:sldLayoutId id="2147483714" r:id="rId56"/>
    <p:sldLayoutId id="2147483730" r:id="rId57"/>
  </p:sldLayoutIdLst>
  <p:transition>
    <p:fade/>
  </p:transition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06">
          <p15:clr>
            <a:srgbClr val="F26B43"/>
          </p15:clr>
        </p15:guide>
        <p15:guide id="4" pos="7475">
          <p15:clr>
            <a:srgbClr val="F26B43"/>
          </p15:clr>
        </p15:guide>
        <p15:guide id="5" orient="horz" pos="207">
          <p15:clr>
            <a:srgbClr val="F26B43"/>
          </p15:clr>
        </p15:guide>
        <p15:guide id="6" orient="horz" pos="4114">
          <p15:clr>
            <a:srgbClr val="F26B43"/>
          </p15:clr>
        </p15:guide>
        <p15:guide id="7" orient="horz" pos="3944">
          <p15:clr>
            <a:srgbClr val="F26B43"/>
          </p15:clr>
        </p15:guide>
        <p15:guide id="8" orient="horz" pos="879">
          <p15:clr>
            <a:srgbClr val="F26B43"/>
          </p15:clr>
        </p15:guide>
        <p15:guide id="9" pos="3723">
          <p15:clr>
            <a:srgbClr val="F26B43"/>
          </p15:clr>
        </p15:guide>
        <p15:guide id="10" pos="39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C0580-9663-C5B5-2D84-F33D3071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E30C9-3B80-A2B6-8FDD-9284F943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8B9C-3550-4FD9-321B-D9CCE767E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BDA00-4B31-5B4C-94C5-0B1ED045DDDD}" type="datetimeFigureOut">
              <a:rPr lang="en-US" smtClean="0"/>
              <a:t>11/3/26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0BC8-B622-9D2F-6D53-4163CD45D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FFD80-F055-A3B7-465E-880AF321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6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hyperlink" Target="https://ccap.hep.ph.ic.ac.uk/trac/wiki/Research/LhARA/Governance/ExecutiveBoard/4Nation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ccap.hep.ph.ic.ac.uk/trac/wiki/Research/LhARA/Governance/ExecutiveBoard/4Nation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stfc.ac.uk/event/170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stfc.ac.uk/event/1956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62E2F9-67EF-49A4-C966-DC819B8551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News and update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14C6A58-4BC9-DEC5-4985-01679C720F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DF513D-AA12-6F69-5FEE-D1348DB990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K. Long</a:t>
            </a:r>
          </a:p>
          <a:p>
            <a:fld id="{FA6DD110-9F71-804E-BF04-B7214D1E8C1A}" type="datetime4">
              <a:rPr lang="en-US"/>
              <a:t>November 3, 2026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EAD0E-7BCE-9A43-9F7D-CAD9B4714BDA}"/>
              </a:ext>
            </a:extLst>
          </p:cNvPr>
          <p:cNvSpPr txBox="1"/>
          <p:nvPr/>
        </p:nvSpPr>
        <p:spPr>
          <a:xfrm>
            <a:off x="4865914" y="-4354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34524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A4DB7-87B9-EDB7-1020-11B06004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0C1AD-8DA9-7770-8A11-8575242BB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589947"/>
            <a:ext cx="7127749" cy="6268053"/>
          </a:xfrm>
        </p:spPr>
        <p:txBody>
          <a:bodyPr/>
          <a:lstStyle/>
          <a:p>
            <a:r>
              <a:rPr lang="en-US" dirty="0"/>
              <a:t>Frontiers in science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Now underway:</a:t>
            </a:r>
            <a:endParaRPr lang="en-US" dirty="0"/>
          </a:p>
          <a:p>
            <a:pPr marL="361950" lvl="2" indent="0">
              <a:buNone/>
            </a:pPr>
            <a:r>
              <a:rPr lang="en-US" dirty="0">
                <a:solidFill>
                  <a:srgbClr val="FF0000"/>
                </a:solidFill>
              </a:rPr>
              <a:t>Initial drafting team</a:t>
            </a:r>
          </a:p>
          <a:p>
            <a:pPr marL="720725" marR="0" lvl="2" indent="-358775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7158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KL, Y.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Prezado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J. Parsons, R. Amos, T. Underwood, C. Whyte</a:t>
            </a:r>
            <a:endParaRPr lang="en-US" dirty="0">
              <a:solidFill>
                <a:schemeClr val="accent6"/>
              </a:solidFill>
            </a:endParaRPr>
          </a:p>
          <a:p>
            <a:pPr marL="361950" lvl="2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		On behalf of the collaboration</a:t>
            </a:r>
          </a:p>
          <a:p>
            <a:pPr marL="361950" lvl="2" indent="0">
              <a:buNone/>
            </a:pPr>
            <a:r>
              <a:rPr lang="en-US" dirty="0">
                <a:solidFill>
                  <a:srgbClr val="FF0000"/>
                </a:solidFill>
              </a:rPr>
              <a:t>Will reach out … aiming for Q1 27</a:t>
            </a:r>
          </a:p>
          <a:p>
            <a:pPr marL="361950" lvl="2" indent="0">
              <a:buNone/>
            </a:pPr>
            <a:endParaRPr lang="en-US" sz="2000" dirty="0">
              <a:solidFill>
                <a:schemeClr val="accent2"/>
              </a:solidFill>
            </a:endParaRPr>
          </a:p>
          <a:p>
            <a:pPr marL="52388" lvl="2" indent="0">
              <a:buNone/>
            </a:pPr>
            <a:r>
              <a:rPr lang="en-US" dirty="0"/>
              <a:t>Publishing CDR:</a:t>
            </a:r>
          </a:p>
          <a:p>
            <a:pPr marL="52388" lvl="2" indent="0">
              <a:buNone/>
            </a:pPr>
            <a:r>
              <a:rPr lang="en-US" dirty="0">
                <a:solidFill>
                  <a:schemeClr val="accent6"/>
                </a:solidFill>
              </a:rPr>
              <a:t>Exchange with Editor:</a:t>
            </a:r>
            <a:endParaRPr lang="en-US" dirty="0">
              <a:solidFill>
                <a:schemeClr val="accent2"/>
              </a:solidFill>
            </a:endParaRPr>
          </a:p>
          <a:p>
            <a:pPr marL="361950" lvl="2" indent="0">
              <a:buNone/>
            </a:pPr>
            <a:r>
              <a:rPr lang="en-US" sz="2400" dirty="0">
                <a:solidFill>
                  <a:schemeClr val="accent6"/>
                </a:solidFill>
              </a:rPr>
              <a:t>Editor proposes vehicles by which CDR contributions can be published together</a:t>
            </a:r>
          </a:p>
          <a:p>
            <a:pPr marL="361950" marR="0" lvl="2" indent="0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Clear that they want the lead article before further discussion…</a:t>
            </a:r>
          </a:p>
          <a:p>
            <a:pPr marL="361950" lvl="2" indent="0">
              <a:buNone/>
            </a:pP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4FBDB-9F77-C69F-17F7-56BBB04A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58B4A7-22BB-F7BD-21FA-449B0814F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749" y="69448"/>
            <a:ext cx="4748060" cy="671910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7A7B48-068F-9A36-8BC8-359214A844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1" r="10989" b="56962"/>
          <a:stretch>
            <a:fillRect/>
          </a:stretch>
        </p:blipFill>
        <p:spPr>
          <a:xfrm>
            <a:off x="7113028" y="3429001"/>
            <a:ext cx="4762781" cy="33303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0674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D544-444E-6F2C-8C6A-19B873DF8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13700-AD8C-EAF1-194C-20EE693B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4906AA-A78A-914E-BE41-8831C7E64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" y="1262986"/>
            <a:ext cx="11224124" cy="705514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Aled Isaac, Stefan Eriksson, Mike Charlton, Richard </a:t>
            </a:r>
            <a:r>
              <a:rPr lang="en-US" dirty="0" err="1">
                <a:solidFill>
                  <a:schemeClr val="accent6"/>
                </a:solidFill>
              </a:rPr>
              <a:t>Hugtenburg</a:t>
            </a:r>
            <a:r>
              <a:rPr lang="en-US" dirty="0">
                <a:solidFill>
                  <a:schemeClr val="accent6"/>
                </a:solidFill>
              </a:rPr>
              <a:t>, Colin Whyte, Marie Boyd, Bob Bingham, Marco Borghesi, Tim Greenshaw, Richard Amos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FFD11-579D-F53E-753C-CEFBD6F2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394CE4-0AED-5293-1C21-9F23D45120E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874196"/>
            <a:ext cx="11540763" cy="37156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4-nation …	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62C73D5A-C7CB-0AB1-1167-21541FCDD6BA}"/>
              </a:ext>
            </a:extLst>
          </p:cNvPr>
          <p:cNvSpPr txBox="1">
            <a:spLocks/>
          </p:cNvSpPr>
          <p:nvPr/>
        </p:nvSpPr>
        <p:spPr>
          <a:xfrm>
            <a:off x="334233" y="2723486"/>
            <a:ext cx="11540763" cy="949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6"/>
                </a:solidFill>
              </a:rPr>
              <a:t>Writing committee;</a:t>
            </a: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Too many names!  First task 2-pager for EPSRC </a:t>
            </a:r>
            <a:r>
              <a:rPr lang="en-US" dirty="0" err="1">
                <a:solidFill>
                  <a:schemeClr val="accent6"/>
                </a:solidFill>
              </a:rPr>
              <a:t>Programme</a:t>
            </a:r>
            <a:r>
              <a:rPr lang="en-US" dirty="0">
                <a:solidFill>
                  <a:schemeClr val="accent6"/>
                </a:solidFill>
              </a:rPr>
              <a:t> Manager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BEE5DBB2-E7D4-A296-2951-E943327B14EB}"/>
              </a:ext>
            </a:extLst>
          </p:cNvPr>
          <p:cNvSpPr txBox="1">
            <a:spLocks/>
          </p:cNvSpPr>
          <p:nvPr/>
        </p:nvSpPr>
        <p:spPr>
          <a:xfrm>
            <a:off x="334415" y="2334696"/>
            <a:ext cx="11540763" cy="3715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765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accent3"/>
                </a:solidFill>
                <a:latin typeface="+mn-lt"/>
                <a:ea typeface="Inter Medium" panose="02000503000000020004" pitchFamily="2" charset="0"/>
                <a:cs typeface="+mn-cs"/>
              </a:defRPr>
            </a:lvl1pPr>
            <a:lvl2pPr marL="342882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85765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47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 err="1"/>
              <a:t>Programme</a:t>
            </a:r>
            <a:r>
              <a:rPr lang="en-US" dirty="0"/>
              <a:t> grant …	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9F352F2-C6F1-A0CD-95C2-80D4BD00B777}"/>
              </a:ext>
            </a:extLst>
          </p:cNvPr>
          <p:cNvSpPr txBox="1">
            <a:spLocks/>
          </p:cNvSpPr>
          <p:nvPr/>
        </p:nvSpPr>
        <p:spPr>
          <a:xfrm>
            <a:off x="334233" y="4645348"/>
            <a:ext cx="11540763" cy="949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6"/>
                </a:solidFill>
              </a:rPr>
              <a:t>Getting started</a:t>
            </a:r>
            <a:r>
              <a:rPr lang="en-US" sz="2800" dirty="0">
                <a:solidFill>
                  <a:schemeClr val="accent6"/>
                </a:solidFill>
              </a:rPr>
              <a:t>;</a:t>
            </a: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Initial discussion held with CNRS/</a:t>
            </a:r>
            <a:r>
              <a:rPr lang="en-US" dirty="0" err="1">
                <a:solidFill>
                  <a:schemeClr val="accent6"/>
                </a:solidFill>
              </a:rPr>
              <a:t>Strassbourg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Meeting with Katia Parodi and Yolanda </a:t>
            </a:r>
            <a:r>
              <a:rPr lang="en-US" dirty="0" err="1">
                <a:solidFill>
                  <a:schemeClr val="accent6"/>
                </a:solidFill>
              </a:rPr>
              <a:t>Prezado</a:t>
            </a:r>
            <a:r>
              <a:rPr lang="en-US" dirty="0">
                <a:solidFill>
                  <a:schemeClr val="accent6"/>
                </a:solidFill>
              </a:rPr>
              <a:t> 16Nov26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1CCA926-98AD-B895-9A1A-B1D86633F17C}"/>
              </a:ext>
            </a:extLst>
          </p:cNvPr>
          <p:cNvSpPr txBox="1">
            <a:spLocks/>
          </p:cNvSpPr>
          <p:nvPr/>
        </p:nvSpPr>
        <p:spPr>
          <a:xfrm>
            <a:off x="334415" y="4256558"/>
            <a:ext cx="11540763" cy="3715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765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accent3"/>
                </a:solidFill>
                <a:latin typeface="+mn-lt"/>
                <a:ea typeface="Inter Medium" panose="02000503000000020004" pitchFamily="2" charset="0"/>
                <a:cs typeface="+mn-cs"/>
              </a:defRPr>
            </a:lvl1pPr>
            <a:lvl2pPr marL="342882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85765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47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EU MCSA DN 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4207DE-E589-6D3B-7C3F-9463423B4930}"/>
              </a:ext>
            </a:extLst>
          </p:cNvPr>
          <p:cNvSpPr txBox="1"/>
          <p:nvPr/>
        </p:nvSpPr>
        <p:spPr>
          <a:xfrm>
            <a:off x="8708572" y="1735322"/>
            <a:ext cx="2438400" cy="2667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13B5A6-D749-E847-8527-3E0AD20271A9}"/>
              </a:ext>
            </a:extLst>
          </p:cNvPr>
          <p:cNvSpPr txBox="1"/>
          <p:nvPr/>
        </p:nvSpPr>
        <p:spPr>
          <a:xfrm>
            <a:off x="8708572" y="3612840"/>
            <a:ext cx="2438400" cy="2667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000" b="1" dirty="0">
                <a:solidFill>
                  <a:schemeClr val="accent2"/>
                </a:solidFill>
              </a:rPr>
              <a:t>Met 16Oct26: ongoing</a:t>
            </a:r>
          </a:p>
        </p:txBody>
      </p:sp>
    </p:spTree>
    <p:extLst>
      <p:ext uri="{BB962C8B-B14F-4D97-AF65-F5344CB8AC3E}">
        <p14:creationId xmlns:p14="http://schemas.microsoft.com/office/powerpoint/2010/main" val="100704356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D25A6-4E33-6787-5C12-1152B2F13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583D-A6F3-34D9-BD65-169F70B5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575CC-0299-001E-A669-E2FF7912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987C4FF-85E1-77F6-3E12-E18CE4501A2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34233" y="742605"/>
            <a:ext cx="11540763" cy="82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hlinkClick r:id="rId2"/>
              </a:rPr>
              <a:t>4-nation initiative</a:t>
            </a:r>
            <a:r>
              <a:rPr lang="en-US" dirty="0"/>
              <a:t> </a:t>
            </a:r>
            <a:br>
              <a:rPr lang="en-US" dirty="0"/>
            </a:br>
            <a:br>
              <a:rPr lang="en-US" sz="700" dirty="0"/>
            </a:br>
            <a:r>
              <a:rPr lang="en-US" sz="1400" dirty="0"/>
              <a:t>(https://</a:t>
            </a:r>
            <a:r>
              <a:rPr lang="en-US" sz="1400" dirty="0" err="1"/>
              <a:t>ccap.hep.ph.ic.ac.uk</a:t>
            </a:r>
            <a:r>
              <a:rPr lang="en-US" sz="1400" dirty="0"/>
              <a:t>/trac/wiki/Research/LhARA/Governance/</a:t>
            </a:r>
            <a:r>
              <a:rPr lang="en-US" sz="1400" dirty="0" err="1"/>
              <a:t>ExecutiveBoard</a:t>
            </a:r>
            <a:r>
              <a:rPr lang="en-US" sz="1400" dirty="0"/>
              <a:t>/4Nation)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A4165E-1B2B-9400-3792-1CA409AD0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071" y="1532797"/>
            <a:ext cx="9179858" cy="516367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625E5E2-B9B4-E8C0-1F06-988AB0DC787D}"/>
              </a:ext>
            </a:extLst>
          </p:cNvPr>
          <p:cNvSpPr txBox="1"/>
          <p:nvPr/>
        </p:nvSpPr>
        <p:spPr>
          <a:xfrm rot="1522106">
            <a:off x="9114118" y="2366680"/>
            <a:ext cx="1302870" cy="3182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2000" b="1" dirty="0">
                <a:solidFill>
                  <a:schemeClr val="accent6">
                    <a:lumMod val="90000"/>
                    <a:lumOff val="10000"/>
                  </a:schemeClr>
                </a:solidFill>
              </a:rPr>
              <a:t>28Jul26</a:t>
            </a:r>
          </a:p>
        </p:txBody>
      </p:sp>
    </p:spTree>
    <p:extLst>
      <p:ext uri="{BB962C8B-B14F-4D97-AF65-F5344CB8AC3E}">
        <p14:creationId xmlns:p14="http://schemas.microsoft.com/office/powerpoint/2010/main" val="195747437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890DB-7A6F-CF13-C857-B6E0CEDE7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B79D1-0995-D038-3612-E86044AC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65B13E-D0CE-CF8C-1D10-F8495F4E1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33" y="1481101"/>
            <a:ext cx="6138285" cy="517438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Discussion:</a:t>
            </a:r>
          </a:p>
          <a:p>
            <a:pPr lvl="2"/>
            <a:endParaRPr lang="en-US" dirty="0">
              <a:solidFill>
                <a:schemeClr val="accent1"/>
              </a:solidFill>
            </a:endParaRPr>
          </a:p>
          <a:p>
            <a:pPr lvl="2"/>
            <a:r>
              <a:rPr lang="en-US" dirty="0">
                <a:solidFill>
                  <a:schemeClr val="accent1"/>
                </a:solidFill>
              </a:rPr>
              <a:t>Agreed to pursue initiative to use common LhARA vision to:</a:t>
            </a:r>
          </a:p>
          <a:p>
            <a:pPr lvl="3"/>
            <a:r>
              <a:rPr lang="en-US" dirty="0">
                <a:solidFill>
                  <a:schemeClr val="accent3"/>
                </a:solidFill>
              </a:rPr>
              <a:t>Promote local/national engagement</a:t>
            </a:r>
          </a:p>
          <a:p>
            <a:pPr lvl="3"/>
            <a:r>
              <a:rPr lang="en-US" dirty="0">
                <a:solidFill>
                  <a:schemeClr val="accent3"/>
                </a:solidFill>
              </a:rPr>
              <a:t>Seek resources through co-creation</a:t>
            </a:r>
          </a:p>
          <a:p>
            <a:pPr lvl="2"/>
            <a:endParaRPr lang="en-US" dirty="0">
              <a:solidFill>
                <a:schemeClr val="accent1"/>
              </a:solidFill>
            </a:endParaRPr>
          </a:p>
          <a:p>
            <a:pPr lvl="2"/>
            <a:r>
              <a:rPr lang="en-US" dirty="0">
                <a:solidFill>
                  <a:schemeClr val="accent1"/>
                </a:solidFill>
              </a:rPr>
              <a:t>Concrete steps:</a:t>
            </a:r>
          </a:p>
          <a:p>
            <a:pPr lvl="3"/>
            <a:r>
              <a:rPr lang="en-US" dirty="0">
                <a:solidFill>
                  <a:schemeClr val="accent3"/>
                </a:solidFill>
              </a:rPr>
              <a:t>Initial investigation of opportunities for co-creation</a:t>
            </a:r>
          </a:p>
          <a:p>
            <a:pPr lvl="3"/>
            <a:r>
              <a:rPr lang="en-US" dirty="0">
                <a:solidFill>
                  <a:schemeClr val="accent3"/>
                </a:solidFill>
              </a:rPr>
              <a:t>Consideration of proposed 4-nation meeting series</a:t>
            </a:r>
          </a:p>
          <a:p>
            <a:pPr lvl="3"/>
            <a:r>
              <a:rPr lang="en-US" dirty="0">
                <a:solidFill>
                  <a:schemeClr val="accent3"/>
                </a:solidFill>
              </a:rPr>
              <a:t>Initiated engagement in “whole-island” approach to NI/Ireland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722A4-2008-D549-FCA2-CCEE92036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433B50-5598-FB3C-617C-3B2A02EED9D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34233" y="742605"/>
            <a:ext cx="11540763" cy="8284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hlinkClick r:id="rId2"/>
              </a:rPr>
              <a:t>4-nation initiative</a:t>
            </a:r>
            <a:r>
              <a:rPr lang="en-US" dirty="0"/>
              <a:t> </a:t>
            </a:r>
            <a:br>
              <a:rPr lang="en-US" dirty="0"/>
            </a:br>
            <a:br>
              <a:rPr lang="en-US" sz="700" dirty="0"/>
            </a:br>
            <a:r>
              <a:rPr lang="en-US" sz="1400" dirty="0"/>
              <a:t>(https://</a:t>
            </a:r>
            <a:r>
              <a:rPr lang="en-US" sz="1400" dirty="0" err="1"/>
              <a:t>ccap.hep.ph.ic.ac.uk</a:t>
            </a:r>
            <a:r>
              <a:rPr lang="en-US" sz="1400" dirty="0"/>
              <a:t>/trac/wiki/Research/LhARA/Governance/</a:t>
            </a:r>
            <a:r>
              <a:rPr lang="en-US" sz="1400" dirty="0" err="1"/>
              <a:t>ExecutiveBoard</a:t>
            </a:r>
            <a:r>
              <a:rPr lang="en-US" sz="1400" dirty="0"/>
              <a:t>/4Nation)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B858B7-D2A8-7B24-C655-2ADDA72AA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965" y="1481100"/>
            <a:ext cx="5551156" cy="517438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8386429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7188D-C03D-4A47-116F-658DE6891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68515-6EE9-0DCF-DABB-9BE92679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C2A9A73-78AA-9B14-0973-12FC39006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610" y="5186123"/>
            <a:ext cx="5741407" cy="163527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Excellent meeting!</a:t>
            </a:r>
          </a:p>
          <a:p>
            <a:endParaRPr lang="en-US" dirty="0"/>
          </a:p>
          <a:p>
            <a:r>
              <a:rPr lang="en-US" dirty="0"/>
              <a:t>Discuss later, but:</a:t>
            </a:r>
          </a:p>
          <a:p>
            <a:pPr lvl="2"/>
            <a:r>
              <a:rPr lang="en-US" sz="1800" dirty="0">
                <a:solidFill>
                  <a:schemeClr val="accent1"/>
                </a:solidFill>
              </a:rPr>
              <a:t>Positive!</a:t>
            </a:r>
          </a:p>
          <a:p>
            <a:pPr lvl="2"/>
            <a:r>
              <a:rPr lang="en-US" sz="1800" dirty="0">
                <a:solidFill>
                  <a:schemeClr val="accent1"/>
                </a:solidFill>
              </a:rPr>
              <a:t>Agreed to follow-up with second meeting in ~6 months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1C373-ABCF-29B8-2E30-052CC313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D6B76C-4A5F-2EAC-DC5A-59F374FD66E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CLF/EPAC &amp; </a:t>
            </a:r>
            <a:r>
              <a:rPr lang="en-US" dirty="0" err="1"/>
              <a:t>LhARA</a:t>
            </a:r>
            <a:r>
              <a:rPr lang="en-US" dirty="0"/>
              <a:t> …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71E359-2801-7DD8-1972-7B7E089C1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168" y="31395"/>
            <a:ext cx="6824186" cy="172611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603ABF-5B75-B3AC-63E3-BD46A0E42F64}"/>
              </a:ext>
            </a:extLst>
          </p:cNvPr>
          <p:cNvSpPr txBox="1"/>
          <p:nvPr/>
        </p:nvSpPr>
        <p:spPr>
          <a:xfrm>
            <a:off x="8098478" y="152498"/>
            <a:ext cx="4733003" cy="35739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1400" b="1" dirty="0">
                <a:solidFill>
                  <a:schemeClr val="bg1"/>
                </a:solidFill>
              </a:rPr>
              <a:t>https://</a:t>
            </a:r>
            <a:r>
              <a:rPr lang="en-US" sz="1400" b="1" dirty="0" err="1">
                <a:solidFill>
                  <a:schemeClr val="bg1"/>
                </a:solidFill>
              </a:rPr>
              <a:t>indico.stfc.ac.uk</a:t>
            </a:r>
            <a:r>
              <a:rPr lang="en-US" sz="1400" b="1" dirty="0">
                <a:solidFill>
                  <a:schemeClr val="bg1"/>
                </a:solidFill>
              </a:rPr>
              <a:t>/event/1997/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5FAEB7-683F-B783-6C11-D278900C0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4" y="1432948"/>
            <a:ext cx="5109880" cy="266659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4F7A15-04DE-BFA5-0DE6-BE204B037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376" y="2456330"/>
            <a:ext cx="5741406" cy="270588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A679CA-9005-65A6-9D68-942A21B8E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8541" y="4556153"/>
            <a:ext cx="6185645" cy="226524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734302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1DD1-CC28-EF3A-D013-977DC517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Raising resource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ABBB-187A-A678-B780-8479C7F94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IAA: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Impact analysis, benefits map as input to business case (? via UKRI IAA at Imperial)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Bio-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programme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development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Need to consider support for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D.Laird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comms.</a:t>
            </a:r>
          </a:p>
          <a:p>
            <a:endParaRPr lang="en-US" dirty="0"/>
          </a:p>
          <a:p>
            <a:r>
              <a:rPr lang="en-US" dirty="0"/>
              <a:t>STFC SPARK (25Aug26):</a:t>
            </a:r>
          </a:p>
          <a:p>
            <a:pPr lvl="1"/>
            <a:r>
              <a:rPr lang="en-US" dirty="0"/>
              <a:t>RS SSE on tour, our regional outreach, </a:t>
            </a:r>
            <a:r>
              <a:rPr lang="en-US" dirty="0" err="1"/>
              <a:t>D.Laird</a:t>
            </a:r>
            <a:r>
              <a:rPr lang="en-US" dirty="0"/>
              <a:t> comms, schools outreach;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progress, Katia Smith (PPD)</a:t>
            </a:r>
          </a:p>
          <a:p>
            <a:endParaRPr lang="en-US" dirty="0"/>
          </a:p>
          <a:p>
            <a:r>
              <a:rPr lang="en-US" dirty="0"/>
              <a:t>STFC PPRP (27Aug26):</a:t>
            </a:r>
          </a:p>
          <a:p>
            <a:pPr lvl="1"/>
            <a:r>
              <a:rPr lang="en-US" dirty="0"/>
              <a:t>"Talk to </a:t>
            </a:r>
            <a:r>
              <a:rPr lang="en-US" dirty="0" err="1"/>
              <a:t>programme</a:t>
            </a:r>
            <a:r>
              <a:rPr lang="en-US" dirty="0"/>
              <a:t> manager before submitting", conversation worthwhile, Will speak to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S.Verth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07Sep26</a:t>
            </a:r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STFC/EPSRC KTP (no closing date):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Worth discussing?</a:t>
            </a: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EPSRC Collaborate with researchers in Norway (no closing date):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Plasma lens; discuss after 11Sep26 meeting?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/>
              <a:t>EPSRC </a:t>
            </a:r>
            <a:r>
              <a:rPr lang="en-US" dirty="0" err="1"/>
              <a:t>Programme</a:t>
            </a:r>
            <a:r>
              <a:rPr lang="en-US" dirty="0"/>
              <a:t> grant; also outline stage proposal (no deadline):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assembling writing panel</a:t>
            </a:r>
            <a:endParaRPr lang="en-US" dirty="0"/>
          </a:p>
          <a:p>
            <a:pPr lvl="1"/>
            <a:r>
              <a:rPr lang="en-US" dirty="0"/>
              <a:t>Next "gathering" date 01Dec26.</a:t>
            </a:r>
          </a:p>
          <a:p>
            <a:pPr lvl="1"/>
            <a:r>
              <a:rPr lang="en-US" dirty="0"/>
              <a:t>Worth doing to bring together our </a:t>
            </a:r>
            <a:r>
              <a:rPr lang="en-US" dirty="0" err="1"/>
              <a:t>programme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Focus on development of bio and med-tech aspects?</a:t>
            </a:r>
          </a:p>
          <a:p>
            <a:pPr lvl="1"/>
            <a:r>
              <a:rPr lang="en-US" dirty="0"/>
              <a:t>Potential also to bring forward a proposal on plasma lens post 11Sep26 meeting.</a:t>
            </a:r>
          </a:p>
          <a:p>
            <a:endParaRPr lang="en-US" dirty="0"/>
          </a:p>
          <a:p>
            <a:r>
              <a:rPr lang="en-US" dirty="0"/>
              <a:t>EU MCSA: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forced to start now for 2027 submission</a:t>
            </a:r>
            <a:endParaRPr lang="en-US" dirty="0"/>
          </a:p>
          <a:p>
            <a:pPr lvl="1"/>
            <a:r>
              <a:rPr lang="en-US" dirty="0"/>
              <a:t>Restarted!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4735E-0CA4-6162-3241-E450D96B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6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F1148-2133-3CB9-65E9-484987CF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010DB4-599C-79B7-D627-BE98CC46C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9" y="153170"/>
            <a:ext cx="5613940" cy="36935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4569DC-558E-7128-8320-92C57D81E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006" y="-308748"/>
            <a:ext cx="5282565" cy="74754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89ABD-0E80-9FE9-C646-FC5402C923CD}"/>
              </a:ext>
            </a:extLst>
          </p:cNvPr>
          <p:cNvSpPr txBox="1"/>
          <p:nvPr/>
        </p:nvSpPr>
        <p:spPr>
          <a:xfrm>
            <a:off x="4114800" y="4036423"/>
            <a:ext cx="19812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365125" indent="-268288" algn="l">
              <a:lnSpc>
                <a:spcPct val="105000"/>
              </a:lnSpc>
            </a:pPr>
            <a:r>
              <a:rPr lang="en-US" sz="2000" b="1" dirty="0">
                <a:solidFill>
                  <a:schemeClr val="accent1"/>
                </a:solidFill>
              </a:rPr>
              <a:t>Please: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Register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Circulate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F93FE4-E358-FF13-9965-AADDEACF24A4}"/>
              </a:ext>
            </a:extLst>
          </p:cNvPr>
          <p:cNvSpPr txBox="1"/>
          <p:nvPr/>
        </p:nvSpPr>
        <p:spPr>
          <a:xfrm>
            <a:off x="109525" y="6063127"/>
            <a:ext cx="6391973" cy="64098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98425">
              <a:lnSpc>
                <a:spcPct val="105000"/>
              </a:lnSpc>
            </a:pPr>
            <a:r>
              <a:rPr lang="en-GB" b="1" dirty="0">
                <a:solidFill>
                  <a:schemeClr val="accent1"/>
                </a:solidFill>
              </a:rPr>
              <a:t>Now taking initial steps in organisation of third in series:</a:t>
            </a:r>
          </a:p>
          <a:p>
            <a:pPr marL="314325">
              <a:lnSpc>
                <a:spcPct val="105000"/>
              </a:lnSpc>
            </a:pPr>
            <a:r>
              <a:rPr lang="en-GB" b="1" i="1" dirty="0">
                <a:solidFill>
                  <a:schemeClr val="accent6"/>
                </a:solidFill>
              </a:rPr>
              <a:t>Novel time-resolved and high-resolution imaging</a:t>
            </a:r>
            <a:endParaRPr lang="en-US" sz="1600" b="1" i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6792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9878-9A50-F21F-1CA0-CBC4A7C4C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Peer-group meeting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6074C-E4D1-2BA5-6DC2-320CBBD8B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660399"/>
            <a:ext cx="12005953" cy="58324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Past:</a:t>
            </a:r>
          </a:p>
          <a:p>
            <a:pPr lvl="1"/>
            <a:r>
              <a:rPr lang="en-US" dirty="0"/>
              <a:t>CP4CT w/s: International strategic workshop; what will be the unique advantages of laser driven charged particles</a:t>
            </a:r>
          </a:p>
          <a:p>
            <a:pPr lvl="2"/>
            <a:r>
              <a:rPr lang="en-US" dirty="0">
                <a:hlinkClick r:id="rId3"/>
              </a:rPr>
              <a:t>https://indico.stfc.ac.uk/event/1703/</a:t>
            </a:r>
            <a:r>
              <a:rPr lang="en-US" dirty="0"/>
              <a:t>	</a:t>
            </a:r>
          </a:p>
          <a:p>
            <a:pPr lvl="1"/>
            <a:r>
              <a:rPr lang="en-US" dirty="0"/>
              <a:t>Cylindrically-symmetric strong focusing of ion beams; </a:t>
            </a:r>
          </a:p>
          <a:p>
            <a:pPr lvl="2"/>
            <a:r>
              <a:rPr lang="en-US" dirty="0">
                <a:hlinkClick r:id="rId4"/>
              </a:rPr>
              <a:t>https://indico.stfc.ac.uk/event/1956/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Coming up:</a:t>
            </a:r>
          </a:p>
          <a:p>
            <a:pPr lvl="1"/>
            <a:r>
              <a:rPr lang="en-US" dirty="0"/>
              <a:t>Novel time-resolved, high-resolution imaging:</a:t>
            </a:r>
          </a:p>
          <a:p>
            <a:pPr marL="628650" marR="0" lvl="2" indent="-266700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Tbd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2027; Started assembling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organisers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C.Dunsby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K.Parodi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Y.Prezado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…</a:t>
            </a:r>
          </a:p>
          <a:p>
            <a:pPr lvl="1"/>
            <a:endParaRPr lang="en-US" sz="2133" dirty="0"/>
          </a:p>
          <a:p>
            <a:pPr lvl="1"/>
            <a:r>
              <a:rPr lang="en-US" sz="2133" dirty="0"/>
              <a:t>Biology, measurement, simulation and interpretation of ion beams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50672-6BA2-ABFD-6569-10C4D2DF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40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91EB5-1F82-AE43-2C0D-1181F05D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5AA76-D716-77FD-9411-FC383F766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2994"/>
            <a:ext cx="12192000" cy="5785006"/>
          </a:xfrm>
        </p:spPr>
        <p:txBody>
          <a:bodyPr>
            <a:normAutofit/>
          </a:bodyPr>
          <a:lstStyle/>
          <a:p>
            <a:r>
              <a:rPr lang="en-US" dirty="0"/>
              <a:t>Next fortnightly:</a:t>
            </a:r>
          </a:p>
          <a:p>
            <a:pPr lvl="1"/>
            <a:r>
              <a:rPr lang="en-US" dirty="0"/>
              <a:t>   20Oct26</a:t>
            </a:r>
          </a:p>
          <a:p>
            <a:pPr lvl="1"/>
            <a:endParaRPr lang="en-US" dirty="0"/>
          </a:p>
          <a:p>
            <a:r>
              <a:rPr lang="en-US" dirty="0"/>
              <a:t>Next collaboration meeting:</a:t>
            </a:r>
          </a:p>
          <a:p>
            <a:pPr lvl="1"/>
            <a:r>
              <a:rPr lang="en-US" dirty="0"/>
              <a:t>			16Dec26; Imperial’s Blackett Laboratory; South Kensington</a:t>
            </a:r>
          </a:p>
          <a:p>
            <a:pPr lvl="1"/>
            <a:r>
              <a:rPr lang="en-US" dirty="0"/>
              <a:t>				</a:t>
            </a:r>
            <a:r>
              <a:rPr lang="en-US" b="0" dirty="0">
                <a:solidFill>
                  <a:schemeClr val="accent3"/>
                </a:solidFill>
              </a:rPr>
              <a:t>Start organization now!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858F-A629-3E90-09B2-0F82060764A8}"/>
              </a:ext>
            </a:extLst>
          </p:cNvPr>
          <p:cNvSpPr/>
          <p:nvPr/>
        </p:nvSpPr>
        <p:spPr>
          <a:xfrm>
            <a:off x="97200" y="2316559"/>
            <a:ext cx="11764600" cy="15950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42733"/>
      </p:ext>
    </p:extLst>
  </p:cSld>
  <p:clrMapOvr>
    <a:masterClrMapping/>
  </p:clrMapOvr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College Standard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Presentation2" id="{D075A6F8-63C7-994E-95FF-CCA06B4AFD73}" vid="{9AA9E5F4-CB90-D841-8DBF-0752BF5341A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075A6F8-63C7-994E-95FF-CCA06B4AFD73}" vid="{F8B484A0-FF85-CB44-B619-A6D46E442EA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Props1.xml><?xml version="1.0" encoding="utf-8"?>
<ds:datastoreItem xmlns:ds="http://schemas.openxmlformats.org/officeDocument/2006/customXml" ds:itemID="{0BCC2720-3352-404F-8526-0437378EE5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D8D580-1CFD-4A82-B403-D3A047B3EE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e2927-7a8e-4755-b112-de5aaecc1c06"/>
    <ds:schemaRef ds:uri="df1ede62-d5df-40e3-a8ec-fa53b1631612"/>
    <ds:schemaRef ds:uri="d0201ca7-26fa-426c-b12d-c4c6e5857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7BB4C6-127E-40DB-83D0-BAD626190316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f1ede62-d5df-40e3-a8ec-fa53b1631612"/>
    <ds:schemaRef ds:uri="http://purl.org/dc/terms/"/>
    <ds:schemaRef ds:uri="6d1e2927-7a8e-4755-b112-de5aaecc1c06"/>
    <ds:schemaRef ds:uri="http://schemas.openxmlformats.org/package/2006/metadata/core-properties"/>
    <ds:schemaRef ds:uri="d0201ca7-26fa-426c-b12d-c4c6e5857d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ICL PPT Theme</Template>
  <TotalTime>982</TotalTime>
  <Words>676</Words>
  <Application>Microsoft Macintosh PowerPoint</Application>
  <PresentationFormat>Widescreen</PresentationFormat>
  <Paragraphs>111</Paragraphs>
  <Slides>10</Slides>
  <Notes>2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Inter Medium</vt:lpstr>
      <vt:lpstr>ICL PPT Theme</vt:lpstr>
      <vt:lpstr>Custom Design</vt:lpstr>
      <vt:lpstr>News and update</vt:lpstr>
      <vt:lpstr>Updates:</vt:lpstr>
      <vt:lpstr>Updates:</vt:lpstr>
      <vt:lpstr>Updates:</vt:lpstr>
      <vt:lpstr>Updates:</vt:lpstr>
      <vt:lpstr>Updates:</vt:lpstr>
      <vt:lpstr>Raising resource</vt:lpstr>
      <vt:lpstr>PowerPoint Presentation</vt:lpstr>
      <vt:lpstr>Peer-group meeting series</vt:lpstr>
      <vt:lpstr>Going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Long, Kenneth (STFC,RAL,PPD)</dc:creator>
  <cp:lastModifiedBy>Long, Kenneth R</cp:lastModifiedBy>
  <cp:revision>7</cp:revision>
  <dcterms:created xsi:type="dcterms:W3CDTF">2026-01-13T11:04:00Z</dcterms:created>
  <dcterms:modified xsi:type="dcterms:W3CDTF">2026-11-03T13:49:35Z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</Properties>
</file>