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</p:sldIdLst>
  <p:sldSz cx="30275213" cy="4280376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5518" autoAdjust="0"/>
    <p:restoredTop sz="94660"/>
  </p:normalViewPr>
  <p:slideViewPr>
    <p:cSldViewPr snapToGrid="0">
      <p:cViewPr>
        <p:scale>
          <a:sx n="80" d="100"/>
          <a:sy n="80" d="100"/>
        </p:scale>
        <p:origin x="-4944" y="-15408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20" d="100"/>
        <a:sy n="12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olin Whyte" userId="fa61b079-d7ab-40ae-987d-4ab0746848a7" providerId="ADAL" clId="{56AB75D8-537E-4E38-A19D-1004D5405FD7}"/>
    <pc:docChg chg="undo custSel modSld">
      <pc:chgData name="Colin Whyte" userId="fa61b079-d7ab-40ae-987d-4ab0746848a7" providerId="ADAL" clId="{56AB75D8-537E-4E38-A19D-1004D5405FD7}" dt="2023-05-01T13:39:02.242" v="1449" actId="1076"/>
      <pc:docMkLst>
        <pc:docMk/>
      </pc:docMkLst>
      <pc:sldChg chg="addSp delSp modSp mod modAnim">
        <pc:chgData name="Colin Whyte" userId="fa61b079-d7ab-40ae-987d-4ab0746848a7" providerId="ADAL" clId="{56AB75D8-537E-4E38-A19D-1004D5405FD7}" dt="2023-05-01T13:39:02.242" v="1449" actId="1076"/>
        <pc:sldMkLst>
          <pc:docMk/>
          <pc:sldMk cId="3868870512" sldId="256"/>
        </pc:sldMkLst>
        <pc:spChg chg="mod">
          <ac:chgData name="Colin Whyte" userId="fa61b079-d7ab-40ae-987d-4ab0746848a7" providerId="ADAL" clId="{56AB75D8-537E-4E38-A19D-1004D5405FD7}" dt="2023-05-01T12:41:12.795" v="249" actId="1076"/>
          <ac:spMkLst>
            <pc:docMk/>
            <pc:sldMk cId="3868870512" sldId="256"/>
            <ac:spMk id="44" creationId="{74DCD17A-21A3-4BC4-AC68-E6A1AD99DE23}"/>
          </ac:spMkLst>
        </pc:spChg>
        <pc:spChg chg="mod">
          <ac:chgData name="Colin Whyte" userId="fa61b079-d7ab-40ae-987d-4ab0746848a7" providerId="ADAL" clId="{56AB75D8-537E-4E38-A19D-1004D5405FD7}" dt="2023-05-01T12:41:12.795" v="249" actId="1076"/>
          <ac:spMkLst>
            <pc:docMk/>
            <pc:sldMk cId="3868870512" sldId="256"/>
            <ac:spMk id="45" creationId="{B4B661BD-2783-49BB-8E44-F7D41CCDB474}"/>
          </ac:spMkLst>
        </pc:spChg>
        <pc:spChg chg="mod">
          <ac:chgData name="Colin Whyte" userId="fa61b079-d7ab-40ae-987d-4ab0746848a7" providerId="ADAL" clId="{56AB75D8-537E-4E38-A19D-1004D5405FD7}" dt="2023-05-01T12:41:12.795" v="249" actId="1076"/>
          <ac:spMkLst>
            <pc:docMk/>
            <pc:sldMk cId="3868870512" sldId="256"/>
            <ac:spMk id="46" creationId="{EDB5F6A6-B255-40A2-B178-2B510220717B}"/>
          </ac:spMkLst>
        </pc:spChg>
        <pc:spChg chg="mod">
          <ac:chgData name="Colin Whyte" userId="fa61b079-d7ab-40ae-987d-4ab0746848a7" providerId="ADAL" clId="{56AB75D8-537E-4E38-A19D-1004D5405FD7}" dt="2023-05-01T12:41:12.795" v="249" actId="1076"/>
          <ac:spMkLst>
            <pc:docMk/>
            <pc:sldMk cId="3868870512" sldId="256"/>
            <ac:spMk id="47" creationId="{966F85AC-EA12-4AF0-811D-FA768DE01D14}"/>
          </ac:spMkLst>
        </pc:spChg>
        <pc:spChg chg="mod">
          <ac:chgData name="Colin Whyte" userId="fa61b079-d7ab-40ae-987d-4ab0746848a7" providerId="ADAL" clId="{56AB75D8-537E-4E38-A19D-1004D5405FD7}" dt="2023-05-01T12:41:12.795" v="249" actId="1076"/>
          <ac:spMkLst>
            <pc:docMk/>
            <pc:sldMk cId="3868870512" sldId="256"/>
            <ac:spMk id="48" creationId="{E1E23CC3-5A3F-4B4B-9EEF-B5BF755C9942}"/>
          </ac:spMkLst>
        </pc:spChg>
        <pc:spChg chg="mod">
          <ac:chgData name="Colin Whyte" userId="fa61b079-d7ab-40ae-987d-4ab0746848a7" providerId="ADAL" clId="{56AB75D8-537E-4E38-A19D-1004D5405FD7}" dt="2023-05-01T12:41:12.795" v="249" actId="1076"/>
          <ac:spMkLst>
            <pc:docMk/>
            <pc:sldMk cId="3868870512" sldId="256"/>
            <ac:spMk id="49" creationId="{16027962-DA2C-47CE-8C5B-DCB4BFCD79A7}"/>
          </ac:spMkLst>
        </pc:spChg>
        <pc:spChg chg="mod">
          <ac:chgData name="Colin Whyte" userId="fa61b079-d7ab-40ae-987d-4ab0746848a7" providerId="ADAL" clId="{56AB75D8-537E-4E38-A19D-1004D5405FD7}" dt="2023-05-01T12:41:12.795" v="249" actId="1076"/>
          <ac:spMkLst>
            <pc:docMk/>
            <pc:sldMk cId="3868870512" sldId="256"/>
            <ac:spMk id="51" creationId="{4B9EF86E-745F-4045-AD90-5547333B71D2}"/>
          </ac:spMkLst>
        </pc:spChg>
        <pc:spChg chg="mod">
          <ac:chgData name="Colin Whyte" userId="fa61b079-d7ab-40ae-987d-4ab0746848a7" providerId="ADAL" clId="{56AB75D8-537E-4E38-A19D-1004D5405FD7}" dt="2023-05-01T10:59:43.828" v="49" actId="164"/>
          <ac:spMkLst>
            <pc:docMk/>
            <pc:sldMk cId="3868870512" sldId="256"/>
            <ac:spMk id="57" creationId="{D4214371-4244-44A8-92D5-26B7C9FA14A6}"/>
          </ac:spMkLst>
        </pc:spChg>
        <pc:spChg chg="mod">
          <ac:chgData name="Colin Whyte" userId="fa61b079-d7ab-40ae-987d-4ab0746848a7" providerId="ADAL" clId="{56AB75D8-537E-4E38-A19D-1004D5405FD7}" dt="2023-05-01T13:33:04.986" v="1261" actId="1076"/>
          <ac:spMkLst>
            <pc:docMk/>
            <pc:sldMk cId="3868870512" sldId="256"/>
            <ac:spMk id="62" creationId="{43F3555C-41E6-4061-886D-16C65A88EDC5}"/>
          </ac:spMkLst>
        </pc:spChg>
        <pc:spChg chg="mod">
          <ac:chgData name="Colin Whyte" userId="fa61b079-d7ab-40ae-987d-4ab0746848a7" providerId="ADAL" clId="{56AB75D8-537E-4E38-A19D-1004D5405FD7}" dt="2023-05-01T13:20:38.970" v="871" actId="1076"/>
          <ac:spMkLst>
            <pc:docMk/>
            <pc:sldMk cId="3868870512" sldId="256"/>
            <ac:spMk id="69" creationId="{1769C665-B986-4147-88E2-C0686BFAE18F}"/>
          </ac:spMkLst>
        </pc:spChg>
        <pc:spChg chg="mod">
          <ac:chgData name="Colin Whyte" userId="fa61b079-d7ab-40ae-987d-4ab0746848a7" providerId="ADAL" clId="{56AB75D8-537E-4E38-A19D-1004D5405FD7}" dt="2023-05-01T13:20:29.506" v="870" actId="1076"/>
          <ac:spMkLst>
            <pc:docMk/>
            <pc:sldMk cId="3868870512" sldId="256"/>
            <ac:spMk id="70" creationId="{2FB46D55-85DA-407C-A983-0FD4A6076DDC}"/>
          </ac:spMkLst>
        </pc:spChg>
        <pc:spChg chg="del mod">
          <ac:chgData name="Colin Whyte" userId="fa61b079-d7ab-40ae-987d-4ab0746848a7" providerId="ADAL" clId="{56AB75D8-537E-4E38-A19D-1004D5405FD7}" dt="2023-05-01T12:58:53.951" v="419" actId="478"/>
          <ac:spMkLst>
            <pc:docMk/>
            <pc:sldMk cId="3868870512" sldId="256"/>
            <ac:spMk id="71" creationId="{7BAB75F7-6953-4E15-A9D7-1D91F9ABD43C}"/>
          </ac:spMkLst>
        </pc:spChg>
        <pc:spChg chg="mod">
          <ac:chgData name="Colin Whyte" userId="fa61b079-d7ab-40ae-987d-4ab0746848a7" providerId="ADAL" clId="{56AB75D8-537E-4E38-A19D-1004D5405FD7}" dt="2023-05-01T13:35:44.193" v="1327" actId="20577"/>
          <ac:spMkLst>
            <pc:docMk/>
            <pc:sldMk cId="3868870512" sldId="256"/>
            <ac:spMk id="72" creationId="{388B6674-7C09-4A16-922E-ED4D7A79F254}"/>
          </ac:spMkLst>
        </pc:spChg>
        <pc:spChg chg="mod">
          <ac:chgData name="Colin Whyte" userId="fa61b079-d7ab-40ae-987d-4ab0746848a7" providerId="ADAL" clId="{56AB75D8-537E-4E38-A19D-1004D5405FD7}" dt="2023-05-01T13:33:10.531" v="1263" actId="1076"/>
          <ac:spMkLst>
            <pc:docMk/>
            <pc:sldMk cId="3868870512" sldId="256"/>
            <ac:spMk id="73" creationId="{DBAFBEEB-3E4B-4757-B358-28F21429C5A7}"/>
          </ac:spMkLst>
        </pc:spChg>
        <pc:spChg chg="mod">
          <ac:chgData name="Colin Whyte" userId="fa61b079-d7ab-40ae-987d-4ab0746848a7" providerId="ADAL" clId="{56AB75D8-537E-4E38-A19D-1004D5405FD7}" dt="2023-05-01T12:59:21.127" v="427" actId="21"/>
          <ac:spMkLst>
            <pc:docMk/>
            <pc:sldMk cId="3868870512" sldId="256"/>
            <ac:spMk id="74" creationId="{727A7A74-AA24-426D-AE0F-3AAA274189E4}"/>
          </ac:spMkLst>
        </pc:spChg>
        <pc:spChg chg="del mod">
          <ac:chgData name="Colin Whyte" userId="fa61b079-d7ab-40ae-987d-4ab0746848a7" providerId="ADAL" clId="{56AB75D8-537E-4E38-A19D-1004D5405FD7}" dt="2023-05-01T13:05:50.139" v="642" actId="478"/>
          <ac:spMkLst>
            <pc:docMk/>
            <pc:sldMk cId="3868870512" sldId="256"/>
            <ac:spMk id="75" creationId="{5FD14474-0617-40AC-9489-58F8DF7F4233}"/>
          </ac:spMkLst>
        </pc:spChg>
        <pc:spChg chg="del mod">
          <ac:chgData name="Colin Whyte" userId="fa61b079-d7ab-40ae-987d-4ab0746848a7" providerId="ADAL" clId="{56AB75D8-537E-4E38-A19D-1004D5405FD7}" dt="2023-05-01T13:04:47.880" v="614" actId="21"/>
          <ac:spMkLst>
            <pc:docMk/>
            <pc:sldMk cId="3868870512" sldId="256"/>
            <ac:spMk id="76" creationId="{124D9CA6-9596-4473-AC14-1AFF4527D72E}"/>
          </ac:spMkLst>
        </pc:spChg>
        <pc:spChg chg="del mod">
          <ac:chgData name="Colin Whyte" userId="fa61b079-d7ab-40ae-987d-4ab0746848a7" providerId="ADAL" clId="{56AB75D8-537E-4E38-A19D-1004D5405FD7}" dt="2023-05-01T13:04:44.891" v="613" actId="21"/>
          <ac:spMkLst>
            <pc:docMk/>
            <pc:sldMk cId="3868870512" sldId="256"/>
            <ac:spMk id="77" creationId="{2812122F-95F5-4ECE-A9B0-926F661BEFB8}"/>
          </ac:spMkLst>
        </pc:spChg>
        <pc:spChg chg="mod">
          <ac:chgData name="Colin Whyte" userId="fa61b079-d7ab-40ae-987d-4ab0746848a7" providerId="ADAL" clId="{56AB75D8-537E-4E38-A19D-1004D5405FD7}" dt="2023-05-01T13:20:10.706" v="868" actId="1076"/>
          <ac:spMkLst>
            <pc:docMk/>
            <pc:sldMk cId="3868870512" sldId="256"/>
            <ac:spMk id="78" creationId="{C77FEEB6-8D5D-4F61-9170-506E8E3958F8}"/>
          </ac:spMkLst>
        </pc:spChg>
        <pc:spChg chg="mod">
          <ac:chgData name="Colin Whyte" userId="fa61b079-d7ab-40ae-987d-4ab0746848a7" providerId="ADAL" clId="{56AB75D8-537E-4E38-A19D-1004D5405FD7}" dt="2023-05-01T13:20:02.522" v="866" actId="1076"/>
          <ac:spMkLst>
            <pc:docMk/>
            <pc:sldMk cId="3868870512" sldId="256"/>
            <ac:spMk id="79" creationId="{6EE03F9D-9DAA-4CB4-B077-C5A49F56ADA6}"/>
          </ac:spMkLst>
        </pc:spChg>
        <pc:spChg chg="mod">
          <ac:chgData name="Colin Whyte" userId="fa61b079-d7ab-40ae-987d-4ab0746848a7" providerId="ADAL" clId="{56AB75D8-537E-4E38-A19D-1004D5405FD7}" dt="2023-05-01T13:18:21.570" v="840" actId="1076"/>
          <ac:spMkLst>
            <pc:docMk/>
            <pc:sldMk cId="3868870512" sldId="256"/>
            <ac:spMk id="80" creationId="{85732924-0ECF-4260-994B-D42856E40672}"/>
          </ac:spMkLst>
        </pc:spChg>
        <pc:spChg chg="mod">
          <ac:chgData name="Colin Whyte" userId="fa61b079-d7ab-40ae-987d-4ab0746848a7" providerId="ADAL" clId="{56AB75D8-537E-4E38-A19D-1004D5405FD7}" dt="2023-05-01T13:17:03.874" v="807" actId="1076"/>
          <ac:spMkLst>
            <pc:docMk/>
            <pc:sldMk cId="3868870512" sldId="256"/>
            <ac:spMk id="81" creationId="{2A758AFF-0204-4D2D-911A-D8B1AC2BDAB8}"/>
          </ac:spMkLst>
        </pc:spChg>
        <pc:spChg chg="del mod">
          <ac:chgData name="Colin Whyte" userId="fa61b079-d7ab-40ae-987d-4ab0746848a7" providerId="ADAL" clId="{56AB75D8-537E-4E38-A19D-1004D5405FD7}" dt="2023-05-01T13:04:41.211" v="612" actId="21"/>
          <ac:spMkLst>
            <pc:docMk/>
            <pc:sldMk cId="3868870512" sldId="256"/>
            <ac:spMk id="84" creationId="{D7DD22B3-7760-4E3F-822D-465B2B7434F0}"/>
          </ac:spMkLst>
        </pc:spChg>
        <pc:spChg chg="del mod">
          <ac:chgData name="Colin Whyte" userId="fa61b079-d7ab-40ae-987d-4ab0746848a7" providerId="ADAL" clId="{56AB75D8-537E-4E38-A19D-1004D5405FD7}" dt="2023-05-01T13:04:34.910" v="611" actId="21"/>
          <ac:spMkLst>
            <pc:docMk/>
            <pc:sldMk cId="3868870512" sldId="256"/>
            <ac:spMk id="85" creationId="{2E33A31D-F766-4E36-A14F-FEEC89C344F4}"/>
          </ac:spMkLst>
        </pc:spChg>
        <pc:spChg chg="mod">
          <ac:chgData name="Colin Whyte" userId="fa61b079-d7ab-40ae-987d-4ab0746848a7" providerId="ADAL" clId="{56AB75D8-537E-4E38-A19D-1004D5405FD7}" dt="2023-05-01T13:19:56.251" v="865" actId="1076"/>
          <ac:spMkLst>
            <pc:docMk/>
            <pc:sldMk cId="3868870512" sldId="256"/>
            <ac:spMk id="87" creationId="{611E329F-AB5E-4CBA-9382-2C9BF94ACF63}"/>
          </ac:spMkLst>
        </pc:spChg>
        <pc:spChg chg="mod">
          <ac:chgData name="Colin Whyte" userId="fa61b079-d7ab-40ae-987d-4ab0746848a7" providerId="ADAL" clId="{56AB75D8-537E-4E38-A19D-1004D5405FD7}" dt="2023-05-01T13:19:53.755" v="864" actId="1076"/>
          <ac:spMkLst>
            <pc:docMk/>
            <pc:sldMk cId="3868870512" sldId="256"/>
            <ac:spMk id="88" creationId="{B61C83B4-300F-49CC-BD14-F77CB43ABBB9}"/>
          </ac:spMkLst>
        </pc:spChg>
        <pc:spChg chg="del mod">
          <ac:chgData name="Colin Whyte" userId="fa61b079-d7ab-40ae-987d-4ab0746848a7" providerId="ADAL" clId="{56AB75D8-537E-4E38-A19D-1004D5405FD7}" dt="2023-05-01T13:02:27.423" v="509" actId="478"/>
          <ac:spMkLst>
            <pc:docMk/>
            <pc:sldMk cId="3868870512" sldId="256"/>
            <ac:spMk id="89" creationId="{CFF9727E-B23A-4214-928C-153006957EF6}"/>
          </ac:spMkLst>
        </pc:spChg>
        <pc:spChg chg="del mod">
          <ac:chgData name="Colin Whyte" userId="fa61b079-d7ab-40ae-987d-4ab0746848a7" providerId="ADAL" clId="{56AB75D8-537E-4E38-A19D-1004D5405FD7}" dt="2023-05-01T13:02:25.701" v="508" actId="478"/>
          <ac:spMkLst>
            <pc:docMk/>
            <pc:sldMk cId="3868870512" sldId="256"/>
            <ac:spMk id="90" creationId="{4C45D9CF-EB07-4E8D-877F-6FBF4D175DA4}"/>
          </ac:spMkLst>
        </pc:spChg>
        <pc:spChg chg="mod">
          <ac:chgData name="Colin Whyte" userId="fa61b079-d7ab-40ae-987d-4ab0746848a7" providerId="ADAL" clId="{56AB75D8-537E-4E38-A19D-1004D5405FD7}" dt="2023-05-01T13:17:44.819" v="817" actId="1076"/>
          <ac:spMkLst>
            <pc:docMk/>
            <pc:sldMk cId="3868870512" sldId="256"/>
            <ac:spMk id="93" creationId="{1DBE1A5A-F52F-4654-B270-0C9ECA005C6B}"/>
          </ac:spMkLst>
        </pc:spChg>
        <pc:spChg chg="mod">
          <ac:chgData name="Colin Whyte" userId="fa61b079-d7ab-40ae-987d-4ab0746848a7" providerId="ADAL" clId="{56AB75D8-537E-4E38-A19D-1004D5405FD7}" dt="2023-05-01T13:20:15.458" v="869" actId="1076"/>
          <ac:spMkLst>
            <pc:docMk/>
            <pc:sldMk cId="3868870512" sldId="256"/>
            <ac:spMk id="94" creationId="{A4A5B20B-F472-4132-B4B9-FE95B3B8A891}"/>
          </ac:spMkLst>
        </pc:spChg>
        <pc:spChg chg="mod">
          <ac:chgData name="Colin Whyte" userId="fa61b079-d7ab-40ae-987d-4ab0746848a7" providerId="ADAL" clId="{56AB75D8-537E-4E38-A19D-1004D5405FD7}" dt="2023-05-01T12:48:05.259" v="285" actId="1076"/>
          <ac:spMkLst>
            <pc:docMk/>
            <pc:sldMk cId="3868870512" sldId="256"/>
            <ac:spMk id="103" creationId="{56D07815-0E6A-4335-AADB-5F3F83A0ECF8}"/>
          </ac:spMkLst>
        </pc:spChg>
        <pc:spChg chg="add mod">
          <ac:chgData name="Colin Whyte" userId="fa61b079-d7ab-40ae-987d-4ab0746848a7" providerId="ADAL" clId="{56AB75D8-537E-4E38-A19D-1004D5405FD7}" dt="2023-05-01T11:06:23.263" v="133" actId="1076"/>
          <ac:spMkLst>
            <pc:docMk/>
            <pc:sldMk cId="3868870512" sldId="256"/>
            <ac:spMk id="107" creationId="{AF9F1F87-47F7-4C28-B93A-85BBC13FEA50}"/>
          </ac:spMkLst>
        </pc:spChg>
        <pc:spChg chg="add mod ord">
          <ac:chgData name="Colin Whyte" userId="fa61b079-d7ab-40ae-987d-4ab0746848a7" providerId="ADAL" clId="{56AB75D8-537E-4E38-A19D-1004D5405FD7}" dt="2023-05-01T12:57:35.998" v="406" actId="167"/>
          <ac:spMkLst>
            <pc:docMk/>
            <pc:sldMk cId="3868870512" sldId="256"/>
            <ac:spMk id="108" creationId="{0EF6EE21-554E-4787-B5F2-69C6A7CDC6E2}"/>
          </ac:spMkLst>
        </pc:spChg>
        <pc:spChg chg="add mod ord">
          <ac:chgData name="Colin Whyte" userId="fa61b079-d7ab-40ae-987d-4ab0746848a7" providerId="ADAL" clId="{56AB75D8-537E-4E38-A19D-1004D5405FD7}" dt="2023-05-01T12:57:39.966" v="407" actId="167"/>
          <ac:spMkLst>
            <pc:docMk/>
            <pc:sldMk cId="3868870512" sldId="256"/>
            <ac:spMk id="111" creationId="{807B599B-06D5-4383-B50A-5CAA6046B35C}"/>
          </ac:spMkLst>
        </pc:spChg>
        <pc:spChg chg="add">
          <ac:chgData name="Colin Whyte" userId="fa61b079-d7ab-40ae-987d-4ab0746848a7" providerId="ADAL" clId="{56AB75D8-537E-4E38-A19D-1004D5405FD7}" dt="2023-05-01T13:05:59.625" v="645" actId="22"/>
          <ac:spMkLst>
            <pc:docMk/>
            <pc:sldMk cId="3868870512" sldId="256"/>
            <ac:spMk id="155" creationId="{D5AAFAB9-9B47-4EFF-8306-655C3FE31A0A}"/>
          </ac:spMkLst>
        </pc:spChg>
        <pc:spChg chg="add del">
          <ac:chgData name="Colin Whyte" userId="fa61b079-d7ab-40ae-987d-4ab0746848a7" providerId="ADAL" clId="{56AB75D8-537E-4E38-A19D-1004D5405FD7}" dt="2023-05-01T13:23:41.290" v="928" actId="22"/>
          <ac:spMkLst>
            <pc:docMk/>
            <pc:sldMk cId="3868870512" sldId="256"/>
            <ac:spMk id="160" creationId="{89725D31-488B-4B1B-81F8-A151F7E1AECD}"/>
          </ac:spMkLst>
        </pc:spChg>
        <pc:spChg chg="add mod ord">
          <ac:chgData name="Colin Whyte" userId="fa61b079-d7ab-40ae-987d-4ab0746848a7" providerId="ADAL" clId="{56AB75D8-537E-4E38-A19D-1004D5405FD7}" dt="2023-05-01T13:33:14.495" v="1265" actId="1076"/>
          <ac:spMkLst>
            <pc:docMk/>
            <pc:sldMk cId="3868870512" sldId="256"/>
            <ac:spMk id="1034" creationId="{A1A798E0-1F48-4D72-85F2-1971C29CC256}"/>
          </ac:spMkLst>
        </pc:spChg>
        <pc:spChg chg="add mod">
          <ac:chgData name="Colin Whyte" userId="fa61b079-d7ab-40ae-987d-4ab0746848a7" providerId="ADAL" clId="{56AB75D8-537E-4E38-A19D-1004D5405FD7}" dt="2023-05-01T12:54:19.067" v="345" actId="1076"/>
          <ac:spMkLst>
            <pc:docMk/>
            <pc:sldMk cId="3868870512" sldId="256"/>
            <ac:spMk id="1040" creationId="{4870EBA5-6327-4224-9211-DC239C9CFA5A}"/>
          </ac:spMkLst>
        </pc:spChg>
        <pc:spChg chg="add mod ord">
          <ac:chgData name="Colin Whyte" userId="fa61b079-d7ab-40ae-987d-4ab0746848a7" providerId="ADAL" clId="{56AB75D8-537E-4E38-A19D-1004D5405FD7}" dt="2023-05-01T12:54:56.937" v="351" actId="208"/>
          <ac:spMkLst>
            <pc:docMk/>
            <pc:sldMk cId="3868870512" sldId="256"/>
            <ac:spMk id="1041" creationId="{AEFE1B9B-AF12-4637-806B-D59F45761BA5}"/>
          </ac:spMkLst>
        </pc:spChg>
        <pc:spChg chg="add mod ord">
          <ac:chgData name="Colin Whyte" userId="fa61b079-d7ab-40ae-987d-4ab0746848a7" providerId="ADAL" clId="{56AB75D8-537E-4E38-A19D-1004D5405FD7}" dt="2023-05-01T13:24:45.831" v="978" actId="167"/>
          <ac:spMkLst>
            <pc:docMk/>
            <pc:sldMk cId="3868870512" sldId="256"/>
            <ac:spMk id="1042" creationId="{F409AE16-3EB1-4A3C-BDBA-A776487D9605}"/>
          </ac:spMkLst>
        </pc:spChg>
        <pc:spChg chg="add mod">
          <ac:chgData name="Colin Whyte" userId="fa61b079-d7ab-40ae-987d-4ab0746848a7" providerId="ADAL" clId="{56AB75D8-537E-4E38-A19D-1004D5405FD7}" dt="2023-05-01T12:56:30.403" v="398" actId="1076"/>
          <ac:spMkLst>
            <pc:docMk/>
            <pc:sldMk cId="3868870512" sldId="256"/>
            <ac:spMk id="1043" creationId="{895BD6DB-9287-4626-91B0-544BE7484875}"/>
          </ac:spMkLst>
        </pc:spChg>
        <pc:spChg chg="add del mod ord">
          <ac:chgData name="Colin Whyte" userId="fa61b079-d7ab-40ae-987d-4ab0746848a7" providerId="ADAL" clId="{56AB75D8-537E-4E38-A19D-1004D5405FD7}" dt="2023-05-01T13:32:38.086" v="1254" actId="1076"/>
          <ac:spMkLst>
            <pc:docMk/>
            <pc:sldMk cId="3868870512" sldId="256"/>
            <ac:spMk id="1044" creationId="{6EB4BFBF-4A8E-432F-A57B-78632A9A9E6E}"/>
          </ac:spMkLst>
        </pc:spChg>
        <pc:spChg chg="add mod">
          <ac:chgData name="Colin Whyte" userId="fa61b079-d7ab-40ae-987d-4ab0746848a7" providerId="ADAL" clId="{56AB75D8-537E-4E38-A19D-1004D5405FD7}" dt="2023-05-01T13:23:57.963" v="930"/>
          <ac:spMkLst>
            <pc:docMk/>
            <pc:sldMk cId="3868870512" sldId="256"/>
            <ac:spMk id="1046" creationId="{B943F95F-B9B6-4D8E-A5E4-721B590BD420}"/>
          </ac:spMkLst>
        </pc:spChg>
        <pc:spChg chg="add mod ord">
          <ac:chgData name="Colin Whyte" userId="fa61b079-d7ab-40ae-987d-4ab0746848a7" providerId="ADAL" clId="{56AB75D8-537E-4E38-A19D-1004D5405FD7}" dt="2023-05-01T13:29:51.877" v="1188" actId="167"/>
          <ac:spMkLst>
            <pc:docMk/>
            <pc:sldMk cId="3868870512" sldId="256"/>
            <ac:spMk id="1047" creationId="{F2F47E3E-B6DA-4060-AF7A-B5A707767239}"/>
          </ac:spMkLst>
        </pc:spChg>
        <pc:spChg chg="add mod ord">
          <ac:chgData name="Colin Whyte" userId="fa61b079-d7ab-40ae-987d-4ab0746848a7" providerId="ADAL" clId="{56AB75D8-537E-4E38-A19D-1004D5405FD7}" dt="2023-05-01T13:24:01.570" v="931"/>
          <ac:spMkLst>
            <pc:docMk/>
            <pc:sldMk cId="3868870512" sldId="256"/>
            <ac:spMk id="1048" creationId="{238E380A-3F35-4158-8DE4-90556291984E}"/>
          </ac:spMkLst>
        </pc:spChg>
        <pc:spChg chg="add mod">
          <ac:chgData name="Colin Whyte" userId="fa61b079-d7ab-40ae-987d-4ab0746848a7" providerId="ADAL" clId="{56AB75D8-537E-4E38-A19D-1004D5405FD7}" dt="2023-05-01T13:25:07.907" v="985" actId="1076"/>
          <ac:spMkLst>
            <pc:docMk/>
            <pc:sldMk cId="3868870512" sldId="256"/>
            <ac:spMk id="1050" creationId="{C0B08E29-3D02-4A53-A8A7-1D6B2C58398B}"/>
          </ac:spMkLst>
        </pc:spChg>
        <pc:spChg chg="add mod ord">
          <ac:chgData name="Colin Whyte" userId="fa61b079-d7ab-40ae-987d-4ab0746848a7" providerId="ADAL" clId="{56AB75D8-537E-4E38-A19D-1004D5405FD7}" dt="2023-05-01T13:36:32.781" v="1328" actId="167"/>
          <ac:spMkLst>
            <pc:docMk/>
            <pc:sldMk cId="3868870512" sldId="256"/>
            <ac:spMk id="1051" creationId="{83A0B457-300F-4DD4-9194-F92DE33D4716}"/>
          </ac:spMkLst>
        </pc:spChg>
        <pc:spChg chg="add mod">
          <ac:chgData name="Colin Whyte" userId="fa61b079-d7ab-40ae-987d-4ab0746848a7" providerId="ADAL" clId="{56AB75D8-537E-4E38-A19D-1004D5405FD7}" dt="2023-05-01T13:26:59.498" v="1044" actId="1076"/>
          <ac:spMkLst>
            <pc:docMk/>
            <pc:sldMk cId="3868870512" sldId="256"/>
            <ac:spMk id="1052" creationId="{CD464A10-7F7D-4225-8A4C-854150867264}"/>
          </ac:spMkLst>
        </pc:spChg>
        <pc:spChg chg="add mod">
          <ac:chgData name="Colin Whyte" userId="fa61b079-d7ab-40ae-987d-4ab0746848a7" providerId="ADAL" clId="{56AB75D8-537E-4E38-A19D-1004D5405FD7}" dt="2023-05-01T13:30:41.360" v="1237" actId="403"/>
          <ac:spMkLst>
            <pc:docMk/>
            <pc:sldMk cId="3868870512" sldId="256"/>
            <ac:spMk id="1053" creationId="{101B76B3-24BF-4238-B0CD-A7FA99E5775A}"/>
          </ac:spMkLst>
        </pc:spChg>
        <pc:spChg chg="add mod ord">
          <ac:chgData name="Colin Whyte" userId="fa61b079-d7ab-40ae-987d-4ab0746848a7" providerId="ADAL" clId="{56AB75D8-537E-4E38-A19D-1004D5405FD7}" dt="2023-05-01T13:29:43.285" v="1186" actId="167"/>
          <ac:spMkLst>
            <pc:docMk/>
            <pc:sldMk cId="3868870512" sldId="256"/>
            <ac:spMk id="1054" creationId="{8E1CE162-BBCA-45C7-96E3-7F17BAACEE72}"/>
          </ac:spMkLst>
        </pc:spChg>
        <pc:spChg chg="add mod">
          <ac:chgData name="Colin Whyte" userId="fa61b079-d7ab-40ae-987d-4ab0746848a7" providerId="ADAL" clId="{56AB75D8-537E-4E38-A19D-1004D5405FD7}" dt="2023-05-01T13:39:02.242" v="1449" actId="1076"/>
          <ac:spMkLst>
            <pc:docMk/>
            <pc:sldMk cId="3868870512" sldId="256"/>
            <ac:spMk id="1074" creationId="{E520BF23-4D14-41A1-B33C-D078839E677A}"/>
          </ac:spMkLst>
        </pc:spChg>
        <pc:grpChg chg="mod">
          <ac:chgData name="Colin Whyte" userId="fa61b079-d7ab-40ae-987d-4ab0746848a7" providerId="ADAL" clId="{56AB75D8-537E-4E38-A19D-1004D5405FD7}" dt="2023-05-01T12:45:18.922" v="256" actId="14100"/>
          <ac:grpSpMkLst>
            <pc:docMk/>
            <pc:sldMk cId="3868870512" sldId="256"/>
            <ac:grpSpMk id="7" creationId="{967BF811-8873-4FE4-B7D7-C918F02F6590}"/>
          </ac:grpSpMkLst>
        </pc:grpChg>
        <pc:grpChg chg="mod">
          <ac:chgData name="Colin Whyte" userId="fa61b079-d7ab-40ae-987d-4ab0746848a7" providerId="ADAL" clId="{56AB75D8-537E-4E38-A19D-1004D5405FD7}" dt="2023-05-01T12:41:12.795" v="249" actId="1076"/>
          <ac:grpSpMkLst>
            <pc:docMk/>
            <pc:sldMk cId="3868870512" sldId="256"/>
            <ac:grpSpMk id="43" creationId="{95C246C6-1123-4BDB-AA59-31A120371971}"/>
          </ac:grpSpMkLst>
        </pc:grpChg>
        <pc:grpChg chg="add del mod ord">
          <ac:chgData name="Colin Whyte" userId="fa61b079-d7ab-40ae-987d-4ab0746848a7" providerId="ADAL" clId="{56AB75D8-537E-4E38-A19D-1004D5405FD7}" dt="2023-05-01T13:32:31.180" v="1251" actId="21"/>
          <ac:grpSpMkLst>
            <pc:docMk/>
            <pc:sldMk cId="3868870512" sldId="256"/>
            <ac:grpSpMk id="61" creationId="{2ECE0137-8570-41B3-866C-F9778CA50CF3}"/>
          </ac:grpSpMkLst>
        </pc:grpChg>
        <pc:grpChg chg="mod">
          <ac:chgData name="Colin Whyte" userId="fa61b079-d7ab-40ae-987d-4ab0746848a7" providerId="ADAL" clId="{56AB75D8-537E-4E38-A19D-1004D5405FD7}" dt="2023-05-01T13:24:34.300" v="976" actId="1076"/>
          <ac:grpSpMkLst>
            <pc:docMk/>
            <pc:sldMk cId="3868870512" sldId="256"/>
            <ac:grpSpMk id="100" creationId="{AAFFB530-C359-442F-9AC3-BA091572F56F}"/>
          </ac:grpSpMkLst>
        </pc:grpChg>
        <pc:grpChg chg="add del mod">
          <ac:chgData name="Colin Whyte" userId="fa61b079-d7ab-40ae-987d-4ab0746848a7" providerId="ADAL" clId="{56AB75D8-537E-4E38-A19D-1004D5405FD7}" dt="2023-05-01T11:02:29.699" v="96" actId="165"/>
          <ac:grpSpMkLst>
            <pc:docMk/>
            <pc:sldMk cId="3868870512" sldId="256"/>
            <ac:grpSpMk id="101" creationId="{F6B9F9CC-5AC0-491F-A1C3-7C3F800927D7}"/>
          </ac:grpSpMkLst>
        </pc:grpChg>
        <pc:grpChg chg="add mod">
          <ac:chgData name="Colin Whyte" userId="fa61b079-d7ab-40ae-987d-4ab0746848a7" providerId="ADAL" clId="{56AB75D8-537E-4E38-A19D-1004D5405FD7}" dt="2023-05-01T11:03:54.461" v="115" actId="164"/>
          <ac:grpSpMkLst>
            <pc:docMk/>
            <pc:sldMk cId="3868870512" sldId="256"/>
            <ac:grpSpMk id="106" creationId="{21CF351A-9241-4CCB-9F69-FC6810723DFA}"/>
          </ac:grpSpMkLst>
        </pc:grpChg>
        <pc:grpChg chg="add mod">
          <ac:chgData name="Colin Whyte" userId="fa61b079-d7ab-40ae-987d-4ab0746848a7" providerId="ADAL" clId="{56AB75D8-537E-4E38-A19D-1004D5405FD7}" dt="2023-05-01T11:03:54.461" v="115" actId="164"/>
          <ac:grpSpMkLst>
            <pc:docMk/>
            <pc:sldMk cId="3868870512" sldId="256"/>
            <ac:grpSpMk id="109" creationId="{28C26627-222F-42E8-BABE-4B85C3A8A237}"/>
          </ac:grpSpMkLst>
        </pc:grpChg>
        <pc:grpChg chg="add mod">
          <ac:chgData name="Colin Whyte" userId="fa61b079-d7ab-40ae-987d-4ab0746848a7" providerId="ADAL" clId="{56AB75D8-537E-4E38-A19D-1004D5405FD7}" dt="2023-05-01T11:06:26.390" v="134" actId="1076"/>
          <ac:grpSpMkLst>
            <pc:docMk/>
            <pc:sldMk cId="3868870512" sldId="256"/>
            <ac:grpSpMk id="110" creationId="{3F1A2979-AE73-4C04-9EDE-76D24BE6BB27}"/>
          </ac:grpSpMkLst>
        </pc:grpChg>
        <pc:grpChg chg="add mod">
          <ac:chgData name="Colin Whyte" userId="fa61b079-d7ab-40ae-987d-4ab0746848a7" providerId="ADAL" clId="{56AB75D8-537E-4E38-A19D-1004D5405FD7}" dt="2023-05-01T12:45:43.131" v="259" actId="164"/>
          <ac:grpSpMkLst>
            <pc:docMk/>
            <pc:sldMk cId="3868870512" sldId="256"/>
            <ac:grpSpMk id="141" creationId="{3B81F62C-E921-4319-8789-5D154BE9A71B}"/>
          </ac:grpSpMkLst>
        </pc:grpChg>
        <pc:grpChg chg="add mod">
          <ac:chgData name="Colin Whyte" userId="fa61b079-d7ab-40ae-987d-4ab0746848a7" providerId="ADAL" clId="{56AB75D8-537E-4E38-A19D-1004D5405FD7}" dt="2023-05-01T13:22:08.842" v="912" actId="1076"/>
          <ac:grpSpMkLst>
            <pc:docMk/>
            <pc:sldMk cId="3868870512" sldId="256"/>
            <ac:grpSpMk id="1035" creationId="{0887775C-2485-47A5-987A-43F02384E2DF}"/>
          </ac:grpSpMkLst>
        </pc:grpChg>
        <pc:grpChg chg="add mod">
          <ac:chgData name="Colin Whyte" userId="fa61b079-d7ab-40ae-987d-4ab0746848a7" providerId="ADAL" clId="{56AB75D8-537E-4E38-A19D-1004D5405FD7}" dt="2023-05-01T12:48:05.259" v="285" actId="1076"/>
          <ac:grpSpMkLst>
            <pc:docMk/>
            <pc:sldMk cId="3868870512" sldId="256"/>
            <ac:grpSpMk id="1036" creationId="{0795BF70-E66C-4467-AE39-67797AC97490}"/>
          </ac:grpSpMkLst>
        </pc:grpChg>
        <pc:grpChg chg="add mod">
          <ac:chgData name="Colin Whyte" userId="fa61b079-d7ab-40ae-987d-4ab0746848a7" providerId="ADAL" clId="{56AB75D8-537E-4E38-A19D-1004D5405FD7}" dt="2023-05-01T12:48:05.259" v="285" actId="1076"/>
          <ac:grpSpMkLst>
            <pc:docMk/>
            <pc:sldMk cId="3868870512" sldId="256"/>
            <ac:grpSpMk id="1037" creationId="{816C7AA9-5FFF-4DCE-AD0D-0308B19755BB}"/>
          </ac:grpSpMkLst>
        </pc:grpChg>
        <pc:grpChg chg="add mod">
          <ac:chgData name="Colin Whyte" userId="fa61b079-d7ab-40ae-987d-4ab0746848a7" providerId="ADAL" clId="{56AB75D8-537E-4E38-A19D-1004D5405FD7}" dt="2023-05-01T12:48:05.259" v="285" actId="1076"/>
          <ac:grpSpMkLst>
            <pc:docMk/>
            <pc:sldMk cId="3868870512" sldId="256"/>
            <ac:grpSpMk id="1038" creationId="{EFA45E5A-54E9-4DD1-B45D-30D42DCB208C}"/>
          </ac:grpSpMkLst>
        </pc:grpChg>
        <pc:grpChg chg="add mod">
          <ac:chgData name="Colin Whyte" userId="fa61b079-d7ab-40ae-987d-4ab0746848a7" providerId="ADAL" clId="{56AB75D8-537E-4E38-A19D-1004D5405FD7}" dt="2023-05-01T12:48:41.244" v="289" actId="1076"/>
          <ac:grpSpMkLst>
            <pc:docMk/>
            <pc:sldMk cId="3868870512" sldId="256"/>
            <ac:grpSpMk id="1039" creationId="{789952D9-64AE-42D3-9EC7-D8EAC81AB1F4}"/>
          </ac:grpSpMkLst>
        </pc:grpChg>
        <pc:picChg chg="mod">
          <ac:chgData name="Colin Whyte" userId="fa61b079-d7ab-40ae-987d-4ab0746848a7" providerId="ADAL" clId="{56AB75D8-537E-4E38-A19D-1004D5405FD7}" dt="2023-05-01T12:45:52.500" v="265" actId="1076"/>
          <ac:picMkLst>
            <pc:docMk/>
            <pc:sldMk cId="3868870512" sldId="256"/>
            <ac:picMk id="4" creationId="{BF6CBC6F-286F-437F-AD91-58D54F95594B}"/>
          </ac:picMkLst>
        </pc:picChg>
        <pc:picChg chg="mod ord">
          <ac:chgData name="Colin Whyte" userId="fa61b079-d7ab-40ae-987d-4ab0746848a7" providerId="ADAL" clId="{56AB75D8-537E-4E38-A19D-1004D5405FD7}" dt="2023-05-01T12:48:31.053" v="287" actId="164"/>
          <ac:picMkLst>
            <pc:docMk/>
            <pc:sldMk cId="3868870512" sldId="256"/>
            <ac:picMk id="5" creationId="{E8ACB55D-9136-41F7-A1AE-7AFA40CF2F46}"/>
          </ac:picMkLst>
        </pc:picChg>
        <pc:picChg chg="mod ord">
          <ac:chgData name="Colin Whyte" userId="fa61b079-d7ab-40ae-987d-4ab0746848a7" providerId="ADAL" clId="{56AB75D8-537E-4E38-A19D-1004D5405FD7}" dt="2023-05-01T12:48:31.053" v="287" actId="164"/>
          <ac:picMkLst>
            <pc:docMk/>
            <pc:sldMk cId="3868870512" sldId="256"/>
            <ac:picMk id="8" creationId="{73007B29-855A-42FC-B42D-2820F98A5236}"/>
          </ac:picMkLst>
        </pc:picChg>
        <pc:picChg chg="mod ord">
          <ac:chgData name="Colin Whyte" userId="fa61b079-d7ab-40ae-987d-4ab0746848a7" providerId="ADAL" clId="{56AB75D8-537E-4E38-A19D-1004D5405FD7}" dt="2023-05-01T12:48:31.053" v="287" actId="164"/>
          <ac:picMkLst>
            <pc:docMk/>
            <pc:sldMk cId="3868870512" sldId="256"/>
            <ac:picMk id="37" creationId="{C2E83877-D0C0-4A10-94EC-51E6B13EB6C1}"/>
          </ac:picMkLst>
        </pc:picChg>
        <pc:picChg chg="mod ord">
          <ac:chgData name="Colin Whyte" userId="fa61b079-d7ab-40ae-987d-4ab0746848a7" providerId="ADAL" clId="{56AB75D8-537E-4E38-A19D-1004D5405FD7}" dt="2023-05-01T12:48:31.053" v="287" actId="164"/>
          <ac:picMkLst>
            <pc:docMk/>
            <pc:sldMk cId="3868870512" sldId="256"/>
            <ac:picMk id="38" creationId="{47674D5D-043F-4803-9426-61C991717E3C}"/>
          </ac:picMkLst>
        </pc:picChg>
        <pc:picChg chg="mod topLvl">
          <ac:chgData name="Colin Whyte" userId="fa61b079-d7ab-40ae-987d-4ab0746848a7" providerId="ADAL" clId="{56AB75D8-537E-4E38-A19D-1004D5405FD7}" dt="2023-05-01T11:03:25.083" v="110" actId="164"/>
          <ac:picMkLst>
            <pc:docMk/>
            <pc:sldMk cId="3868870512" sldId="256"/>
            <ac:picMk id="54" creationId="{E95872ED-5E36-4343-AE97-D413553B7F76}"/>
          </ac:picMkLst>
        </pc:picChg>
        <pc:picChg chg="mod modCrop">
          <ac:chgData name="Colin Whyte" userId="fa61b079-d7ab-40ae-987d-4ab0746848a7" providerId="ADAL" clId="{56AB75D8-537E-4E38-A19D-1004D5405FD7}" dt="2023-05-01T11:06:39.454" v="136" actId="1076"/>
          <ac:picMkLst>
            <pc:docMk/>
            <pc:sldMk cId="3868870512" sldId="256"/>
            <ac:picMk id="55" creationId="{B34C1957-85FD-4C8A-BD20-1A4766018843}"/>
          </ac:picMkLst>
        </pc:picChg>
        <pc:picChg chg="mod topLvl">
          <ac:chgData name="Colin Whyte" userId="fa61b079-d7ab-40ae-987d-4ab0746848a7" providerId="ADAL" clId="{56AB75D8-537E-4E38-A19D-1004D5405FD7}" dt="2023-05-01T11:03:25.083" v="110" actId="164"/>
          <ac:picMkLst>
            <pc:docMk/>
            <pc:sldMk cId="3868870512" sldId="256"/>
            <ac:picMk id="56" creationId="{345C0996-F70A-4DFB-8E38-B1EB4ECD7ACA}"/>
          </ac:picMkLst>
        </pc:picChg>
        <pc:picChg chg="mod">
          <ac:chgData name="Colin Whyte" userId="fa61b079-d7ab-40ae-987d-4ab0746848a7" providerId="ADAL" clId="{56AB75D8-537E-4E38-A19D-1004D5405FD7}" dt="2023-05-01T12:47:21.987" v="276" actId="14100"/>
          <ac:picMkLst>
            <pc:docMk/>
            <pc:sldMk cId="3868870512" sldId="256"/>
            <ac:picMk id="60" creationId="{3316B973-74DC-4C72-AF0B-9632CA3E6C96}"/>
          </ac:picMkLst>
        </pc:picChg>
        <pc:picChg chg="mod">
          <ac:chgData name="Colin Whyte" userId="fa61b079-d7ab-40ae-987d-4ab0746848a7" providerId="ADAL" clId="{56AB75D8-537E-4E38-A19D-1004D5405FD7}" dt="2023-05-01T12:48:05.259" v="285" actId="1076"/>
          <ac:picMkLst>
            <pc:docMk/>
            <pc:sldMk cId="3868870512" sldId="256"/>
            <ac:picMk id="102" creationId="{71A3F56B-E4A5-4F19-A5B1-2E250630C411}"/>
          </ac:picMkLst>
        </pc:picChg>
        <pc:picChg chg="mod">
          <ac:chgData name="Colin Whyte" userId="fa61b079-d7ab-40ae-987d-4ab0746848a7" providerId="ADAL" clId="{56AB75D8-537E-4E38-A19D-1004D5405FD7}" dt="2023-05-01T12:48:05.259" v="285" actId="1076"/>
          <ac:picMkLst>
            <pc:docMk/>
            <pc:sldMk cId="3868870512" sldId="256"/>
            <ac:picMk id="104" creationId="{FB82EA0E-B732-40FB-B0D0-B80F5284E915}"/>
          </ac:picMkLst>
        </pc:picChg>
        <pc:picChg chg="mod">
          <ac:chgData name="Colin Whyte" userId="fa61b079-d7ab-40ae-987d-4ab0746848a7" providerId="ADAL" clId="{56AB75D8-537E-4E38-A19D-1004D5405FD7}" dt="2023-05-01T12:48:05.259" v="285" actId="1076"/>
          <ac:picMkLst>
            <pc:docMk/>
            <pc:sldMk cId="3868870512" sldId="256"/>
            <ac:picMk id="105" creationId="{11321C8C-83F9-4D15-B097-181FCB231F13}"/>
          </ac:picMkLst>
        </pc:picChg>
        <pc:picChg chg="add mod">
          <ac:chgData name="Colin Whyte" userId="fa61b079-d7ab-40ae-987d-4ab0746848a7" providerId="ADAL" clId="{56AB75D8-537E-4E38-A19D-1004D5405FD7}" dt="2023-05-01T13:25:56.698" v="992" actId="1076"/>
          <ac:picMkLst>
            <pc:docMk/>
            <pc:sldMk cId="3868870512" sldId="256"/>
            <ac:picMk id="139" creationId="{B64AE6FE-1F00-4E0A-B37C-529507898904}"/>
          </ac:picMkLst>
        </pc:picChg>
        <pc:picChg chg="add mod">
          <ac:chgData name="Colin Whyte" userId="fa61b079-d7ab-40ae-987d-4ab0746848a7" providerId="ADAL" clId="{56AB75D8-537E-4E38-A19D-1004D5405FD7}" dt="2023-05-01T12:45:43.131" v="259" actId="164"/>
          <ac:picMkLst>
            <pc:docMk/>
            <pc:sldMk cId="3868870512" sldId="256"/>
            <ac:picMk id="140" creationId="{10E9DDE5-8592-4FD5-B46C-A67172040AF4}"/>
          </ac:picMkLst>
        </pc:picChg>
        <pc:picChg chg="mod">
          <ac:chgData name="Colin Whyte" userId="fa61b079-d7ab-40ae-987d-4ab0746848a7" providerId="ADAL" clId="{56AB75D8-537E-4E38-A19D-1004D5405FD7}" dt="2023-05-01T12:41:03.832" v="247"/>
          <ac:picMkLst>
            <pc:docMk/>
            <pc:sldMk cId="3868870512" sldId="256"/>
            <ac:picMk id="142" creationId="{67DA1360-4384-45A7-B989-3844EC47F6F6}"/>
          </ac:picMkLst>
        </pc:picChg>
        <pc:picChg chg="mod">
          <ac:chgData name="Colin Whyte" userId="fa61b079-d7ab-40ae-987d-4ab0746848a7" providerId="ADAL" clId="{56AB75D8-537E-4E38-A19D-1004D5405FD7}" dt="2023-05-01T12:41:03.832" v="247"/>
          <ac:picMkLst>
            <pc:docMk/>
            <pc:sldMk cId="3868870512" sldId="256"/>
            <ac:picMk id="143" creationId="{1223FFF4-9A16-42A2-97BE-D178ECFEFFBB}"/>
          </ac:picMkLst>
        </pc:picChg>
        <pc:cxnChg chg="mod">
          <ac:chgData name="Colin Whyte" userId="fa61b079-d7ab-40ae-987d-4ab0746848a7" providerId="ADAL" clId="{56AB75D8-537E-4E38-A19D-1004D5405FD7}" dt="2023-05-01T12:41:12.795" v="249" actId="1076"/>
          <ac:cxnSpMkLst>
            <pc:docMk/>
            <pc:sldMk cId="3868870512" sldId="256"/>
            <ac:cxnSpMk id="50" creationId="{C67EFD84-5D30-4405-9E11-187CA9C54CF4}"/>
          </ac:cxnSpMkLst>
        </pc:cxnChg>
        <pc:cxnChg chg="mod">
          <ac:chgData name="Colin Whyte" userId="fa61b079-d7ab-40ae-987d-4ab0746848a7" providerId="ADAL" clId="{56AB75D8-537E-4E38-A19D-1004D5405FD7}" dt="2023-05-01T12:41:12.795" v="249" actId="1076"/>
          <ac:cxnSpMkLst>
            <pc:docMk/>
            <pc:sldMk cId="3868870512" sldId="256"/>
            <ac:cxnSpMk id="52" creationId="{FBD40F99-9978-48B9-8A7D-20C66A86D415}"/>
          </ac:cxnSpMkLst>
        </pc:cxnChg>
        <pc:cxnChg chg="mod">
          <ac:chgData name="Colin Whyte" userId="fa61b079-d7ab-40ae-987d-4ab0746848a7" providerId="ADAL" clId="{56AB75D8-537E-4E38-A19D-1004D5405FD7}" dt="2023-05-01T12:41:12.795" v="249" actId="1076"/>
          <ac:cxnSpMkLst>
            <pc:docMk/>
            <pc:sldMk cId="3868870512" sldId="256"/>
            <ac:cxnSpMk id="53" creationId="{752CD462-ACD2-4E97-ACAA-BBDD079CD520}"/>
          </ac:cxnSpMkLst>
        </pc:cxnChg>
        <pc:cxnChg chg="del mod">
          <ac:chgData name="Colin Whyte" userId="fa61b079-d7ab-40ae-987d-4ab0746848a7" providerId="ADAL" clId="{56AB75D8-537E-4E38-A19D-1004D5405FD7}" dt="2023-05-01T13:32:22.499" v="1247" actId="21"/>
          <ac:cxnSpMkLst>
            <pc:docMk/>
            <pc:sldMk cId="3868870512" sldId="256"/>
            <ac:cxnSpMk id="63" creationId="{F39A12A7-33C6-4EA1-B9DD-AB5AB88EBBF4}"/>
          </ac:cxnSpMkLst>
        </pc:cxnChg>
        <pc:cxnChg chg="del mod">
          <ac:chgData name="Colin Whyte" userId="fa61b079-d7ab-40ae-987d-4ab0746848a7" providerId="ADAL" clId="{56AB75D8-537E-4E38-A19D-1004D5405FD7}" dt="2023-05-01T13:33:07.746" v="1262" actId="21"/>
          <ac:cxnSpMkLst>
            <pc:docMk/>
            <pc:sldMk cId="3868870512" sldId="256"/>
            <ac:cxnSpMk id="64" creationId="{1AA6BB02-C25C-42C5-929B-1A19323BCCBF}"/>
          </ac:cxnSpMkLst>
        </pc:cxnChg>
        <pc:cxnChg chg="del mod">
          <ac:chgData name="Colin Whyte" userId="fa61b079-d7ab-40ae-987d-4ab0746848a7" providerId="ADAL" clId="{56AB75D8-537E-4E38-A19D-1004D5405FD7}" dt="2023-05-01T13:32:45.246" v="1256" actId="21"/>
          <ac:cxnSpMkLst>
            <pc:docMk/>
            <pc:sldMk cId="3868870512" sldId="256"/>
            <ac:cxnSpMk id="65" creationId="{F4D5E65E-4F65-4771-B1C2-9597C9F21CDE}"/>
          </ac:cxnSpMkLst>
        </pc:cxnChg>
        <pc:cxnChg chg="del mod">
          <ac:chgData name="Colin Whyte" userId="fa61b079-d7ab-40ae-987d-4ab0746848a7" providerId="ADAL" clId="{56AB75D8-537E-4E38-A19D-1004D5405FD7}" dt="2023-05-01T13:32:27.577" v="1249" actId="21"/>
          <ac:cxnSpMkLst>
            <pc:docMk/>
            <pc:sldMk cId="3868870512" sldId="256"/>
            <ac:cxnSpMk id="66" creationId="{5C51B393-DD51-4A78-B77B-89310B6E6C54}"/>
          </ac:cxnSpMkLst>
        </pc:cxnChg>
        <pc:cxnChg chg="del mod">
          <ac:chgData name="Colin Whyte" userId="fa61b079-d7ab-40ae-987d-4ab0746848a7" providerId="ADAL" clId="{56AB75D8-537E-4E38-A19D-1004D5405FD7}" dt="2023-05-01T13:33:01.218" v="1260" actId="21"/>
          <ac:cxnSpMkLst>
            <pc:docMk/>
            <pc:sldMk cId="3868870512" sldId="256"/>
            <ac:cxnSpMk id="67" creationId="{5325D9A2-22A6-490C-B248-15D8303B3C9E}"/>
          </ac:cxnSpMkLst>
        </pc:cxnChg>
        <pc:cxnChg chg="del mod">
          <ac:chgData name="Colin Whyte" userId="fa61b079-d7ab-40ae-987d-4ab0746848a7" providerId="ADAL" clId="{56AB75D8-537E-4E38-A19D-1004D5405FD7}" dt="2023-05-01T13:32:41.777" v="1255" actId="21"/>
          <ac:cxnSpMkLst>
            <pc:docMk/>
            <pc:sldMk cId="3868870512" sldId="256"/>
            <ac:cxnSpMk id="68" creationId="{322074F7-5B7D-4B16-9147-E5EE3CCD3490}"/>
          </ac:cxnSpMkLst>
        </pc:cxnChg>
        <pc:cxnChg chg="del mod">
          <ac:chgData name="Colin Whyte" userId="fa61b079-d7ab-40ae-987d-4ab0746848a7" providerId="ADAL" clId="{56AB75D8-537E-4E38-A19D-1004D5405FD7}" dt="2023-05-01T13:32:34.043" v="1252" actId="21"/>
          <ac:cxnSpMkLst>
            <pc:docMk/>
            <pc:sldMk cId="3868870512" sldId="256"/>
            <ac:cxnSpMk id="83" creationId="{CB03F1BC-F8F5-4442-9842-1BD5533B7089}"/>
          </ac:cxnSpMkLst>
        </pc:cxnChg>
        <pc:cxnChg chg="del mod">
          <ac:chgData name="Colin Whyte" userId="fa61b079-d7ab-40ae-987d-4ab0746848a7" providerId="ADAL" clId="{56AB75D8-537E-4E38-A19D-1004D5405FD7}" dt="2023-05-01T13:32:55.466" v="1259" actId="21"/>
          <ac:cxnSpMkLst>
            <pc:docMk/>
            <pc:sldMk cId="3868870512" sldId="256"/>
            <ac:cxnSpMk id="86" creationId="{C72602C2-F8E0-4460-A738-486DE9D1C6DB}"/>
          </ac:cxnSpMkLst>
        </pc:cxnChg>
        <pc:cxnChg chg="mod">
          <ac:chgData name="Colin Whyte" userId="fa61b079-d7ab-40ae-987d-4ab0746848a7" providerId="ADAL" clId="{56AB75D8-537E-4E38-A19D-1004D5405FD7}" dt="2023-05-01T13:35:21.051" v="1315" actId="14100"/>
          <ac:cxnSpMkLst>
            <pc:docMk/>
            <pc:sldMk cId="3868870512" sldId="256"/>
            <ac:cxnSpMk id="91" creationId="{334BAE45-0C83-46CD-8C83-8DE39AF91BEE}"/>
          </ac:cxnSpMkLst>
        </pc:cxnChg>
        <pc:cxnChg chg="del mod">
          <ac:chgData name="Colin Whyte" userId="fa61b079-d7ab-40ae-987d-4ab0746848a7" providerId="ADAL" clId="{56AB75D8-537E-4E38-A19D-1004D5405FD7}" dt="2023-05-01T13:32:51.451" v="1258" actId="21"/>
          <ac:cxnSpMkLst>
            <pc:docMk/>
            <pc:sldMk cId="3868870512" sldId="256"/>
            <ac:cxnSpMk id="92" creationId="{5253B9D3-BB3F-4E67-8F58-BE6718A34ADD}"/>
          </ac:cxnSpMkLst>
        </pc:cxnChg>
        <pc:cxnChg chg="add mod">
          <ac:chgData name="Colin Whyte" userId="fa61b079-d7ab-40ae-987d-4ab0746848a7" providerId="ADAL" clId="{56AB75D8-537E-4E38-A19D-1004D5405FD7}" dt="2023-05-01T13:33:33.115" v="1271" actId="14100"/>
          <ac:cxnSpMkLst>
            <pc:docMk/>
            <pc:sldMk cId="3868870512" sldId="256"/>
            <ac:cxnSpMk id="168" creationId="{3882FF64-B2B3-44E5-806D-27C99BB5F2DF}"/>
          </ac:cxnSpMkLst>
        </pc:cxnChg>
        <pc:cxnChg chg="add mod">
          <ac:chgData name="Colin Whyte" userId="fa61b079-d7ab-40ae-987d-4ab0746848a7" providerId="ADAL" clId="{56AB75D8-537E-4E38-A19D-1004D5405FD7}" dt="2023-05-01T13:33:44.026" v="1277" actId="14100"/>
          <ac:cxnSpMkLst>
            <pc:docMk/>
            <pc:sldMk cId="3868870512" sldId="256"/>
            <ac:cxnSpMk id="171" creationId="{FC59F502-8BB5-4FA3-AAA3-3103001E6FE1}"/>
          </ac:cxnSpMkLst>
        </pc:cxnChg>
        <pc:cxnChg chg="add mod">
          <ac:chgData name="Colin Whyte" userId="fa61b079-d7ab-40ae-987d-4ab0746848a7" providerId="ADAL" clId="{56AB75D8-537E-4E38-A19D-1004D5405FD7}" dt="2023-05-01T13:33:39.330" v="1275" actId="14100"/>
          <ac:cxnSpMkLst>
            <pc:docMk/>
            <pc:sldMk cId="3868870512" sldId="256"/>
            <ac:cxnSpMk id="172" creationId="{B3DDDC59-C713-48F8-9FCF-08134E684111}"/>
          </ac:cxnSpMkLst>
        </pc:cxnChg>
        <pc:cxnChg chg="add mod">
          <ac:chgData name="Colin Whyte" userId="fa61b079-d7ab-40ae-987d-4ab0746848a7" providerId="ADAL" clId="{56AB75D8-537E-4E38-A19D-1004D5405FD7}" dt="2023-05-01T13:33:55.363" v="1284" actId="14100"/>
          <ac:cxnSpMkLst>
            <pc:docMk/>
            <pc:sldMk cId="3868870512" sldId="256"/>
            <ac:cxnSpMk id="175" creationId="{3D8FC1D2-ACB9-4DFD-AC55-92D7D7069D07}"/>
          </ac:cxnSpMkLst>
        </pc:cxnChg>
        <pc:cxnChg chg="add mod">
          <ac:chgData name="Colin Whyte" userId="fa61b079-d7ab-40ae-987d-4ab0746848a7" providerId="ADAL" clId="{56AB75D8-537E-4E38-A19D-1004D5405FD7}" dt="2023-05-01T13:33:49.954" v="1281" actId="14100"/>
          <ac:cxnSpMkLst>
            <pc:docMk/>
            <pc:sldMk cId="3868870512" sldId="256"/>
            <ac:cxnSpMk id="176" creationId="{BB2E06AD-1449-4FF6-9D63-5C02B1A7E19C}"/>
          </ac:cxnSpMkLst>
        </pc:cxnChg>
        <pc:cxnChg chg="add mod">
          <ac:chgData name="Colin Whyte" userId="fa61b079-d7ab-40ae-987d-4ab0746848a7" providerId="ADAL" clId="{56AB75D8-537E-4E38-A19D-1004D5405FD7}" dt="2023-05-01T13:34:09.658" v="1293" actId="14100"/>
          <ac:cxnSpMkLst>
            <pc:docMk/>
            <pc:sldMk cId="3868870512" sldId="256"/>
            <ac:cxnSpMk id="180" creationId="{F34810C8-619C-4B6A-A91B-0416AED0AF44}"/>
          </ac:cxnSpMkLst>
        </pc:cxnChg>
        <pc:cxnChg chg="add mod">
          <ac:chgData name="Colin Whyte" userId="fa61b079-d7ab-40ae-987d-4ab0746848a7" providerId="ADAL" clId="{56AB75D8-537E-4E38-A19D-1004D5405FD7}" dt="2023-05-01T13:34:02.578" v="1289" actId="1076"/>
          <ac:cxnSpMkLst>
            <pc:docMk/>
            <pc:sldMk cId="3868870512" sldId="256"/>
            <ac:cxnSpMk id="181" creationId="{4993D204-89B7-4A75-AE82-617EAF9CC603}"/>
          </ac:cxnSpMkLst>
        </pc:cxnChg>
        <pc:cxnChg chg="add mod">
          <ac:chgData name="Colin Whyte" userId="fa61b079-d7ab-40ae-987d-4ab0746848a7" providerId="ADAL" clId="{56AB75D8-537E-4E38-A19D-1004D5405FD7}" dt="2023-05-01T13:35:15.042" v="1314" actId="14100"/>
          <ac:cxnSpMkLst>
            <pc:docMk/>
            <pc:sldMk cId="3868870512" sldId="256"/>
            <ac:cxnSpMk id="185" creationId="{BD9B4E4F-C5E9-489B-A36A-9646DB31A1D2}"/>
          </ac:cxnSpMkLst>
        </pc:cxnChg>
        <pc:cxnChg chg="add mod">
          <ac:chgData name="Colin Whyte" userId="fa61b079-d7ab-40ae-987d-4ab0746848a7" providerId="ADAL" clId="{56AB75D8-537E-4E38-A19D-1004D5405FD7}" dt="2023-05-01T13:35:11.067" v="1312" actId="14100"/>
          <ac:cxnSpMkLst>
            <pc:docMk/>
            <pc:sldMk cId="3868870512" sldId="256"/>
            <ac:cxnSpMk id="186" creationId="{E1FD6653-C88E-45E8-AB4F-64516BB573E3}"/>
          </ac:cxnSpMkLst>
        </pc:cxn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70641" y="7005156"/>
            <a:ext cx="25733931" cy="14902051"/>
          </a:xfrm>
        </p:spPr>
        <p:txBody>
          <a:bodyPr anchor="b"/>
          <a:lstStyle>
            <a:lvl1pPr algn="ctr">
              <a:defRPr sz="19865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784402" y="22481887"/>
            <a:ext cx="22706410" cy="10334331"/>
          </a:xfrm>
        </p:spPr>
        <p:txBody>
          <a:bodyPr/>
          <a:lstStyle>
            <a:lvl1pPr marL="0" indent="0" algn="ctr">
              <a:buNone/>
              <a:defRPr sz="7946"/>
            </a:lvl1pPr>
            <a:lvl2pPr marL="1513743" indent="0" algn="ctr">
              <a:buNone/>
              <a:defRPr sz="6622"/>
            </a:lvl2pPr>
            <a:lvl3pPr marL="3027487" indent="0" algn="ctr">
              <a:buNone/>
              <a:defRPr sz="5960"/>
            </a:lvl3pPr>
            <a:lvl4pPr marL="4541230" indent="0" algn="ctr">
              <a:buNone/>
              <a:defRPr sz="5297"/>
            </a:lvl4pPr>
            <a:lvl5pPr marL="6054974" indent="0" algn="ctr">
              <a:buNone/>
              <a:defRPr sz="5297"/>
            </a:lvl5pPr>
            <a:lvl6pPr marL="7568717" indent="0" algn="ctr">
              <a:buNone/>
              <a:defRPr sz="5297"/>
            </a:lvl6pPr>
            <a:lvl7pPr marL="9082461" indent="0" algn="ctr">
              <a:buNone/>
              <a:defRPr sz="5297"/>
            </a:lvl7pPr>
            <a:lvl8pPr marL="10596204" indent="0" algn="ctr">
              <a:buNone/>
              <a:defRPr sz="5297"/>
            </a:lvl8pPr>
            <a:lvl9pPr marL="12109948" indent="0" algn="ctr">
              <a:buNone/>
              <a:defRPr sz="5297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34E35D-1C12-4498-A439-CE3A8707D568}" type="datetimeFigureOut">
              <a:rPr lang="en-GB" smtClean="0"/>
              <a:t>01/05/2023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6327CC-8EBE-4045-A9AE-FA4513D7BB3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56249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34E35D-1C12-4498-A439-CE3A8707D568}" type="datetimeFigureOut">
              <a:rPr lang="en-GB" smtClean="0"/>
              <a:t>01/05/2023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6327CC-8EBE-4045-A9AE-FA4513D7BB3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545823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1665701" y="2278904"/>
            <a:ext cx="6528093" cy="3627421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081423" y="2278904"/>
            <a:ext cx="19205838" cy="36274211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34E35D-1C12-4498-A439-CE3A8707D568}" type="datetimeFigureOut">
              <a:rPr lang="en-GB" smtClean="0"/>
              <a:t>01/05/2023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6327CC-8EBE-4045-A9AE-FA4513D7BB3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625679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34E35D-1C12-4498-A439-CE3A8707D568}" type="datetimeFigureOut">
              <a:rPr lang="en-GB" smtClean="0"/>
              <a:t>01/05/2023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6327CC-8EBE-4045-A9AE-FA4513D7BB3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05613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65654" y="10671229"/>
            <a:ext cx="26112371" cy="17805173"/>
          </a:xfrm>
        </p:spPr>
        <p:txBody>
          <a:bodyPr anchor="b"/>
          <a:lstStyle>
            <a:lvl1pPr>
              <a:defRPr sz="19865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65654" y="28644846"/>
            <a:ext cx="26112371" cy="9363320"/>
          </a:xfrm>
        </p:spPr>
        <p:txBody>
          <a:bodyPr/>
          <a:lstStyle>
            <a:lvl1pPr marL="0" indent="0">
              <a:buNone/>
              <a:defRPr sz="7946">
                <a:solidFill>
                  <a:schemeClr val="tx1"/>
                </a:solidFill>
              </a:defRPr>
            </a:lvl1pPr>
            <a:lvl2pPr marL="1513743" indent="0">
              <a:buNone/>
              <a:defRPr sz="6622">
                <a:solidFill>
                  <a:schemeClr val="tx1">
                    <a:tint val="75000"/>
                  </a:schemeClr>
                </a:solidFill>
              </a:defRPr>
            </a:lvl2pPr>
            <a:lvl3pPr marL="3027487" indent="0">
              <a:buNone/>
              <a:defRPr sz="5960">
                <a:solidFill>
                  <a:schemeClr val="tx1">
                    <a:tint val="75000"/>
                  </a:schemeClr>
                </a:solidFill>
              </a:defRPr>
            </a:lvl3pPr>
            <a:lvl4pPr marL="4541230" indent="0">
              <a:buNone/>
              <a:defRPr sz="5297">
                <a:solidFill>
                  <a:schemeClr val="tx1">
                    <a:tint val="75000"/>
                  </a:schemeClr>
                </a:solidFill>
              </a:defRPr>
            </a:lvl4pPr>
            <a:lvl5pPr marL="6054974" indent="0">
              <a:buNone/>
              <a:defRPr sz="5297">
                <a:solidFill>
                  <a:schemeClr val="tx1">
                    <a:tint val="75000"/>
                  </a:schemeClr>
                </a:solidFill>
              </a:defRPr>
            </a:lvl5pPr>
            <a:lvl6pPr marL="7568717" indent="0">
              <a:buNone/>
              <a:defRPr sz="5297">
                <a:solidFill>
                  <a:schemeClr val="tx1">
                    <a:tint val="75000"/>
                  </a:schemeClr>
                </a:solidFill>
              </a:defRPr>
            </a:lvl6pPr>
            <a:lvl7pPr marL="9082461" indent="0">
              <a:buNone/>
              <a:defRPr sz="5297">
                <a:solidFill>
                  <a:schemeClr val="tx1">
                    <a:tint val="75000"/>
                  </a:schemeClr>
                </a:solidFill>
              </a:defRPr>
            </a:lvl7pPr>
            <a:lvl8pPr marL="10596204" indent="0">
              <a:buNone/>
              <a:defRPr sz="5297">
                <a:solidFill>
                  <a:schemeClr val="tx1">
                    <a:tint val="75000"/>
                  </a:schemeClr>
                </a:solidFill>
              </a:defRPr>
            </a:lvl8pPr>
            <a:lvl9pPr marL="12109948" indent="0">
              <a:buNone/>
              <a:defRPr sz="529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34E35D-1C12-4498-A439-CE3A8707D568}" type="datetimeFigureOut">
              <a:rPr lang="en-GB" smtClean="0"/>
              <a:t>01/05/2023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6327CC-8EBE-4045-A9AE-FA4513D7BB3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918223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081421" y="11394520"/>
            <a:ext cx="12866966" cy="2715859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326826" y="11394520"/>
            <a:ext cx="12866966" cy="2715859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34E35D-1C12-4498-A439-CE3A8707D568}" type="datetimeFigureOut">
              <a:rPr lang="en-GB" smtClean="0"/>
              <a:t>01/05/2023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6327CC-8EBE-4045-A9AE-FA4513D7BB3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071572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85364" y="2278913"/>
            <a:ext cx="26112371" cy="827341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85368" y="10492870"/>
            <a:ext cx="12807832" cy="5142393"/>
          </a:xfrm>
        </p:spPr>
        <p:txBody>
          <a:bodyPr anchor="b"/>
          <a:lstStyle>
            <a:lvl1pPr marL="0" indent="0">
              <a:buNone/>
              <a:defRPr sz="7946" b="1"/>
            </a:lvl1pPr>
            <a:lvl2pPr marL="1513743" indent="0">
              <a:buNone/>
              <a:defRPr sz="6622" b="1"/>
            </a:lvl2pPr>
            <a:lvl3pPr marL="3027487" indent="0">
              <a:buNone/>
              <a:defRPr sz="5960" b="1"/>
            </a:lvl3pPr>
            <a:lvl4pPr marL="4541230" indent="0">
              <a:buNone/>
              <a:defRPr sz="5297" b="1"/>
            </a:lvl4pPr>
            <a:lvl5pPr marL="6054974" indent="0">
              <a:buNone/>
              <a:defRPr sz="5297" b="1"/>
            </a:lvl5pPr>
            <a:lvl6pPr marL="7568717" indent="0">
              <a:buNone/>
              <a:defRPr sz="5297" b="1"/>
            </a:lvl6pPr>
            <a:lvl7pPr marL="9082461" indent="0">
              <a:buNone/>
              <a:defRPr sz="5297" b="1"/>
            </a:lvl7pPr>
            <a:lvl8pPr marL="10596204" indent="0">
              <a:buNone/>
              <a:defRPr sz="5297" b="1"/>
            </a:lvl8pPr>
            <a:lvl9pPr marL="12109948" indent="0">
              <a:buNone/>
              <a:defRPr sz="529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085368" y="15635264"/>
            <a:ext cx="12807832" cy="2299711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5326828" y="10492870"/>
            <a:ext cx="12870909" cy="5142393"/>
          </a:xfrm>
        </p:spPr>
        <p:txBody>
          <a:bodyPr anchor="b"/>
          <a:lstStyle>
            <a:lvl1pPr marL="0" indent="0">
              <a:buNone/>
              <a:defRPr sz="7946" b="1"/>
            </a:lvl1pPr>
            <a:lvl2pPr marL="1513743" indent="0">
              <a:buNone/>
              <a:defRPr sz="6622" b="1"/>
            </a:lvl2pPr>
            <a:lvl3pPr marL="3027487" indent="0">
              <a:buNone/>
              <a:defRPr sz="5960" b="1"/>
            </a:lvl3pPr>
            <a:lvl4pPr marL="4541230" indent="0">
              <a:buNone/>
              <a:defRPr sz="5297" b="1"/>
            </a:lvl4pPr>
            <a:lvl5pPr marL="6054974" indent="0">
              <a:buNone/>
              <a:defRPr sz="5297" b="1"/>
            </a:lvl5pPr>
            <a:lvl6pPr marL="7568717" indent="0">
              <a:buNone/>
              <a:defRPr sz="5297" b="1"/>
            </a:lvl6pPr>
            <a:lvl7pPr marL="9082461" indent="0">
              <a:buNone/>
              <a:defRPr sz="5297" b="1"/>
            </a:lvl7pPr>
            <a:lvl8pPr marL="10596204" indent="0">
              <a:buNone/>
              <a:defRPr sz="5297" b="1"/>
            </a:lvl8pPr>
            <a:lvl9pPr marL="12109948" indent="0">
              <a:buNone/>
              <a:defRPr sz="529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5326828" y="15635264"/>
            <a:ext cx="12870909" cy="2299711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34E35D-1C12-4498-A439-CE3A8707D568}" type="datetimeFigureOut">
              <a:rPr lang="en-GB" smtClean="0"/>
              <a:t>01/05/2023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6327CC-8EBE-4045-A9AE-FA4513D7BB3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91822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34E35D-1C12-4498-A439-CE3A8707D568}" type="datetimeFigureOut">
              <a:rPr lang="en-GB" smtClean="0"/>
              <a:t>01/05/2023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6327CC-8EBE-4045-A9AE-FA4513D7BB3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402187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34E35D-1C12-4498-A439-CE3A8707D568}" type="datetimeFigureOut">
              <a:rPr lang="en-GB" smtClean="0"/>
              <a:t>01/05/2023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6327CC-8EBE-4045-A9AE-FA4513D7BB3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232175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85364" y="2853584"/>
            <a:ext cx="9764544" cy="9987545"/>
          </a:xfrm>
        </p:spPr>
        <p:txBody>
          <a:bodyPr anchor="b"/>
          <a:lstStyle>
            <a:lvl1pPr>
              <a:defRPr sz="10595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870909" y="6162959"/>
            <a:ext cx="15326827" cy="30418415"/>
          </a:xfrm>
        </p:spPr>
        <p:txBody>
          <a:bodyPr/>
          <a:lstStyle>
            <a:lvl1pPr>
              <a:defRPr sz="10595"/>
            </a:lvl1pPr>
            <a:lvl2pPr>
              <a:defRPr sz="9271"/>
            </a:lvl2pPr>
            <a:lvl3pPr>
              <a:defRPr sz="7946"/>
            </a:lvl3pPr>
            <a:lvl4pPr>
              <a:defRPr sz="6622"/>
            </a:lvl4pPr>
            <a:lvl5pPr>
              <a:defRPr sz="6622"/>
            </a:lvl5pPr>
            <a:lvl6pPr>
              <a:defRPr sz="6622"/>
            </a:lvl6pPr>
            <a:lvl7pPr>
              <a:defRPr sz="6622"/>
            </a:lvl7pPr>
            <a:lvl8pPr>
              <a:defRPr sz="6622"/>
            </a:lvl8pPr>
            <a:lvl9pPr>
              <a:defRPr sz="6622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85364" y="12841129"/>
            <a:ext cx="9764544" cy="23789780"/>
          </a:xfrm>
        </p:spPr>
        <p:txBody>
          <a:bodyPr/>
          <a:lstStyle>
            <a:lvl1pPr marL="0" indent="0">
              <a:buNone/>
              <a:defRPr sz="5297"/>
            </a:lvl1pPr>
            <a:lvl2pPr marL="1513743" indent="0">
              <a:buNone/>
              <a:defRPr sz="4635"/>
            </a:lvl2pPr>
            <a:lvl3pPr marL="3027487" indent="0">
              <a:buNone/>
              <a:defRPr sz="3973"/>
            </a:lvl3pPr>
            <a:lvl4pPr marL="4541230" indent="0">
              <a:buNone/>
              <a:defRPr sz="3311"/>
            </a:lvl4pPr>
            <a:lvl5pPr marL="6054974" indent="0">
              <a:buNone/>
              <a:defRPr sz="3311"/>
            </a:lvl5pPr>
            <a:lvl6pPr marL="7568717" indent="0">
              <a:buNone/>
              <a:defRPr sz="3311"/>
            </a:lvl6pPr>
            <a:lvl7pPr marL="9082461" indent="0">
              <a:buNone/>
              <a:defRPr sz="3311"/>
            </a:lvl7pPr>
            <a:lvl8pPr marL="10596204" indent="0">
              <a:buNone/>
              <a:defRPr sz="3311"/>
            </a:lvl8pPr>
            <a:lvl9pPr marL="12109948" indent="0">
              <a:buNone/>
              <a:defRPr sz="331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34E35D-1C12-4498-A439-CE3A8707D568}" type="datetimeFigureOut">
              <a:rPr lang="en-GB" smtClean="0"/>
              <a:t>01/05/2023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6327CC-8EBE-4045-A9AE-FA4513D7BB3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64921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85364" y="2853584"/>
            <a:ext cx="9764544" cy="9987545"/>
          </a:xfrm>
        </p:spPr>
        <p:txBody>
          <a:bodyPr anchor="b"/>
          <a:lstStyle>
            <a:lvl1pPr>
              <a:defRPr sz="10595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870909" y="6162959"/>
            <a:ext cx="15326827" cy="30418415"/>
          </a:xfrm>
        </p:spPr>
        <p:txBody>
          <a:bodyPr anchor="t"/>
          <a:lstStyle>
            <a:lvl1pPr marL="0" indent="0">
              <a:buNone/>
              <a:defRPr sz="10595"/>
            </a:lvl1pPr>
            <a:lvl2pPr marL="1513743" indent="0">
              <a:buNone/>
              <a:defRPr sz="9271"/>
            </a:lvl2pPr>
            <a:lvl3pPr marL="3027487" indent="0">
              <a:buNone/>
              <a:defRPr sz="7946"/>
            </a:lvl3pPr>
            <a:lvl4pPr marL="4541230" indent="0">
              <a:buNone/>
              <a:defRPr sz="6622"/>
            </a:lvl4pPr>
            <a:lvl5pPr marL="6054974" indent="0">
              <a:buNone/>
              <a:defRPr sz="6622"/>
            </a:lvl5pPr>
            <a:lvl6pPr marL="7568717" indent="0">
              <a:buNone/>
              <a:defRPr sz="6622"/>
            </a:lvl6pPr>
            <a:lvl7pPr marL="9082461" indent="0">
              <a:buNone/>
              <a:defRPr sz="6622"/>
            </a:lvl7pPr>
            <a:lvl8pPr marL="10596204" indent="0">
              <a:buNone/>
              <a:defRPr sz="6622"/>
            </a:lvl8pPr>
            <a:lvl9pPr marL="12109948" indent="0">
              <a:buNone/>
              <a:defRPr sz="6622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85364" y="12841129"/>
            <a:ext cx="9764544" cy="23789780"/>
          </a:xfrm>
        </p:spPr>
        <p:txBody>
          <a:bodyPr/>
          <a:lstStyle>
            <a:lvl1pPr marL="0" indent="0">
              <a:buNone/>
              <a:defRPr sz="5297"/>
            </a:lvl1pPr>
            <a:lvl2pPr marL="1513743" indent="0">
              <a:buNone/>
              <a:defRPr sz="4635"/>
            </a:lvl2pPr>
            <a:lvl3pPr marL="3027487" indent="0">
              <a:buNone/>
              <a:defRPr sz="3973"/>
            </a:lvl3pPr>
            <a:lvl4pPr marL="4541230" indent="0">
              <a:buNone/>
              <a:defRPr sz="3311"/>
            </a:lvl4pPr>
            <a:lvl5pPr marL="6054974" indent="0">
              <a:buNone/>
              <a:defRPr sz="3311"/>
            </a:lvl5pPr>
            <a:lvl6pPr marL="7568717" indent="0">
              <a:buNone/>
              <a:defRPr sz="3311"/>
            </a:lvl6pPr>
            <a:lvl7pPr marL="9082461" indent="0">
              <a:buNone/>
              <a:defRPr sz="3311"/>
            </a:lvl7pPr>
            <a:lvl8pPr marL="10596204" indent="0">
              <a:buNone/>
              <a:defRPr sz="3311"/>
            </a:lvl8pPr>
            <a:lvl9pPr marL="12109948" indent="0">
              <a:buNone/>
              <a:defRPr sz="331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34E35D-1C12-4498-A439-CE3A8707D568}" type="datetimeFigureOut">
              <a:rPr lang="en-GB" smtClean="0"/>
              <a:t>01/05/2023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6327CC-8EBE-4045-A9AE-FA4513D7BB3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703756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081421" y="2278913"/>
            <a:ext cx="26112371" cy="82734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81421" y="11394520"/>
            <a:ext cx="26112371" cy="2715859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081421" y="39672756"/>
            <a:ext cx="6811923" cy="22789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97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34E35D-1C12-4498-A439-CE3A8707D568}" type="datetimeFigureOut">
              <a:rPr lang="en-GB" smtClean="0"/>
              <a:t>01/05/2023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028665" y="39672756"/>
            <a:ext cx="10217884" cy="22789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97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1381869" y="39672756"/>
            <a:ext cx="6811923" cy="22789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97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6327CC-8EBE-4045-A9AE-FA4513D7BB3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524866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3027487" rtl="0" eaLnBrk="1" latinLnBrk="0" hangingPunct="1">
        <a:lnSpc>
          <a:spcPct val="90000"/>
        </a:lnSpc>
        <a:spcBef>
          <a:spcPct val="0"/>
        </a:spcBef>
        <a:buNone/>
        <a:defRPr sz="1456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756872" indent="-756872" algn="l" defTabSz="3027487" rtl="0" eaLnBrk="1" latinLnBrk="0" hangingPunct="1">
        <a:lnSpc>
          <a:spcPct val="90000"/>
        </a:lnSpc>
        <a:spcBef>
          <a:spcPts val="3311"/>
        </a:spcBef>
        <a:buFont typeface="Arial" panose="020B0604020202020204" pitchFamily="34" charset="0"/>
        <a:buChar char="•"/>
        <a:defRPr sz="9271" kern="1200">
          <a:solidFill>
            <a:schemeClr val="tx1"/>
          </a:solidFill>
          <a:latin typeface="+mn-lt"/>
          <a:ea typeface="+mn-ea"/>
          <a:cs typeface="+mn-cs"/>
        </a:defRPr>
      </a:lvl1pPr>
      <a:lvl2pPr marL="2270615" indent="-756872" algn="l" defTabSz="3027487" rtl="0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7946" kern="1200">
          <a:solidFill>
            <a:schemeClr val="tx1"/>
          </a:solidFill>
          <a:latin typeface="+mn-lt"/>
          <a:ea typeface="+mn-ea"/>
          <a:cs typeface="+mn-cs"/>
        </a:defRPr>
      </a:lvl2pPr>
      <a:lvl3pPr marL="3784359" indent="-756872" algn="l" defTabSz="3027487" rtl="0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6622" kern="1200">
          <a:solidFill>
            <a:schemeClr val="tx1"/>
          </a:solidFill>
          <a:latin typeface="+mn-lt"/>
          <a:ea typeface="+mn-ea"/>
          <a:cs typeface="+mn-cs"/>
        </a:defRPr>
      </a:lvl3pPr>
      <a:lvl4pPr marL="5298102" indent="-756872" algn="l" defTabSz="3027487" rtl="0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5960" kern="1200">
          <a:solidFill>
            <a:schemeClr val="tx1"/>
          </a:solidFill>
          <a:latin typeface="+mn-lt"/>
          <a:ea typeface="+mn-ea"/>
          <a:cs typeface="+mn-cs"/>
        </a:defRPr>
      </a:lvl4pPr>
      <a:lvl5pPr marL="6811846" indent="-756872" algn="l" defTabSz="3027487" rtl="0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5960" kern="1200">
          <a:solidFill>
            <a:schemeClr val="tx1"/>
          </a:solidFill>
          <a:latin typeface="+mn-lt"/>
          <a:ea typeface="+mn-ea"/>
          <a:cs typeface="+mn-cs"/>
        </a:defRPr>
      </a:lvl5pPr>
      <a:lvl6pPr marL="8325589" indent="-756872" algn="l" defTabSz="3027487" rtl="0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5960" kern="1200">
          <a:solidFill>
            <a:schemeClr val="tx1"/>
          </a:solidFill>
          <a:latin typeface="+mn-lt"/>
          <a:ea typeface="+mn-ea"/>
          <a:cs typeface="+mn-cs"/>
        </a:defRPr>
      </a:lvl6pPr>
      <a:lvl7pPr marL="9839333" indent="-756872" algn="l" defTabSz="3027487" rtl="0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5960" kern="1200">
          <a:solidFill>
            <a:schemeClr val="tx1"/>
          </a:solidFill>
          <a:latin typeface="+mn-lt"/>
          <a:ea typeface="+mn-ea"/>
          <a:cs typeface="+mn-cs"/>
        </a:defRPr>
      </a:lvl7pPr>
      <a:lvl8pPr marL="11353076" indent="-756872" algn="l" defTabSz="3027487" rtl="0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5960" kern="1200">
          <a:solidFill>
            <a:schemeClr val="tx1"/>
          </a:solidFill>
          <a:latin typeface="+mn-lt"/>
          <a:ea typeface="+mn-ea"/>
          <a:cs typeface="+mn-cs"/>
        </a:defRPr>
      </a:lvl8pPr>
      <a:lvl9pPr marL="12866820" indent="-756872" algn="l" defTabSz="3027487" rtl="0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59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027487" rtl="0" eaLnBrk="1" latinLnBrk="0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1pPr>
      <a:lvl2pPr marL="1513743" algn="l" defTabSz="3027487" rtl="0" eaLnBrk="1" latinLnBrk="0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2pPr>
      <a:lvl3pPr marL="3027487" algn="l" defTabSz="3027487" rtl="0" eaLnBrk="1" latinLnBrk="0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3pPr>
      <a:lvl4pPr marL="4541230" algn="l" defTabSz="3027487" rtl="0" eaLnBrk="1" latinLnBrk="0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4pPr>
      <a:lvl5pPr marL="6054974" algn="l" defTabSz="3027487" rtl="0" eaLnBrk="1" latinLnBrk="0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5pPr>
      <a:lvl6pPr marL="7568717" algn="l" defTabSz="3027487" rtl="0" eaLnBrk="1" latinLnBrk="0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6pPr>
      <a:lvl7pPr marL="9082461" algn="l" defTabSz="3027487" rtl="0" eaLnBrk="1" latinLnBrk="0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7pPr>
      <a:lvl8pPr marL="10596204" algn="l" defTabSz="3027487" rtl="0" eaLnBrk="1" latinLnBrk="0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8pPr>
      <a:lvl9pPr marL="12109948" algn="l" defTabSz="3027487" rtl="0" eaLnBrk="1" latinLnBrk="0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jpeg"/><Relationship Id="rId18" Type="http://schemas.openxmlformats.org/officeDocument/2006/relationships/image" Target="../media/image17.png"/><Relationship Id="rId3" Type="http://schemas.openxmlformats.org/officeDocument/2006/relationships/image" Target="../media/image2.png"/><Relationship Id="rId21" Type="http://schemas.openxmlformats.org/officeDocument/2006/relationships/image" Target="../media/image20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17" Type="http://schemas.openxmlformats.org/officeDocument/2006/relationships/image" Target="../media/image16.png"/><Relationship Id="rId2" Type="http://schemas.openxmlformats.org/officeDocument/2006/relationships/image" Target="../media/image1.emf"/><Relationship Id="rId16" Type="http://schemas.openxmlformats.org/officeDocument/2006/relationships/image" Target="../media/image15.emf"/><Relationship Id="rId20" Type="http://schemas.openxmlformats.org/officeDocument/2006/relationships/image" Target="../media/image19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11" Type="http://schemas.openxmlformats.org/officeDocument/2006/relationships/image" Target="../media/image10.jpeg"/><Relationship Id="rId24" Type="http://schemas.openxmlformats.org/officeDocument/2006/relationships/image" Target="../media/image23.emf"/><Relationship Id="rId5" Type="http://schemas.openxmlformats.org/officeDocument/2006/relationships/image" Target="../media/image4.jpeg"/><Relationship Id="rId15" Type="http://schemas.openxmlformats.org/officeDocument/2006/relationships/image" Target="../media/image14.emf"/><Relationship Id="rId23" Type="http://schemas.openxmlformats.org/officeDocument/2006/relationships/image" Target="../media/image22.png"/><Relationship Id="rId10" Type="http://schemas.openxmlformats.org/officeDocument/2006/relationships/image" Target="../media/image9.png"/><Relationship Id="rId19" Type="http://schemas.openxmlformats.org/officeDocument/2006/relationships/image" Target="../media/image18.png"/><Relationship Id="rId4" Type="http://schemas.openxmlformats.org/officeDocument/2006/relationships/image" Target="../media/image3.jpeg"/><Relationship Id="rId9" Type="http://schemas.openxmlformats.org/officeDocument/2006/relationships/image" Target="../media/image8.jpg"/><Relationship Id="rId14" Type="http://schemas.openxmlformats.org/officeDocument/2006/relationships/image" Target="../media/image13.jpeg"/><Relationship Id="rId22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1" name="Rectangle: Rounded Corners 1050">
            <a:extLst>
              <a:ext uri="{FF2B5EF4-FFF2-40B4-BE49-F238E27FC236}">
                <a16:creationId xmlns:a16="http://schemas.microsoft.com/office/drawing/2014/main" id="{83A0B457-300F-4DD4-9194-F92DE33D4716}"/>
              </a:ext>
            </a:extLst>
          </p:cNvPr>
          <p:cNvSpPr/>
          <p:nvPr/>
        </p:nvSpPr>
        <p:spPr>
          <a:xfrm>
            <a:off x="105903" y="28841701"/>
            <a:ext cx="11959450" cy="1338270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7620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err="1"/>
              <a:t>Sourec</a:t>
            </a:r>
            <a:endParaRPr lang="en-GB" dirty="0"/>
          </a:p>
        </p:txBody>
      </p:sp>
      <p:sp>
        <p:nvSpPr>
          <p:cNvPr id="1047" name="Rectangle: Rounded Corners 1046">
            <a:extLst>
              <a:ext uri="{FF2B5EF4-FFF2-40B4-BE49-F238E27FC236}">
                <a16:creationId xmlns:a16="http://schemas.microsoft.com/office/drawing/2014/main" id="{F2F47E3E-B6DA-4060-AF7A-B5A707767239}"/>
              </a:ext>
            </a:extLst>
          </p:cNvPr>
          <p:cNvSpPr/>
          <p:nvPr/>
        </p:nvSpPr>
        <p:spPr>
          <a:xfrm>
            <a:off x="11506008" y="28841701"/>
            <a:ext cx="9171204" cy="9982200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 w="76200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54" name="Rectangle: Rounded Corners 1053">
            <a:extLst>
              <a:ext uri="{FF2B5EF4-FFF2-40B4-BE49-F238E27FC236}">
                <a16:creationId xmlns:a16="http://schemas.microsoft.com/office/drawing/2014/main" id="{8E1CE162-BBCA-45C7-96E3-7F17BAACEE72}"/>
              </a:ext>
            </a:extLst>
          </p:cNvPr>
          <p:cNvSpPr/>
          <p:nvPr/>
        </p:nvSpPr>
        <p:spPr>
          <a:xfrm>
            <a:off x="11738552" y="38328600"/>
            <a:ext cx="8991978" cy="3936002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 w="7620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42" name="Rectangle: Rounded Corners 1041">
            <a:extLst>
              <a:ext uri="{FF2B5EF4-FFF2-40B4-BE49-F238E27FC236}">
                <a16:creationId xmlns:a16="http://schemas.microsoft.com/office/drawing/2014/main" id="{F409AE16-3EB1-4A3C-BDBA-A776487D9605}"/>
              </a:ext>
            </a:extLst>
          </p:cNvPr>
          <p:cNvSpPr/>
          <p:nvPr/>
        </p:nvSpPr>
        <p:spPr>
          <a:xfrm>
            <a:off x="19418968" y="14230441"/>
            <a:ext cx="10687802" cy="15590067"/>
          </a:xfrm>
          <a:prstGeom prst="roundRect">
            <a:avLst/>
          </a:prstGeom>
          <a:solidFill>
            <a:schemeClr val="tx2">
              <a:lumMod val="40000"/>
              <a:lumOff val="60000"/>
            </a:schemeClr>
          </a:solidFill>
          <a:ln w="76200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Stage 2 </a:t>
            </a:r>
          </a:p>
        </p:txBody>
      </p:sp>
      <p:sp>
        <p:nvSpPr>
          <p:cNvPr id="1048" name="Rectangle: Rounded Corners 1047">
            <a:extLst>
              <a:ext uri="{FF2B5EF4-FFF2-40B4-BE49-F238E27FC236}">
                <a16:creationId xmlns:a16="http://schemas.microsoft.com/office/drawing/2014/main" id="{238E380A-3F35-4158-8DE4-90556291984E}"/>
              </a:ext>
            </a:extLst>
          </p:cNvPr>
          <p:cNvSpPr/>
          <p:nvPr/>
        </p:nvSpPr>
        <p:spPr>
          <a:xfrm>
            <a:off x="20376335" y="29357232"/>
            <a:ext cx="9532563" cy="8247468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 w="762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800"/>
              <a:t>Ion-acoustic Imaging</a:t>
            </a:r>
            <a:endParaRPr lang="en-GB" sz="1800" dirty="0"/>
          </a:p>
        </p:txBody>
      </p:sp>
      <p:sp>
        <p:nvSpPr>
          <p:cNvPr id="111" name="Rectangle: Rounded Corners 110">
            <a:extLst>
              <a:ext uri="{FF2B5EF4-FFF2-40B4-BE49-F238E27FC236}">
                <a16:creationId xmlns:a16="http://schemas.microsoft.com/office/drawing/2014/main" id="{807B599B-06D5-4383-B50A-5CAA6046B35C}"/>
              </a:ext>
            </a:extLst>
          </p:cNvPr>
          <p:cNvSpPr/>
          <p:nvPr/>
        </p:nvSpPr>
        <p:spPr>
          <a:xfrm>
            <a:off x="20599863" y="369385"/>
            <a:ext cx="9506907" cy="12817226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  <a:ln w="7620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8" name="Rectangle: Rounded Corners 107">
            <a:extLst>
              <a:ext uri="{FF2B5EF4-FFF2-40B4-BE49-F238E27FC236}">
                <a16:creationId xmlns:a16="http://schemas.microsoft.com/office/drawing/2014/main" id="{0EF6EE21-554E-4787-B5F2-69C6A7CDC6E2}"/>
              </a:ext>
            </a:extLst>
          </p:cNvPr>
          <p:cNvSpPr/>
          <p:nvPr/>
        </p:nvSpPr>
        <p:spPr>
          <a:xfrm>
            <a:off x="246935" y="179336"/>
            <a:ext cx="12023171" cy="14051105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 w="7620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41" name="Rectangle: Rounded Corners 1040">
            <a:extLst>
              <a:ext uri="{FF2B5EF4-FFF2-40B4-BE49-F238E27FC236}">
                <a16:creationId xmlns:a16="http://schemas.microsoft.com/office/drawing/2014/main" id="{AEFE1B9B-AF12-4637-806B-D59F45761BA5}"/>
              </a:ext>
            </a:extLst>
          </p:cNvPr>
          <p:cNvSpPr/>
          <p:nvPr/>
        </p:nvSpPr>
        <p:spPr>
          <a:xfrm>
            <a:off x="606553" y="14340436"/>
            <a:ext cx="18402890" cy="15157533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 w="762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34" name="Rectangle: Rounded Corners 1033">
            <a:extLst>
              <a:ext uri="{FF2B5EF4-FFF2-40B4-BE49-F238E27FC236}">
                <a16:creationId xmlns:a16="http://schemas.microsoft.com/office/drawing/2014/main" id="{A1A798E0-1F48-4D72-85F2-1971C29CC256}"/>
              </a:ext>
            </a:extLst>
          </p:cNvPr>
          <p:cNvSpPr/>
          <p:nvPr/>
        </p:nvSpPr>
        <p:spPr>
          <a:xfrm>
            <a:off x="8597049" y="428560"/>
            <a:ext cx="11779286" cy="4508311"/>
          </a:xfrm>
          <a:prstGeom prst="roundRect">
            <a:avLst/>
          </a:prstGeom>
          <a:solidFill>
            <a:schemeClr val="bg2">
              <a:lumMod val="90000"/>
            </a:schemeClr>
          </a:solidFill>
          <a:ln w="762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F6CBC6F-286F-437F-AD91-58D54F95594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962770" y="37191515"/>
            <a:ext cx="9144000" cy="5143500"/>
          </a:xfrm>
          <a:prstGeom prst="rect">
            <a:avLst/>
          </a:prstGeom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53D8C9CA-CE49-4EA4-BEF3-076189EC434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07592" y="369385"/>
            <a:ext cx="13327557" cy="44913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" name="Group 6">
            <a:extLst>
              <a:ext uri="{FF2B5EF4-FFF2-40B4-BE49-F238E27FC236}">
                <a16:creationId xmlns:a16="http://schemas.microsoft.com/office/drawing/2014/main" id="{967BF811-8873-4FE4-B7D7-C918F02F6590}"/>
              </a:ext>
            </a:extLst>
          </p:cNvPr>
          <p:cNvGrpSpPr/>
          <p:nvPr/>
        </p:nvGrpSpPr>
        <p:grpSpPr>
          <a:xfrm>
            <a:off x="1188552" y="29721859"/>
            <a:ext cx="9976753" cy="6685699"/>
            <a:chOff x="16526807" y="19888766"/>
            <a:chExt cx="11734863" cy="6902408"/>
          </a:xfrm>
        </p:grpSpPr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8992FB5A-471C-4EDE-BBFD-CBE4A152D2F8}"/>
                </a:ext>
              </a:extLst>
            </p:cNvPr>
            <p:cNvGrpSpPr/>
            <p:nvPr/>
          </p:nvGrpSpPr>
          <p:grpSpPr>
            <a:xfrm>
              <a:off x="16666651" y="19990613"/>
              <a:ext cx="11595019" cy="6591192"/>
              <a:chOff x="382344" y="49092"/>
              <a:chExt cx="11595019" cy="6591192"/>
            </a:xfrm>
          </p:grpSpPr>
          <p:grpSp>
            <p:nvGrpSpPr>
              <p:cNvPr id="10" name="Group 9">
                <a:extLst>
                  <a:ext uri="{FF2B5EF4-FFF2-40B4-BE49-F238E27FC236}">
                    <a16:creationId xmlns:a16="http://schemas.microsoft.com/office/drawing/2014/main" id="{4593E1CD-F1AB-47B5-891E-F2C901B447CE}"/>
                  </a:ext>
                </a:extLst>
              </p:cNvPr>
              <p:cNvGrpSpPr/>
              <p:nvPr/>
            </p:nvGrpSpPr>
            <p:grpSpPr>
              <a:xfrm>
                <a:off x="382344" y="49092"/>
                <a:ext cx="11427311" cy="6591192"/>
                <a:chOff x="382344" y="49092"/>
                <a:chExt cx="11427311" cy="6591192"/>
              </a:xfrm>
            </p:grpSpPr>
            <p:pic>
              <p:nvPicPr>
                <p:cNvPr id="35" name="Picture 34">
                  <a:extLst>
                    <a:ext uri="{FF2B5EF4-FFF2-40B4-BE49-F238E27FC236}">
                      <a16:creationId xmlns:a16="http://schemas.microsoft.com/office/drawing/2014/main" id="{C5F4E272-9174-4FB1-8E37-3BC432A2FE85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4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b="2494"/>
                <a:stretch/>
              </p:blipFill>
              <p:spPr>
                <a:xfrm>
                  <a:off x="382344" y="49092"/>
                  <a:ext cx="11427311" cy="6591192"/>
                </a:xfrm>
                <a:prstGeom prst="rect">
                  <a:avLst/>
                </a:prstGeom>
              </p:spPr>
            </p:pic>
            <p:cxnSp>
              <p:nvCxnSpPr>
                <p:cNvPr id="36" name="Straight Connector 35">
                  <a:extLst>
                    <a:ext uri="{FF2B5EF4-FFF2-40B4-BE49-F238E27FC236}">
                      <a16:creationId xmlns:a16="http://schemas.microsoft.com/office/drawing/2014/main" id="{F1F8667B-0758-498F-8F84-A3A1BDE96C5F}"/>
                    </a:ext>
                  </a:extLst>
                </p:cNvPr>
                <p:cNvCxnSpPr/>
                <p:nvPr/>
              </p:nvCxnSpPr>
              <p:spPr>
                <a:xfrm flipV="1">
                  <a:off x="4087091" y="4253345"/>
                  <a:ext cx="207818" cy="83128"/>
                </a:xfrm>
                <a:prstGeom prst="line">
                  <a:avLst/>
                </a:prstGeom>
                <a:ln w="19050"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1" name="TextBox 5">
                <a:extLst>
                  <a:ext uri="{FF2B5EF4-FFF2-40B4-BE49-F238E27FC236}">
                    <a16:creationId xmlns:a16="http://schemas.microsoft.com/office/drawing/2014/main" id="{BFDDC6D0-51F2-48AA-924A-09650FD94AE0}"/>
                  </a:ext>
                </a:extLst>
              </p:cNvPr>
              <p:cNvSpPr txBox="1"/>
              <p:nvPr/>
            </p:nvSpPr>
            <p:spPr>
              <a:xfrm>
                <a:off x="1631743" y="3825274"/>
                <a:ext cx="952505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GB" sz="1600" dirty="0">
                    <a:cs typeface="Times New Roman" panose="02020603050405020304" pitchFamily="18" charset="0"/>
                  </a:rPr>
                  <a:t>TW Laser</a:t>
                </a:r>
              </a:p>
            </p:txBody>
          </p:sp>
          <p:cxnSp>
            <p:nvCxnSpPr>
              <p:cNvPr id="12" name="Straight Connector 11">
                <a:extLst>
                  <a:ext uri="{FF2B5EF4-FFF2-40B4-BE49-F238E27FC236}">
                    <a16:creationId xmlns:a16="http://schemas.microsoft.com/office/drawing/2014/main" id="{1BE6FC34-2755-4E74-9C60-DA4B4EFA4E2B}"/>
                  </a:ext>
                </a:extLst>
              </p:cNvPr>
              <p:cNvCxnSpPr/>
              <p:nvPr/>
            </p:nvCxnSpPr>
            <p:spPr>
              <a:xfrm flipH="1">
                <a:off x="2352674" y="4165600"/>
                <a:ext cx="2599" cy="91186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12">
                <a:extLst>
                  <a:ext uri="{FF2B5EF4-FFF2-40B4-BE49-F238E27FC236}">
                    <a16:creationId xmlns:a16="http://schemas.microsoft.com/office/drawing/2014/main" id="{C71964F6-E78F-448B-BA35-94133A331A21}"/>
                  </a:ext>
                </a:extLst>
              </p:cNvPr>
              <p:cNvCxnSpPr/>
              <p:nvPr/>
            </p:nvCxnSpPr>
            <p:spPr>
              <a:xfrm>
                <a:off x="4581520" y="3248882"/>
                <a:ext cx="0" cy="776139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4" name="TextBox 8">
                <a:extLst>
                  <a:ext uri="{FF2B5EF4-FFF2-40B4-BE49-F238E27FC236}">
                    <a16:creationId xmlns:a16="http://schemas.microsoft.com/office/drawing/2014/main" id="{E53EA689-78D5-4552-A91B-1504AE973A86}"/>
                  </a:ext>
                </a:extLst>
              </p:cNvPr>
              <p:cNvSpPr txBox="1"/>
              <p:nvPr/>
            </p:nvSpPr>
            <p:spPr>
              <a:xfrm>
                <a:off x="3777079" y="2939062"/>
                <a:ext cx="150836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GB" sz="1600" dirty="0">
                    <a:cs typeface="Times New Roman" panose="02020603050405020304" pitchFamily="18" charset="0"/>
                  </a:rPr>
                  <a:t>Target Chamber</a:t>
                </a:r>
              </a:p>
            </p:txBody>
          </p:sp>
          <p:cxnSp>
            <p:nvCxnSpPr>
              <p:cNvPr id="15" name="Straight Connector 14">
                <a:extLst>
                  <a:ext uri="{FF2B5EF4-FFF2-40B4-BE49-F238E27FC236}">
                    <a16:creationId xmlns:a16="http://schemas.microsoft.com/office/drawing/2014/main" id="{EC95B9F0-116E-405C-B0E8-7BE677C3685D}"/>
                  </a:ext>
                </a:extLst>
              </p:cNvPr>
              <p:cNvCxnSpPr/>
              <p:nvPr/>
            </p:nvCxnSpPr>
            <p:spPr>
              <a:xfrm>
                <a:off x="5458691" y="3001818"/>
                <a:ext cx="0" cy="757382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6" name="TextBox 10">
                <a:extLst>
                  <a:ext uri="{FF2B5EF4-FFF2-40B4-BE49-F238E27FC236}">
                    <a16:creationId xmlns:a16="http://schemas.microsoft.com/office/drawing/2014/main" id="{FC326883-D3BA-425A-AD03-D61307DCD08C}"/>
                  </a:ext>
                </a:extLst>
              </p:cNvPr>
              <p:cNvSpPr txBox="1"/>
              <p:nvPr/>
            </p:nvSpPr>
            <p:spPr>
              <a:xfrm>
                <a:off x="4822801" y="2388462"/>
                <a:ext cx="1643399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GB" sz="1600" dirty="0">
                    <a:cs typeface="Times New Roman" panose="02020603050405020304" pitchFamily="18" charset="0"/>
                  </a:rPr>
                  <a:t>Gabor lenses (5)</a:t>
                </a:r>
              </a:p>
              <a:p>
                <a:r>
                  <a:rPr lang="en-GB" sz="1600" dirty="0">
                    <a:cs typeface="Times New Roman" panose="02020603050405020304" pitchFamily="18" charset="0"/>
                  </a:rPr>
                  <a:t>1 double, 3 single</a:t>
                </a:r>
              </a:p>
            </p:txBody>
          </p:sp>
          <p:sp>
            <p:nvSpPr>
              <p:cNvPr id="17" name="TextBox 11">
                <a:extLst>
                  <a:ext uri="{FF2B5EF4-FFF2-40B4-BE49-F238E27FC236}">
                    <a16:creationId xmlns:a16="http://schemas.microsoft.com/office/drawing/2014/main" id="{71642A69-2791-44C1-A9D3-3F740A7DA356}"/>
                  </a:ext>
                </a:extLst>
              </p:cNvPr>
              <p:cNvSpPr txBox="1"/>
              <p:nvPr/>
            </p:nvSpPr>
            <p:spPr>
              <a:xfrm>
                <a:off x="6379351" y="1630783"/>
                <a:ext cx="1641924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GB" sz="1600" dirty="0" err="1">
                    <a:cs typeface="Times New Roman" panose="02020603050405020304" pitchFamily="18" charset="0"/>
                  </a:rPr>
                  <a:t>Octopole</a:t>
                </a:r>
                <a:r>
                  <a:rPr lang="en-GB" sz="1600" dirty="0">
                    <a:cs typeface="Times New Roman" panose="02020603050405020304" pitchFamily="18" charset="0"/>
                  </a:rPr>
                  <a:t> Magnet</a:t>
                </a:r>
              </a:p>
            </p:txBody>
          </p:sp>
          <p:cxnSp>
            <p:nvCxnSpPr>
              <p:cNvPr id="18" name="Straight Connector 17">
                <a:extLst>
                  <a:ext uri="{FF2B5EF4-FFF2-40B4-BE49-F238E27FC236}">
                    <a16:creationId xmlns:a16="http://schemas.microsoft.com/office/drawing/2014/main" id="{7EEFFE61-7F58-410D-AB64-1239D7F9B81D}"/>
                  </a:ext>
                </a:extLst>
              </p:cNvPr>
              <p:cNvCxnSpPr/>
              <p:nvPr/>
            </p:nvCxnSpPr>
            <p:spPr>
              <a:xfrm flipH="1">
                <a:off x="7592291" y="2010526"/>
                <a:ext cx="16394" cy="991292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18">
                <a:extLst>
                  <a:ext uri="{FF2B5EF4-FFF2-40B4-BE49-F238E27FC236}">
                    <a16:creationId xmlns:a16="http://schemas.microsoft.com/office/drawing/2014/main" id="{5E3188CA-DD1D-4E40-B96C-8E20DF6D7BD5}"/>
                  </a:ext>
                </a:extLst>
              </p:cNvPr>
              <p:cNvCxnSpPr/>
              <p:nvPr/>
            </p:nvCxnSpPr>
            <p:spPr>
              <a:xfrm>
                <a:off x="10072967" y="945668"/>
                <a:ext cx="733578" cy="502132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0" name="TextBox 14">
                <a:extLst>
                  <a:ext uri="{FF2B5EF4-FFF2-40B4-BE49-F238E27FC236}">
                    <a16:creationId xmlns:a16="http://schemas.microsoft.com/office/drawing/2014/main" id="{041E9361-AD6E-479D-8D57-B43234F5509E}"/>
                  </a:ext>
                </a:extLst>
              </p:cNvPr>
              <p:cNvSpPr txBox="1"/>
              <p:nvPr/>
            </p:nvSpPr>
            <p:spPr>
              <a:xfrm>
                <a:off x="7901660" y="706158"/>
                <a:ext cx="2229008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GB" sz="1600" dirty="0">
                    <a:cs typeface="Times New Roman" panose="02020603050405020304" pitchFamily="18" charset="0"/>
                  </a:rPr>
                  <a:t>Quadrupole Magnets (6)</a:t>
                </a:r>
              </a:p>
            </p:txBody>
          </p:sp>
          <p:sp>
            <p:nvSpPr>
              <p:cNvPr id="21" name="TextBox 15">
                <a:extLst>
                  <a:ext uri="{FF2B5EF4-FFF2-40B4-BE49-F238E27FC236}">
                    <a16:creationId xmlns:a16="http://schemas.microsoft.com/office/drawing/2014/main" id="{7F644F40-4400-49E9-953D-8576605F067A}"/>
                  </a:ext>
                </a:extLst>
              </p:cNvPr>
              <p:cNvSpPr txBox="1"/>
              <p:nvPr/>
            </p:nvSpPr>
            <p:spPr>
              <a:xfrm>
                <a:off x="7209445" y="1087828"/>
                <a:ext cx="2931380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GB" sz="1600" dirty="0">
                    <a:cs typeface="Times New Roman" panose="02020603050405020304" pitchFamily="18" charset="0"/>
                  </a:rPr>
                  <a:t>Dipole Switching Magnet to FFA</a:t>
                </a:r>
              </a:p>
            </p:txBody>
          </p:sp>
          <p:sp>
            <p:nvSpPr>
              <p:cNvPr id="22" name="TextBox 16">
                <a:extLst>
                  <a:ext uri="{FF2B5EF4-FFF2-40B4-BE49-F238E27FC236}">
                    <a16:creationId xmlns:a16="http://schemas.microsoft.com/office/drawing/2014/main" id="{9AD6C7CD-0443-47C4-895A-D86CDBA7E38E}"/>
                  </a:ext>
                </a:extLst>
              </p:cNvPr>
              <p:cNvSpPr txBox="1"/>
              <p:nvPr/>
            </p:nvSpPr>
            <p:spPr>
              <a:xfrm>
                <a:off x="8231816" y="313731"/>
                <a:ext cx="213071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GB" sz="1600" dirty="0">
                    <a:cs typeface="Times New Roman" panose="02020603050405020304" pitchFamily="18" charset="0"/>
                  </a:rPr>
                  <a:t>45</a:t>
                </a:r>
                <a:r>
                  <a:rPr lang="en-GB" dirty="0"/>
                  <a:t>°</a:t>
                </a:r>
                <a:r>
                  <a:rPr lang="en-GB" sz="1600" dirty="0">
                    <a:cs typeface="Times New Roman" panose="02020603050405020304" pitchFamily="18" charset="0"/>
                  </a:rPr>
                  <a:t> Dipole Magnets (2)</a:t>
                </a:r>
              </a:p>
            </p:txBody>
          </p:sp>
          <p:cxnSp>
            <p:nvCxnSpPr>
              <p:cNvPr id="23" name="Straight Connector 22">
                <a:extLst>
                  <a:ext uri="{FF2B5EF4-FFF2-40B4-BE49-F238E27FC236}">
                    <a16:creationId xmlns:a16="http://schemas.microsoft.com/office/drawing/2014/main" id="{C83968F1-3D5E-43B6-A18E-26755CA8EB63}"/>
                  </a:ext>
                </a:extLst>
              </p:cNvPr>
              <p:cNvCxnSpPr/>
              <p:nvPr/>
            </p:nvCxnSpPr>
            <p:spPr>
              <a:xfrm>
                <a:off x="10362527" y="541020"/>
                <a:ext cx="809660" cy="142043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Connector 23">
                <a:extLst>
                  <a:ext uri="{FF2B5EF4-FFF2-40B4-BE49-F238E27FC236}">
                    <a16:creationId xmlns:a16="http://schemas.microsoft.com/office/drawing/2014/main" id="{4680E544-C113-40F9-99D9-449556E3A4AB}"/>
                  </a:ext>
                </a:extLst>
              </p:cNvPr>
              <p:cNvCxnSpPr/>
              <p:nvPr/>
            </p:nvCxnSpPr>
            <p:spPr>
              <a:xfrm>
                <a:off x="9845964" y="1385455"/>
                <a:ext cx="3808" cy="745288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Arrow Connector 24">
                <a:extLst>
                  <a:ext uri="{FF2B5EF4-FFF2-40B4-BE49-F238E27FC236}">
                    <a16:creationId xmlns:a16="http://schemas.microsoft.com/office/drawing/2014/main" id="{1B1660B0-AFFE-47C6-BD1F-EC3B55512A9A}"/>
                  </a:ext>
                </a:extLst>
              </p:cNvPr>
              <p:cNvCxnSpPr/>
              <p:nvPr/>
            </p:nvCxnSpPr>
            <p:spPr>
              <a:xfrm flipV="1">
                <a:off x="10030691" y="1810327"/>
                <a:ext cx="147782" cy="369456"/>
              </a:xfrm>
              <a:prstGeom prst="straightConnector1">
                <a:avLst/>
              </a:prstGeom>
              <a:ln w="19050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6" name="TextBox 20">
                <a:extLst>
                  <a:ext uri="{FF2B5EF4-FFF2-40B4-BE49-F238E27FC236}">
                    <a16:creationId xmlns:a16="http://schemas.microsoft.com/office/drawing/2014/main" id="{1DB7F563-7F24-414C-8D7E-A17EC730CC9D}"/>
                  </a:ext>
                </a:extLst>
              </p:cNvPr>
              <p:cNvSpPr txBox="1"/>
              <p:nvPr/>
            </p:nvSpPr>
            <p:spPr>
              <a:xfrm>
                <a:off x="5703130" y="2003071"/>
                <a:ext cx="1354666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GB" sz="1600" dirty="0">
                    <a:cs typeface="Times New Roman" panose="02020603050405020304" pitchFamily="18" charset="0"/>
                  </a:rPr>
                  <a:t>RF Cavities (2)</a:t>
                </a:r>
              </a:p>
            </p:txBody>
          </p:sp>
          <p:cxnSp>
            <p:nvCxnSpPr>
              <p:cNvPr id="27" name="Straight Connector 26">
                <a:extLst>
                  <a:ext uri="{FF2B5EF4-FFF2-40B4-BE49-F238E27FC236}">
                    <a16:creationId xmlns:a16="http://schemas.microsoft.com/office/drawing/2014/main" id="{555DF0CF-D43A-4B5D-AB78-7114C84879C7}"/>
                  </a:ext>
                </a:extLst>
              </p:cNvPr>
              <p:cNvCxnSpPr/>
              <p:nvPr/>
            </p:nvCxnSpPr>
            <p:spPr>
              <a:xfrm flipH="1">
                <a:off x="6560703" y="2382982"/>
                <a:ext cx="6352" cy="1022428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27">
                <a:extLst>
                  <a:ext uri="{FF2B5EF4-FFF2-40B4-BE49-F238E27FC236}">
                    <a16:creationId xmlns:a16="http://schemas.microsoft.com/office/drawing/2014/main" id="{15C9CA94-68D4-464C-9003-C047EA3FDF43}"/>
                  </a:ext>
                </a:extLst>
              </p:cNvPr>
              <p:cNvCxnSpPr/>
              <p:nvPr/>
            </p:nvCxnSpPr>
            <p:spPr>
              <a:xfrm>
                <a:off x="4794989" y="5030736"/>
                <a:ext cx="0" cy="699889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9" name="TextBox 23">
                <a:extLst>
                  <a:ext uri="{FF2B5EF4-FFF2-40B4-BE49-F238E27FC236}">
                    <a16:creationId xmlns:a16="http://schemas.microsoft.com/office/drawing/2014/main" id="{487779C3-8128-4B9D-A687-B434A3B70D8E}"/>
                  </a:ext>
                </a:extLst>
              </p:cNvPr>
              <p:cNvSpPr txBox="1"/>
              <p:nvPr/>
            </p:nvSpPr>
            <p:spPr>
              <a:xfrm>
                <a:off x="4100851" y="5722974"/>
                <a:ext cx="2715680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GB" sz="1600" dirty="0">
                    <a:cs typeface="Times New Roman" panose="02020603050405020304" pitchFamily="18" charset="0"/>
                  </a:rPr>
                  <a:t>Support &amp; Alignment modules</a:t>
                </a:r>
              </a:p>
            </p:txBody>
          </p:sp>
          <p:sp>
            <p:nvSpPr>
              <p:cNvPr id="30" name="TextBox 24">
                <a:extLst>
                  <a:ext uri="{FF2B5EF4-FFF2-40B4-BE49-F238E27FC236}">
                    <a16:creationId xmlns:a16="http://schemas.microsoft.com/office/drawing/2014/main" id="{38449E96-C322-4129-BB69-28053BB796A5}"/>
                  </a:ext>
                </a:extLst>
              </p:cNvPr>
              <p:cNvSpPr txBox="1"/>
              <p:nvPr/>
            </p:nvSpPr>
            <p:spPr>
              <a:xfrm>
                <a:off x="9857872" y="3129121"/>
                <a:ext cx="2119491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GB" sz="1600" dirty="0">
                    <a:cs typeface="Times New Roman" panose="02020603050405020304" pitchFamily="18" charset="0"/>
                  </a:rPr>
                  <a:t>Abort line Beam Dump</a:t>
                </a:r>
              </a:p>
            </p:txBody>
          </p:sp>
          <p:cxnSp>
            <p:nvCxnSpPr>
              <p:cNvPr id="31" name="Straight Connector 30">
                <a:extLst>
                  <a:ext uri="{FF2B5EF4-FFF2-40B4-BE49-F238E27FC236}">
                    <a16:creationId xmlns:a16="http://schemas.microsoft.com/office/drawing/2014/main" id="{FE85B7F0-C1C4-45EB-BA11-8F56846DD0EB}"/>
                  </a:ext>
                </a:extLst>
              </p:cNvPr>
              <p:cNvCxnSpPr/>
              <p:nvPr/>
            </p:nvCxnSpPr>
            <p:spPr>
              <a:xfrm>
                <a:off x="11233028" y="2484693"/>
                <a:ext cx="0" cy="699889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2" name="TextBox 26">
                <a:extLst>
                  <a:ext uri="{FF2B5EF4-FFF2-40B4-BE49-F238E27FC236}">
                    <a16:creationId xmlns:a16="http://schemas.microsoft.com/office/drawing/2014/main" id="{2C36C54C-D706-4EF9-A100-A53C6CDAD909}"/>
                  </a:ext>
                </a:extLst>
              </p:cNvPr>
              <p:cNvSpPr txBox="1"/>
              <p:nvPr/>
            </p:nvSpPr>
            <p:spPr>
              <a:xfrm>
                <a:off x="2257310" y="3298398"/>
                <a:ext cx="1983235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GB" sz="1600" dirty="0">
                    <a:cs typeface="Times New Roman" panose="02020603050405020304" pitchFamily="18" charset="0"/>
                  </a:rPr>
                  <a:t>Compressor Chamber</a:t>
                </a:r>
              </a:p>
            </p:txBody>
          </p:sp>
          <p:cxnSp>
            <p:nvCxnSpPr>
              <p:cNvPr id="33" name="Straight Connector 32">
                <a:extLst>
                  <a:ext uri="{FF2B5EF4-FFF2-40B4-BE49-F238E27FC236}">
                    <a16:creationId xmlns:a16="http://schemas.microsoft.com/office/drawing/2014/main" id="{4271C768-8708-49D0-9CAA-64CB3AAC8B14}"/>
                  </a:ext>
                </a:extLst>
              </p:cNvPr>
              <p:cNvCxnSpPr/>
              <p:nvPr/>
            </p:nvCxnSpPr>
            <p:spPr>
              <a:xfrm>
                <a:off x="3962341" y="3685406"/>
                <a:ext cx="1" cy="900449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4" name="TextBox 28">
                <a:extLst>
                  <a:ext uri="{FF2B5EF4-FFF2-40B4-BE49-F238E27FC236}">
                    <a16:creationId xmlns:a16="http://schemas.microsoft.com/office/drawing/2014/main" id="{40E41127-AAE2-47A6-BFDF-BCC014B93810}"/>
                  </a:ext>
                </a:extLst>
              </p:cNvPr>
              <p:cNvSpPr txBox="1"/>
              <p:nvPr/>
            </p:nvSpPr>
            <p:spPr>
              <a:xfrm>
                <a:off x="9926438" y="1519374"/>
                <a:ext cx="480901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GB" sz="1600" dirty="0">
                    <a:solidFill>
                      <a:srgbClr val="FF0000"/>
                    </a:solidFill>
                    <a:cs typeface="Times New Roman" panose="02020603050405020304" pitchFamily="18" charset="0"/>
                  </a:rPr>
                  <a:t>FFA</a:t>
                </a:r>
              </a:p>
            </p:txBody>
          </p:sp>
        </p:grpSp>
        <p:pic>
          <p:nvPicPr>
            <p:cNvPr id="40" name="Picture 39">
              <a:extLst>
                <a:ext uri="{FF2B5EF4-FFF2-40B4-BE49-F238E27FC236}">
                  <a16:creationId xmlns:a16="http://schemas.microsoft.com/office/drawing/2014/main" id="{31DF2096-EB91-4D4B-A9FB-AA1CDD5CC2BF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3158275" y="23473639"/>
              <a:ext cx="4985987" cy="3317535"/>
            </a:xfrm>
            <a:prstGeom prst="rect">
              <a:avLst/>
            </a:prstGeom>
          </p:spPr>
        </p:pic>
        <p:pic>
          <p:nvPicPr>
            <p:cNvPr id="41" name="Picture 40">
              <a:extLst>
                <a:ext uri="{FF2B5EF4-FFF2-40B4-BE49-F238E27FC236}">
                  <a16:creationId xmlns:a16="http://schemas.microsoft.com/office/drawing/2014/main" id="{E91BE9DB-7E9B-4403-A450-96620A32745E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clrChange>
                <a:clrFrom>
                  <a:srgbClr val="DFDFDF"/>
                </a:clrFrom>
                <a:clrTo>
                  <a:srgbClr val="DFDFD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6526807" y="19888766"/>
              <a:ext cx="3977443" cy="2833478"/>
            </a:xfrm>
            <a:prstGeom prst="rect">
              <a:avLst/>
            </a:prstGeom>
          </p:spPr>
        </p:pic>
      </p:grpSp>
      <p:grpSp>
        <p:nvGrpSpPr>
          <p:cNvPr id="43" name="Group 42">
            <a:extLst>
              <a:ext uri="{FF2B5EF4-FFF2-40B4-BE49-F238E27FC236}">
                <a16:creationId xmlns:a16="http://schemas.microsoft.com/office/drawing/2014/main" id="{95C246C6-1123-4BDB-AA59-31A120371971}"/>
              </a:ext>
            </a:extLst>
          </p:cNvPr>
          <p:cNvGrpSpPr/>
          <p:nvPr/>
        </p:nvGrpSpPr>
        <p:grpSpPr>
          <a:xfrm>
            <a:off x="2129978" y="497454"/>
            <a:ext cx="6181338" cy="4457715"/>
            <a:chOff x="1518363" y="1968014"/>
            <a:chExt cx="6181338" cy="4457715"/>
          </a:xfrm>
        </p:grpSpPr>
        <p:sp>
          <p:nvSpPr>
            <p:cNvPr id="44" name="Rectangle 43">
              <a:extLst>
                <a:ext uri="{FF2B5EF4-FFF2-40B4-BE49-F238E27FC236}">
                  <a16:creationId xmlns:a16="http://schemas.microsoft.com/office/drawing/2014/main" id="{74DCD17A-21A3-4BC4-AC68-E6A1AD99DE23}"/>
                </a:ext>
              </a:extLst>
            </p:cNvPr>
            <p:cNvSpPr>
              <a:spLocks/>
            </p:cNvSpPr>
            <p:nvPr/>
          </p:nvSpPr>
          <p:spPr>
            <a:xfrm>
              <a:off x="1518363" y="1968014"/>
              <a:ext cx="6107274" cy="4457715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/>
              <a:endParaRPr lang="en-US" sz="1837" dirty="0" err="1">
                <a:solidFill>
                  <a:schemeClr val="tx1"/>
                </a:solidFill>
              </a:endParaRPr>
            </a:p>
          </p:txBody>
        </p:sp>
        <p:sp>
          <p:nvSpPr>
            <p:cNvPr id="45" name="Rectangle 11">
              <a:extLst>
                <a:ext uri="{FF2B5EF4-FFF2-40B4-BE49-F238E27FC236}">
                  <a16:creationId xmlns:a16="http://schemas.microsoft.com/office/drawing/2014/main" id="{B4B661BD-2783-49BB-8E44-F7D41CCDB474}"/>
                </a:ext>
              </a:extLst>
            </p:cNvPr>
            <p:cNvSpPr txBox="1">
              <a:spLocks/>
            </p:cNvSpPr>
            <p:nvPr/>
          </p:nvSpPr>
          <p:spPr bwMode="gray">
            <a:xfrm>
              <a:off x="1988492" y="2447330"/>
              <a:ext cx="996628" cy="1554439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73472" tIns="73472" rIns="73472" bIns="73472" numCol="1" anchor="ctr" anchorCtr="0" compatLnSpc="1">
              <a:prstTxWarp prst="textNoShape">
                <a:avLst/>
              </a:prstTxWarp>
              <a:noAutofit/>
            </a:bodyPr>
            <a:lstStyle>
              <a:lvl1pPr marL="0" lvl="0" indent="0" defTabSz="895350" eaLnBrk="1" hangingPunct="1">
                <a:buClr>
                  <a:schemeClr val="tx2"/>
                </a:buClr>
                <a:defRPr baseline="0">
                  <a:latin typeface="+mn-lt"/>
                  <a:ea typeface="Arial Unicode MS" pitchFamily="34" charset="-128"/>
                  <a:cs typeface="Arial Unicode MS" pitchFamily="34" charset="-128"/>
                </a:defRPr>
              </a:lvl1pPr>
              <a:lvl2pPr marL="193675" lvl="1" indent="-192088" defTabSz="895350" eaLnBrk="1" hangingPunct="1">
                <a:buClr>
                  <a:schemeClr val="tx2"/>
                </a:buClr>
                <a:buSzPct val="125000"/>
                <a:buFont typeface="Arial" charset="0"/>
                <a:buChar char="▪"/>
                <a:defRPr baseline="0">
                  <a:latin typeface="+mn-lt"/>
                  <a:ea typeface="Arial Unicode MS" pitchFamily="34" charset="-128"/>
                  <a:cs typeface="Arial Unicode MS" pitchFamily="34" charset="-128"/>
                </a:defRPr>
              </a:lvl2pPr>
              <a:lvl3pPr marL="457200" lvl="2" indent="-261938" defTabSz="895350" eaLnBrk="1" hangingPunct="1">
                <a:buClr>
                  <a:schemeClr val="tx2"/>
                </a:buClr>
                <a:buSzPct val="120000"/>
                <a:buFont typeface="Arial" charset="0"/>
                <a:buChar char="–"/>
                <a:defRPr baseline="0">
                  <a:latin typeface="+mn-lt"/>
                  <a:ea typeface="Arial Unicode MS" pitchFamily="34" charset="-128"/>
                  <a:cs typeface="Arial Unicode MS" pitchFamily="34" charset="-128"/>
                </a:defRPr>
              </a:lvl3pPr>
              <a:lvl4pPr marL="614363" lvl="3" indent="-155575" defTabSz="895350" eaLnBrk="1" hangingPunct="1">
                <a:buClr>
                  <a:schemeClr val="tx2"/>
                </a:buClr>
                <a:buSzPct val="120000"/>
                <a:buFont typeface="Arial" charset="0"/>
                <a:buChar char="▫"/>
                <a:defRPr baseline="0">
                  <a:latin typeface="+mn-lt"/>
                  <a:ea typeface="Arial Unicode MS" pitchFamily="34" charset="-128"/>
                  <a:cs typeface="Arial Unicode MS" pitchFamily="34" charset="-128"/>
                </a:defRPr>
              </a:lvl4pPr>
              <a:lvl5pPr marL="749808" lvl="4" indent="-130175" defTabSz="895350" eaLnBrk="1" hangingPunct="1">
                <a:buClr>
                  <a:schemeClr val="tx2"/>
                </a:buClr>
                <a:buSzPct val="89000"/>
                <a:buFont typeface="Arial" charset="0"/>
                <a:buChar char="-"/>
                <a:defRPr baseline="0">
                  <a:latin typeface="+mn-lt"/>
                  <a:ea typeface="Arial Unicode MS" pitchFamily="34" charset="-128"/>
                  <a:cs typeface="Arial Unicode MS" pitchFamily="34" charset="-128"/>
                </a:defRPr>
              </a:lvl5pPr>
              <a:lvl6pPr marL="749808" indent="-130175" defTabSz="895350" fontAlgn="base">
                <a:spcBef>
                  <a:spcPct val="0"/>
                </a:spcBef>
                <a:spcAft>
                  <a:spcPct val="0"/>
                </a:spcAft>
                <a:buClr>
                  <a:schemeClr val="tx2"/>
                </a:buClr>
                <a:buSzPct val="89000"/>
                <a:buFont typeface="Arial" charset="0"/>
                <a:buChar char="-"/>
                <a:defRPr baseline="0">
                  <a:latin typeface="+mn-lt"/>
                </a:defRPr>
              </a:lvl6pPr>
              <a:lvl7pPr marL="749808" indent="-130175" defTabSz="895350" fontAlgn="base">
                <a:spcBef>
                  <a:spcPct val="0"/>
                </a:spcBef>
                <a:spcAft>
                  <a:spcPct val="0"/>
                </a:spcAft>
                <a:buClr>
                  <a:schemeClr val="tx2"/>
                </a:buClr>
                <a:buSzPct val="89000"/>
                <a:buFont typeface="Arial" charset="0"/>
                <a:buChar char="-"/>
                <a:defRPr baseline="0">
                  <a:latin typeface="+mn-lt"/>
                </a:defRPr>
              </a:lvl7pPr>
              <a:lvl8pPr marL="749808" indent="-130175" defTabSz="895350" fontAlgn="base">
                <a:spcBef>
                  <a:spcPct val="0"/>
                </a:spcBef>
                <a:spcAft>
                  <a:spcPct val="0"/>
                </a:spcAft>
                <a:buClr>
                  <a:schemeClr val="tx2"/>
                </a:buClr>
                <a:buSzPct val="89000"/>
                <a:buFont typeface="Arial" charset="0"/>
                <a:buChar char="-"/>
                <a:defRPr baseline="0">
                  <a:latin typeface="+mn-lt"/>
                </a:defRPr>
              </a:lvl8pPr>
              <a:lvl9pPr marL="749808" indent="-130175" defTabSz="895350" fontAlgn="base">
                <a:spcBef>
                  <a:spcPct val="0"/>
                </a:spcBef>
                <a:spcAft>
                  <a:spcPct val="0"/>
                </a:spcAft>
                <a:buClr>
                  <a:schemeClr val="tx2"/>
                </a:buClr>
                <a:buSzPct val="89000"/>
                <a:buFont typeface="Arial" charset="0"/>
                <a:buChar char="-"/>
                <a:defRPr baseline="0">
                  <a:latin typeface="+mn-lt"/>
                </a:defRPr>
              </a:lvl9pPr>
            </a:lstStyle>
            <a:p>
              <a:r>
                <a:rPr lang="en-US" sz="1837" b="1" dirty="0">
                  <a:solidFill>
                    <a:schemeClr val="bg1"/>
                  </a:solidFill>
                </a:rPr>
                <a:t>Proton</a:t>
              </a:r>
            </a:p>
          </p:txBody>
        </p:sp>
        <p:sp>
          <p:nvSpPr>
            <p:cNvPr id="46" name="Rectangle 11">
              <a:extLst>
                <a:ext uri="{FF2B5EF4-FFF2-40B4-BE49-F238E27FC236}">
                  <a16:creationId xmlns:a16="http://schemas.microsoft.com/office/drawing/2014/main" id="{EDB5F6A6-B255-40A2-B178-2B510220717B}"/>
                </a:ext>
              </a:extLst>
            </p:cNvPr>
            <p:cNvSpPr txBox="1">
              <a:spLocks/>
            </p:cNvSpPr>
            <p:nvPr/>
          </p:nvSpPr>
          <p:spPr bwMode="gray">
            <a:xfrm>
              <a:off x="1988492" y="4391974"/>
              <a:ext cx="996628" cy="1554439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73472" tIns="73472" rIns="73472" bIns="73472" numCol="1" anchor="ctr" anchorCtr="0" compatLnSpc="1">
              <a:prstTxWarp prst="textNoShape">
                <a:avLst/>
              </a:prstTxWarp>
              <a:noAutofit/>
            </a:bodyPr>
            <a:lstStyle>
              <a:lvl1pPr marL="0" lvl="0" indent="0" defTabSz="895350" eaLnBrk="1" hangingPunct="1">
                <a:buClr>
                  <a:schemeClr val="tx2"/>
                </a:buClr>
                <a:defRPr baseline="0">
                  <a:latin typeface="+mn-lt"/>
                  <a:ea typeface="Arial Unicode MS" pitchFamily="34" charset="-128"/>
                  <a:cs typeface="Arial Unicode MS" pitchFamily="34" charset="-128"/>
                </a:defRPr>
              </a:lvl1pPr>
              <a:lvl2pPr marL="193675" lvl="1" indent="-192088" defTabSz="895350" eaLnBrk="1" hangingPunct="1">
                <a:buClr>
                  <a:schemeClr val="tx2"/>
                </a:buClr>
                <a:buSzPct val="125000"/>
                <a:buFont typeface="Arial" charset="0"/>
                <a:buChar char="▪"/>
                <a:defRPr baseline="0">
                  <a:latin typeface="+mn-lt"/>
                  <a:ea typeface="Arial Unicode MS" pitchFamily="34" charset="-128"/>
                  <a:cs typeface="Arial Unicode MS" pitchFamily="34" charset="-128"/>
                </a:defRPr>
              </a:lvl2pPr>
              <a:lvl3pPr marL="457200" lvl="2" indent="-261938" defTabSz="895350" eaLnBrk="1" hangingPunct="1">
                <a:buClr>
                  <a:schemeClr val="tx2"/>
                </a:buClr>
                <a:buSzPct val="120000"/>
                <a:buFont typeface="Arial" charset="0"/>
                <a:buChar char="–"/>
                <a:defRPr baseline="0">
                  <a:latin typeface="+mn-lt"/>
                  <a:ea typeface="Arial Unicode MS" pitchFamily="34" charset="-128"/>
                  <a:cs typeface="Arial Unicode MS" pitchFamily="34" charset="-128"/>
                </a:defRPr>
              </a:lvl3pPr>
              <a:lvl4pPr marL="614363" lvl="3" indent="-155575" defTabSz="895350" eaLnBrk="1" hangingPunct="1">
                <a:buClr>
                  <a:schemeClr val="tx2"/>
                </a:buClr>
                <a:buSzPct val="120000"/>
                <a:buFont typeface="Arial" charset="0"/>
                <a:buChar char="▫"/>
                <a:defRPr baseline="0">
                  <a:latin typeface="+mn-lt"/>
                  <a:ea typeface="Arial Unicode MS" pitchFamily="34" charset="-128"/>
                  <a:cs typeface="Arial Unicode MS" pitchFamily="34" charset="-128"/>
                </a:defRPr>
              </a:lvl4pPr>
              <a:lvl5pPr marL="749808" lvl="4" indent="-130175" defTabSz="895350" eaLnBrk="1" hangingPunct="1">
                <a:buClr>
                  <a:schemeClr val="tx2"/>
                </a:buClr>
                <a:buSzPct val="89000"/>
                <a:buFont typeface="Arial" charset="0"/>
                <a:buChar char="-"/>
                <a:defRPr baseline="0">
                  <a:latin typeface="+mn-lt"/>
                  <a:ea typeface="Arial Unicode MS" pitchFamily="34" charset="-128"/>
                  <a:cs typeface="Arial Unicode MS" pitchFamily="34" charset="-128"/>
                </a:defRPr>
              </a:lvl5pPr>
              <a:lvl6pPr marL="749808" indent="-130175" defTabSz="895350" fontAlgn="base">
                <a:spcBef>
                  <a:spcPct val="0"/>
                </a:spcBef>
                <a:spcAft>
                  <a:spcPct val="0"/>
                </a:spcAft>
                <a:buClr>
                  <a:schemeClr val="tx2"/>
                </a:buClr>
                <a:buSzPct val="89000"/>
                <a:buFont typeface="Arial" charset="0"/>
                <a:buChar char="-"/>
                <a:defRPr baseline="0">
                  <a:latin typeface="+mn-lt"/>
                </a:defRPr>
              </a:lvl6pPr>
              <a:lvl7pPr marL="749808" indent="-130175" defTabSz="895350" fontAlgn="base">
                <a:spcBef>
                  <a:spcPct val="0"/>
                </a:spcBef>
                <a:spcAft>
                  <a:spcPct val="0"/>
                </a:spcAft>
                <a:buClr>
                  <a:schemeClr val="tx2"/>
                </a:buClr>
                <a:buSzPct val="89000"/>
                <a:buFont typeface="Arial" charset="0"/>
                <a:buChar char="-"/>
                <a:defRPr baseline="0">
                  <a:latin typeface="+mn-lt"/>
                </a:defRPr>
              </a:lvl7pPr>
              <a:lvl8pPr marL="749808" indent="-130175" defTabSz="895350" fontAlgn="base">
                <a:spcBef>
                  <a:spcPct val="0"/>
                </a:spcBef>
                <a:spcAft>
                  <a:spcPct val="0"/>
                </a:spcAft>
                <a:buClr>
                  <a:schemeClr val="tx2"/>
                </a:buClr>
                <a:buSzPct val="89000"/>
                <a:buFont typeface="Arial" charset="0"/>
                <a:buChar char="-"/>
                <a:defRPr baseline="0">
                  <a:latin typeface="+mn-lt"/>
                </a:defRPr>
              </a:lvl8pPr>
              <a:lvl9pPr marL="749808" indent="-130175" defTabSz="895350" fontAlgn="base">
                <a:spcBef>
                  <a:spcPct val="0"/>
                </a:spcBef>
                <a:spcAft>
                  <a:spcPct val="0"/>
                </a:spcAft>
                <a:buClr>
                  <a:schemeClr val="tx2"/>
                </a:buClr>
                <a:buSzPct val="89000"/>
                <a:buFont typeface="Arial" charset="0"/>
                <a:buChar char="-"/>
                <a:defRPr baseline="0">
                  <a:latin typeface="+mn-lt"/>
                </a:defRPr>
              </a:lvl9pPr>
            </a:lstStyle>
            <a:p>
              <a:r>
                <a:rPr lang="en-US" sz="1837" b="1" dirty="0">
                  <a:solidFill>
                    <a:schemeClr val="bg1"/>
                  </a:solidFill>
                </a:rPr>
                <a:t>Carbon</a:t>
              </a:r>
            </a:p>
          </p:txBody>
        </p:sp>
        <p:sp>
          <p:nvSpPr>
            <p:cNvPr id="47" name="Rectangle 26">
              <a:extLst>
                <a:ext uri="{FF2B5EF4-FFF2-40B4-BE49-F238E27FC236}">
                  <a16:creationId xmlns:a16="http://schemas.microsoft.com/office/drawing/2014/main" id="{966F85AC-EA12-4AF0-811D-FA768DE01D14}"/>
                </a:ext>
              </a:extLst>
            </p:cNvPr>
            <p:cNvSpPr txBox="1">
              <a:spLocks/>
            </p:cNvSpPr>
            <p:nvPr/>
          </p:nvSpPr>
          <p:spPr bwMode="gray">
            <a:xfrm>
              <a:off x="3141164" y="2447331"/>
              <a:ext cx="4419505" cy="11537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marL="0" lvl="0" indent="0" defTabSz="895350" eaLnBrk="1" hangingPunct="1">
                <a:buClr>
                  <a:schemeClr val="tx2"/>
                </a:buClr>
                <a:defRPr baseline="0">
                  <a:latin typeface="+mn-lt"/>
                  <a:ea typeface="Arial Unicode MS" pitchFamily="34" charset="-128"/>
                  <a:cs typeface="Arial Unicode MS" pitchFamily="34" charset="-128"/>
                </a:defRPr>
              </a:lvl1pPr>
              <a:lvl2pPr marL="193675" lvl="1" indent="-192088" defTabSz="895350" eaLnBrk="1" hangingPunct="1">
                <a:buClr>
                  <a:schemeClr val="tx2"/>
                </a:buClr>
                <a:buSzPct val="125000"/>
                <a:buFont typeface="Arial" charset="0"/>
                <a:buChar char="▪"/>
                <a:defRPr baseline="0">
                  <a:latin typeface="+mn-lt"/>
                  <a:ea typeface="Arial Unicode MS" pitchFamily="34" charset="-128"/>
                  <a:cs typeface="Arial Unicode MS" pitchFamily="34" charset="-128"/>
                </a:defRPr>
              </a:lvl2pPr>
              <a:lvl3pPr marL="457200" lvl="2" indent="-261938" defTabSz="895350" eaLnBrk="1" hangingPunct="1">
                <a:buClr>
                  <a:schemeClr val="tx2"/>
                </a:buClr>
                <a:buSzPct val="120000"/>
                <a:buFont typeface="Arial" charset="0"/>
                <a:buChar char="–"/>
                <a:defRPr baseline="0">
                  <a:latin typeface="+mn-lt"/>
                  <a:ea typeface="Arial Unicode MS" pitchFamily="34" charset="-128"/>
                  <a:cs typeface="Arial Unicode MS" pitchFamily="34" charset="-128"/>
                </a:defRPr>
              </a:lvl3pPr>
              <a:lvl4pPr marL="614363" lvl="3" indent="-155575" defTabSz="895350" eaLnBrk="1" hangingPunct="1">
                <a:buClr>
                  <a:schemeClr val="tx2"/>
                </a:buClr>
                <a:buSzPct val="120000"/>
                <a:buFont typeface="Arial" charset="0"/>
                <a:buChar char="▫"/>
                <a:defRPr baseline="0">
                  <a:latin typeface="+mn-lt"/>
                  <a:ea typeface="Arial Unicode MS" pitchFamily="34" charset="-128"/>
                  <a:cs typeface="Arial Unicode MS" pitchFamily="34" charset="-128"/>
                </a:defRPr>
              </a:lvl4pPr>
              <a:lvl5pPr marL="749808" lvl="4" indent="-130175" defTabSz="895350" eaLnBrk="1" hangingPunct="1">
                <a:buClr>
                  <a:schemeClr val="tx2"/>
                </a:buClr>
                <a:buSzPct val="89000"/>
                <a:buFont typeface="Arial" charset="0"/>
                <a:buChar char="-"/>
                <a:defRPr baseline="0">
                  <a:latin typeface="+mn-lt"/>
                  <a:ea typeface="Arial Unicode MS" pitchFamily="34" charset="-128"/>
                  <a:cs typeface="Arial Unicode MS" pitchFamily="34" charset="-128"/>
                </a:defRPr>
              </a:lvl5pPr>
              <a:lvl6pPr marL="749808" indent="-130175" defTabSz="895350" fontAlgn="base">
                <a:spcBef>
                  <a:spcPct val="0"/>
                </a:spcBef>
                <a:spcAft>
                  <a:spcPct val="0"/>
                </a:spcAft>
                <a:buClr>
                  <a:schemeClr val="tx2"/>
                </a:buClr>
                <a:buSzPct val="89000"/>
                <a:buFont typeface="Arial" charset="0"/>
                <a:buChar char="-"/>
                <a:defRPr baseline="0">
                  <a:latin typeface="+mn-lt"/>
                </a:defRPr>
              </a:lvl6pPr>
              <a:lvl7pPr marL="749808" indent="-130175" defTabSz="895350" fontAlgn="base">
                <a:spcBef>
                  <a:spcPct val="0"/>
                </a:spcBef>
                <a:spcAft>
                  <a:spcPct val="0"/>
                </a:spcAft>
                <a:buClr>
                  <a:schemeClr val="tx2"/>
                </a:buClr>
                <a:buSzPct val="89000"/>
                <a:buFont typeface="Arial" charset="0"/>
                <a:buChar char="-"/>
                <a:defRPr baseline="0">
                  <a:latin typeface="+mn-lt"/>
                </a:defRPr>
              </a:lvl7pPr>
              <a:lvl8pPr marL="749808" indent="-130175" defTabSz="895350" fontAlgn="base">
                <a:spcBef>
                  <a:spcPct val="0"/>
                </a:spcBef>
                <a:spcAft>
                  <a:spcPct val="0"/>
                </a:spcAft>
                <a:buClr>
                  <a:schemeClr val="tx2"/>
                </a:buClr>
                <a:buSzPct val="89000"/>
                <a:buFont typeface="Arial" charset="0"/>
                <a:buChar char="-"/>
                <a:defRPr baseline="0">
                  <a:latin typeface="+mn-lt"/>
                </a:defRPr>
              </a:lvl8pPr>
              <a:lvl9pPr marL="749808" indent="-130175" defTabSz="895350" fontAlgn="base">
                <a:spcBef>
                  <a:spcPct val="0"/>
                </a:spcBef>
                <a:spcAft>
                  <a:spcPct val="0"/>
                </a:spcAft>
                <a:buClr>
                  <a:schemeClr val="tx2"/>
                </a:buClr>
                <a:buSzPct val="89000"/>
                <a:buFont typeface="Arial" charset="0"/>
                <a:buChar char="-"/>
                <a:defRPr baseline="0">
                  <a:latin typeface="+mn-lt"/>
                </a:defRPr>
              </a:lvl9pPr>
            </a:lstStyle>
            <a:p>
              <a:pPr lvl="1">
                <a:spcBef>
                  <a:spcPct val="50000"/>
                </a:spcBef>
              </a:pPr>
              <a:r>
                <a:rPr lang="en-US" sz="1837" dirty="0"/>
                <a:t>Deliver a higher, targeted radiation dose with decreased toxicity to surrounding tissue compared with photon therapy, especially near critical structures</a:t>
              </a:r>
            </a:p>
          </p:txBody>
        </p:sp>
        <p:sp>
          <p:nvSpPr>
            <p:cNvPr id="48" name="Rectangle 26">
              <a:extLst>
                <a:ext uri="{FF2B5EF4-FFF2-40B4-BE49-F238E27FC236}">
                  <a16:creationId xmlns:a16="http://schemas.microsoft.com/office/drawing/2014/main" id="{E1E23CC3-5A3F-4B4B-9EEF-B5BF755C9942}"/>
                </a:ext>
              </a:extLst>
            </p:cNvPr>
            <p:cNvSpPr txBox="1">
              <a:spLocks/>
            </p:cNvSpPr>
            <p:nvPr/>
          </p:nvSpPr>
          <p:spPr bwMode="gray">
            <a:xfrm>
              <a:off x="3141164" y="4391976"/>
              <a:ext cx="4419505" cy="15864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marL="0" lvl="0" indent="0" defTabSz="895350" eaLnBrk="1" hangingPunct="1">
                <a:buClr>
                  <a:schemeClr val="tx2"/>
                </a:buClr>
                <a:defRPr baseline="0">
                  <a:latin typeface="+mn-lt"/>
                  <a:ea typeface="Arial Unicode MS" pitchFamily="34" charset="-128"/>
                  <a:cs typeface="Arial Unicode MS" pitchFamily="34" charset="-128"/>
                </a:defRPr>
              </a:lvl1pPr>
              <a:lvl2pPr marL="193675" lvl="1" indent="-192088" defTabSz="895350" eaLnBrk="1" hangingPunct="1">
                <a:buClr>
                  <a:schemeClr val="tx2"/>
                </a:buClr>
                <a:buSzPct val="125000"/>
                <a:buFont typeface="Arial" charset="0"/>
                <a:buChar char="▪"/>
                <a:defRPr baseline="0">
                  <a:latin typeface="+mn-lt"/>
                  <a:ea typeface="Arial Unicode MS" pitchFamily="34" charset="-128"/>
                  <a:cs typeface="Arial Unicode MS" pitchFamily="34" charset="-128"/>
                </a:defRPr>
              </a:lvl2pPr>
              <a:lvl3pPr marL="457200" lvl="2" indent="-261938" defTabSz="895350" eaLnBrk="1" hangingPunct="1">
                <a:buClr>
                  <a:schemeClr val="tx2"/>
                </a:buClr>
                <a:buSzPct val="120000"/>
                <a:buFont typeface="Arial" charset="0"/>
                <a:buChar char="–"/>
                <a:defRPr baseline="0">
                  <a:latin typeface="+mn-lt"/>
                  <a:ea typeface="Arial Unicode MS" pitchFamily="34" charset="-128"/>
                  <a:cs typeface="Arial Unicode MS" pitchFamily="34" charset="-128"/>
                </a:defRPr>
              </a:lvl3pPr>
              <a:lvl4pPr marL="614363" lvl="3" indent="-155575" defTabSz="895350" eaLnBrk="1" hangingPunct="1">
                <a:buClr>
                  <a:schemeClr val="tx2"/>
                </a:buClr>
                <a:buSzPct val="120000"/>
                <a:buFont typeface="Arial" charset="0"/>
                <a:buChar char="▫"/>
                <a:defRPr baseline="0">
                  <a:latin typeface="+mn-lt"/>
                  <a:ea typeface="Arial Unicode MS" pitchFamily="34" charset="-128"/>
                  <a:cs typeface="Arial Unicode MS" pitchFamily="34" charset="-128"/>
                </a:defRPr>
              </a:lvl4pPr>
              <a:lvl5pPr marL="749808" lvl="4" indent="-130175" defTabSz="895350" eaLnBrk="1" hangingPunct="1">
                <a:buClr>
                  <a:schemeClr val="tx2"/>
                </a:buClr>
                <a:buSzPct val="89000"/>
                <a:buFont typeface="Arial" charset="0"/>
                <a:buChar char="-"/>
                <a:defRPr baseline="0">
                  <a:latin typeface="+mn-lt"/>
                  <a:ea typeface="Arial Unicode MS" pitchFamily="34" charset="-128"/>
                  <a:cs typeface="Arial Unicode MS" pitchFamily="34" charset="-128"/>
                </a:defRPr>
              </a:lvl5pPr>
              <a:lvl6pPr marL="749808" indent="-130175" defTabSz="895350" fontAlgn="base">
                <a:spcBef>
                  <a:spcPct val="0"/>
                </a:spcBef>
                <a:spcAft>
                  <a:spcPct val="0"/>
                </a:spcAft>
                <a:buClr>
                  <a:schemeClr val="tx2"/>
                </a:buClr>
                <a:buSzPct val="89000"/>
                <a:buFont typeface="Arial" charset="0"/>
                <a:buChar char="-"/>
                <a:defRPr baseline="0">
                  <a:latin typeface="+mn-lt"/>
                </a:defRPr>
              </a:lvl6pPr>
              <a:lvl7pPr marL="749808" indent="-130175" defTabSz="895350" fontAlgn="base">
                <a:spcBef>
                  <a:spcPct val="0"/>
                </a:spcBef>
                <a:spcAft>
                  <a:spcPct val="0"/>
                </a:spcAft>
                <a:buClr>
                  <a:schemeClr val="tx2"/>
                </a:buClr>
                <a:buSzPct val="89000"/>
                <a:buFont typeface="Arial" charset="0"/>
                <a:buChar char="-"/>
                <a:defRPr baseline="0">
                  <a:latin typeface="+mn-lt"/>
                </a:defRPr>
              </a:lvl7pPr>
              <a:lvl8pPr marL="749808" indent="-130175" defTabSz="895350" fontAlgn="base">
                <a:spcBef>
                  <a:spcPct val="0"/>
                </a:spcBef>
                <a:spcAft>
                  <a:spcPct val="0"/>
                </a:spcAft>
                <a:buClr>
                  <a:schemeClr val="tx2"/>
                </a:buClr>
                <a:buSzPct val="89000"/>
                <a:buFont typeface="Arial" charset="0"/>
                <a:buChar char="-"/>
                <a:defRPr baseline="0">
                  <a:latin typeface="+mn-lt"/>
                </a:defRPr>
              </a:lvl8pPr>
              <a:lvl9pPr marL="749808" indent="-130175" defTabSz="895350" fontAlgn="base">
                <a:spcBef>
                  <a:spcPct val="0"/>
                </a:spcBef>
                <a:spcAft>
                  <a:spcPct val="0"/>
                </a:spcAft>
                <a:buClr>
                  <a:schemeClr val="tx2"/>
                </a:buClr>
                <a:buSzPct val="89000"/>
                <a:buFont typeface="Arial" charset="0"/>
                <a:buChar char="-"/>
                <a:defRPr baseline="0">
                  <a:latin typeface="+mn-lt"/>
                </a:defRPr>
              </a:lvl9pPr>
            </a:lstStyle>
            <a:p>
              <a:pPr lvl="1">
                <a:spcBef>
                  <a:spcPct val="50000"/>
                </a:spcBef>
              </a:pPr>
              <a:r>
                <a:rPr lang="en-US" sz="1837" dirty="0"/>
                <a:t>Further increase target tissue damage with decreased secondary tissue affected compared with proton</a:t>
              </a:r>
            </a:p>
            <a:p>
              <a:pPr lvl="1">
                <a:spcBef>
                  <a:spcPct val="50000"/>
                </a:spcBef>
              </a:pPr>
              <a:r>
                <a:rPr lang="en-US" sz="1837" dirty="0"/>
                <a:t>Specific potential benefit with intractable radio-resistant tumors</a:t>
              </a:r>
            </a:p>
          </p:txBody>
        </p:sp>
        <p:sp>
          <p:nvSpPr>
            <p:cNvPr id="49" name="AutoShape 250">
              <a:extLst>
                <a:ext uri="{FF2B5EF4-FFF2-40B4-BE49-F238E27FC236}">
                  <a16:creationId xmlns:a16="http://schemas.microsoft.com/office/drawing/2014/main" id="{16027962-DA2C-47CE-8C5B-DCB4BFCD79A7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3280196" y="2049917"/>
              <a:ext cx="4419505" cy="326618"/>
            </a:xfrm>
            <a:prstGeom prst="leftRightArrow">
              <a:avLst>
                <a:gd name="adj1" fmla="val 100000"/>
                <a:gd name="adj2" fmla="val 0"/>
              </a:avLst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lIns="0" tIns="0" rIns="0" bIns="18659" anchor="b">
              <a:spAutoFit/>
            </a:bodyPr>
            <a:lstStyle/>
            <a:p>
              <a:r>
                <a:rPr lang="en-US" sz="2000" b="1" dirty="0">
                  <a:solidFill>
                    <a:schemeClr val="tx2"/>
                  </a:solidFill>
                </a:rPr>
                <a:t>Rationale for clinical benefit</a:t>
              </a:r>
              <a:endParaRPr lang="en-US" sz="2000" dirty="0">
                <a:solidFill>
                  <a:schemeClr val="tx2"/>
                </a:solidFill>
              </a:endParaRPr>
            </a:p>
          </p:txBody>
        </p: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C67EFD84-5D30-4405-9E11-187CA9C54CF4}"/>
                </a:ext>
              </a:extLst>
            </p:cNvPr>
            <p:cNvCxnSpPr>
              <a:cxnSpLocks/>
            </p:cNvCxnSpPr>
            <p:nvPr/>
          </p:nvCxnSpPr>
          <p:spPr>
            <a:xfrm>
              <a:off x="3141164" y="2376535"/>
              <a:ext cx="4419505" cy="0"/>
            </a:xfrm>
            <a:prstGeom prst="line">
              <a:avLst/>
            </a:prstGeom>
            <a:ln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1" name="AutoShape 250">
              <a:extLst>
                <a:ext uri="{FF2B5EF4-FFF2-40B4-BE49-F238E27FC236}">
                  <a16:creationId xmlns:a16="http://schemas.microsoft.com/office/drawing/2014/main" id="{4B9EF86E-745F-4045-AD90-5547333B71D2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1988492" y="2040198"/>
              <a:ext cx="996628" cy="326618"/>
            </a:xfrm>
            <a:prstGeom prst="leftRightArrow">
              <a:avLst>
                <a:gd name="adj1" fmla="val 100000"/>
                <a:gd name="adj2" fmla="val 0"/>
              </a:avLst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lIns="0" tIns="0" rIns="0" bIns="18659" anchor="b">
              <a:spAutoFit/>
            </a:bodyPr>
            <a:lstStyle/>
            <a:p>
              <a:r>
                <a:rPr lang="en-US" sz="2000" b="1" dirty="0">
                  <a:solidFill>
                    <a:schemeClr val="tx2"/>
                  </a:solidFill>
                </a:rPr>
                <a:t>Therapy</a:t>
              </a:r>
              <a:endParaRPr lang="en-US" sz="2000" dirty="0">
                <a:solidFill>
                  <a:schemeClr val="tx2"/>
                </a:solidFill>
              </a:endParaRPr>
            </a:p>
          </p:txBody>
        </p:sp>
        <p:cxnSp>
          <p:nvCxnSpPr>
            <p:cNvPr id="52" name="Straight Connector 51">
              <a:extLst>
                <a:ext uri="{FF2B5EF4-FFF2-40B4-BE49-F238E27FC236}">
                  <a16:creationId xmlns:a16="http://schemas.microsoft.com/office/drawing/2014/main" id="{FBD40F99-9978-48B9-8A7D-20C66A86D415}"/>
                </a:ext>
              </a:extLst>
            </p:cNvPr>
            <p:cNvCxnSpPr>
              <a:cxnSpLocks/>
            </p:cNvCxnSpPr>
            <p:nvPr/>
          </p:nvCxnSpPr>
          <p:spPr>
            <a:xfrm>
              <a:off x="3141164" y="4196872"/>
              <a:ext cx="4419505" cy="0"/>
            </a:xfrm>
            <a:prstGeom prst="line">
              <a:avLst/>
            </a:prstGeom>
            <a:ln w="19050">
              <a:solidFill>
                <a:srgbClr val="808080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752CD462-ACD2-4E97-ACAA-BBDD079CD520}"/>
                </a:ext>
              </a:extLst>
            </p:cNvPr>
            <p:cNvCxnSpPr>
              <a:cxnSpLocks/>
            </p:cNvCxnSpPr>
            <p:nvPr/>
          </p:nvCxnSpPr>
          <p:spPr>
            <a:xfrm>
              <a:off x="1979568" y="2376535"/>
              <a:ext cx="1013468" cy="0"/>
            </a:xfrm>
            <a:prstGeom prst="line">
              <a:avLst/>
            </a:prstGeom>
            <a:ln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0" name="Group 109">
            <a:extLst>
              <a:ext uri="{FF2B5EF4-FFF2-40B4-BE49-F238E27FC236}">
                <a16:creationId xmlns:a16="http://schemas.microsoft.com/office/drawing/2014/main" id="{3F1A2979-AE73-4C04-9EDE-76D24BE6BB27}"/>
              </a:ext>
            </a:extLst>
          </p:cNvPr>
          <p:cNvGrpSpPr/>
          <p:nvPr/>
        </p:nvGrpSpPr>
        <p:grpSpPr>
          <a:xfrm>
            <a:off x="686506" y="5270501"/>
            <a:ext cx="11052418" cy="8309611"/>
            <a:chOff x="1769118" y="5605926"/>
            <a:chExt cx="11052418" cy="8309611"/>
          </a:xfrm>
        </p:grpSpPr>
        <p:grpSp>
          <p:nvGrpSpPr>
            <p:cNvPr id="109" name="Group 108">
              <a:extLst>
                <a:ext uri="{FF2B5EF4-FFF2-40B4-BE49-F238E27FC236}">
                  <a16:creationId xmlns:a16="http://schemas.microsoft.com/office/drawing/2014/main" id="{28C26627-222F-42E8-BABE-4B85C3A8A237}"/>
                </a:ext>
              </a:extLst>
            </p:cNvPr>
            <p:cNvGrpSpPr/>
            <p:nvPr/>
          </p:nvGrpSpPr>
          <p:grpSpPr>
            <a:xfrm>
              <a:off x="1769118" y="5605926"/>
              <a:ext cx="11052418" cy="3613600"/>
              <a:chOff x="1769118" y="5605926"/>
              <a:chExt cx="11052418" cy="3613600"/>
            </a:xfrm>
          </p:grpSpPr>
          <p:pic>
            <p:nvPicPr>
              <p:cNvPr id="56" name="Picture 2">
                <a:extLst>
                  <a:ext uri="{FF2B5EF4-FFF2-40B4-BE49-F238E27FC236}">
                    <a16:creationId xmlns:a16="http://schemas.microsoft.com/office/drawing/2014/main" id="{345C0996-F70A-4DFB-8E38-B1EB4ECD7ACA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482775" y="5607778"/>
                <a:ext cx="6338761" cy="36117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54" name="Picture 1">
                <a:extLst>
                  <a:ext uri="{FF2B5EF4-FFF2-40B4-BE49-F238E27FC236}">
                    <a16:creationId xmlns:a16="http://schemas.microsoft.com/office/drawing/2014/main" id="{E95872ED-5E36-4343-AE97-D413553B7F7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>
              <a:xfrm>
                <a:off x="1769118" y="5605926"/>
                <a:ext cx="5910059" cy="3598765"/>
              </a:xfrm>
              <a:prstGeom prst="rect">
                <a:avLst/>
              </a:prstGeom>
              <a:noFill/>
            </p:spPr>
          </p:pic>
        </p:grpSp>
        <p:grpSp>
          <p:nvGrpSpPr>
            <p:cNvPr id="106" name="Group 105">
              <a:extLst>
                <a:ext uri="{FF2B5EF4-FFF2-40B4-BE49-F238E27FC236}">
                  <a16:creationId xmlns:a16="http://schemas.microsoft.com/office/drawing/2014/main" id="{21CF351A-9241-4CCB-9F69-FC6810723DFA}"/>
                </a:ext>
              </a:extLst>
            </p:cNvPr>
            <p:cNvGrpSpPr/>
            <p:nvPr/>
          </p:nvGrpSpPr>
          <p:grpSpPr>
            <a:xfrm>
              <a:off x="1776649" y="9151438"/>
              <a:ext cx="11044515" cy="4764099"/>
              <a:chOff x="3481418" y="9433519"/>
              <a:chExt cx="10293460" cy="4565796"/>
            </a:xfrm>
          </p:grpSpPr>
          <p:pic>
            <p:nvPicPr>
              <p:cNvPr id="55" name="Picture 54" descr="1748-717X-9-88-3.jpg">
                <a:extLst>
                  <a:ext uri="{FF2B5EF4-FFF2-40B4-BE49-F238E27FC236}">
                    <a16:creationId xmlns:a16="http://schemas.microsoft.com/office/drawing/2014/main" id="{B34C1957-85FD-4C8A-BD20-1A4766018843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b="35404"/>
              <a:stretch/>
            </p:blipFill>
            <p:spPr>
              <a:xfrm>
                <a:off x="3481418" y="9433519"/>
                <a:ext cx="10293460" cy="4565796"/>
              </a:xfrm>
              <a:prstGeom prst="rect">
                <a:avLst/>
              </a:prstGeom>
            </p:spPr>
          </p:pic>
          <p:sp>
            <p:nvSpPr>
              <p:cNvPr id="57" name="Rectangle 56">
                <a:extLst>
                  <a:ext uri="{FF2B5EF4-FFF2-40B4-BE49-F238E27FC236}">
                    <a16:creationId xmlns:a16="http://schemas.microsoft.com/office/drawing/2014/main" id="{D4214371-4244-44A8-92D5-26B7C9FA14A6}"/>
                  </a:ext>
                </a:extLst>
              </p:cNvPr>
              <p:cNvSpPr/>
              <p:nvPr/>
            </p:nvSpPr>
            <p:spPr>
              <a:xfrm>
                <a:off x="3556780" y="9778049"/>
                <a:ext cx="4279938" cy="127214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spcBef>
                    <a:spcPts val="800"/>
                  </a:spcBef>
                </a:pPr>
                <a:r>
                  <a:rPr lang="en-US" sz="1400" b="1" dirty="0">
                    <a:solidFill>
                      <a:srgbClr val="FF0000"/>
                    </a:solidFill>
                    <a:latin typeface="Arial" charset="0"/>
                  </a:rPr>
                  <a:t>Increased Biological Effectiveness</a:t>
                </a:r>
                <a:r>
                  <a:rPr lang="en-US" sz="1400" dirty="0">
                    <a:latin typeface="Arial" charset="0"/>
                  </a:rPr>
                  <a:t>: </a:t>
                </a:r>
              </a:p>
              <a:p>
                <a:pPr>
                  <a:spcBef>
                    <a:spcPts val="800"/>
                  </a:spcBef>
                </a:pPr>
                <a:r>
                  <a:rPr lang="en-US" sz="1400" b="1" dirty="0">
                    <a:latin typeface="Arial" charset="0"/>
                  </a:rPr>
                  <a:t>Relative Biological Effectiveness is 3x protons</a:t>
                </a:r>
              </a:p>
              <a:p>
                <a:pPr marL="742950" lvl="1" indent="-285750">
                  <a:buFont typeface="Arial"/>
                  <a:buChar char="•"/>
                </a:pPr>
                <a:r>
                  <a:rPr lang="en-US" sz="1400" dirty="0">
                    <a:latin typeface="Arial" charset="0"/>
                  </a:rPr>
                  <a:t>Reduces # fractionations by ~ 2</a:t>
                </a:r>
              </a:p>
              <a:p>
                <a:pPr marL="742950" lvl="1" indent="-285750">
                  <a:buFont typeface="Arial"/>
                  <a:buChar char="•"/>
                </a:pPr>
                <a:r>
                  <a:rPr lang="en-US" sz="1400" dirty="0">
                    <a:latin typeface="Arial" charset="0"/>
                  </a:rPr>
                  <a:t>Countermands radio-resistance</a:t>
                </a:r>
                <a:endParaRPr lang="en-US" sz="1400" b="1" dirty="0">
                  <a:solidFill>
                    <a:srgbClr val="FF0000"/>
                  </a:solidFill>
                  <a:latin typeface="Arial" charset="0"/>
                </a:endParaRPr>
              </a:p>
              <a:p>
                <a:r>
                  <a:rPr lang="en-US" sz="1400" b="1" dirty="0">
                    <a:solidFill>
                      <a:srgbClr val="FF0000"/>
                    </a:solidFill>
                    <a:latin typeface="Arial" charset="0"/>
                  </a:rPr>
                  <a:t>Positrons permit active monitoring using PET</a:t>
                </a:r>
              </a:p>
            </p:txBody>
          </p:sp>
        </p:grpSp>
      </p:grpSp>
      <p:pic>
        <p:nvPicPr>
          <p:cNvPr id="59" name="Picture 58">
            <a:extLst>
              <a:ext uri="{FF2B5EF4-FFF2-40B4-BE49-F238E27FC236}">
                <a16:creationId xmlns:a16="http://schemas.microsoft.com/office/drawing/2014/main" id="{0264C302-9103-44D8-BAE7-D9BB48CDD18F}"/>
              </a:ext>
            </a:extLst>
          </p:cNvPr>
          <p:cNvPicPr/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06407" y="1055513"/>
            <a:ext cx="8938659" cy="5879375"/>
          </a:xfrm>
          <a:prstGeom prst="rect">
            <a:avLst/>
          </a:prstGeom>
          <a:noFill/>
        </p:spPr>
      </p:pic>
      <p:pic>
        <p:nvPicPr>
          <p:cNvPr id="60" name="Picture 59">
            <a:extLst>
              <a:ext uri="{FF2B5EF4-FFF2-40B4-BE49-F238E27FC236}">
                <a16:creationId xmlns:a16="http://schemas.microsoft.com/office/drawing/2014/main" id="{3316B973-74DC-4C72-AF0B-9632CA3E6C96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21364628" y="6980461"/>
            <a:ext cx="8040987" cy="5775808"/>
          </a:xfrm>
          <a:prstGeom prst="rect">
            <a:avLst/>
          </a:prstGeom>
        </p:spPr>
      </p:pic>
      <p:sp>
        <p:nvSpPr>
          <p:cNvPr id="95" name="TextBox 94">
            <a:extLst>
              <a:ext uri="{FF2B5EF4-FFF2-40B4-BE49-F238E27FC236}">
                <a16:creationId xmlns:a16="http://schemas.microsoft.com/office/drawing/2014/main" id="{84174FB9-C0E4-41B1-9955-74DBDD1FCF25}"/>
              </a:ext>
            </a:extLst>
          </p:cNvPr>
          <p:cNvSpPr txBox="1"/>
          <p:nvPr/>
        </p:nvSpPr>
        <p:spPr>
          <a:xfrm>
            <a:off x="21906880" y="509232"/>
            <a:ext cx="597554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/>
              <a:t>The Origins of FLASH Radiotherapy</a:t>
            </a:r>
          </a:p>
        </p:txBody>
      </p:sp>
      <p:grpSp>
        <p:nvGrpSpPr>
          <p:cNvPr id="100" name="Group 99">
            <a:extLst>
              <a:ext uri="{FF2B5EF4-FFF2-40B4-BE49-F238E27FC236}">
                <a16:creationId xmlns:a16="http://schemas.microsoft.com/office/drawing/2014/main" id="{AAFFB530-C359-442F-9AC3-BA091572F56F}"/>
              </a:ext>
            </a:extLst>
          </p:cNvPr>
          <p:cNvGrpSpPr/>
          <p:nvPr/>
        </p:nvGrpSpPr>
        <p:grpSpPr>
          <a:xfrm>
            <a:off x="20881965" y="30384109"/>
            <a:ext cx="8591433" cy="6681613"/>
            <a:chOff x="20465466" y="22316860"/>
            <a:chExt cx="9154737" cy="7443739"/>
          </a:xfrm>
        </p:grpSpPr>
        <p:pic>
          <p:nvPicPr>
            <p:cNvPr id="99" name="Picture 98">
              <a:extLst>
                <a:ext uri="{FF2B5EF4-FFF2-40B4-BE49-F238E27FC236}">
                  <a16:creationId xmlns:a16="http://schemas.microsoft.com/office/drawing/2014/main" id="{F93A6AE9-85FD-4353-8652-3BDA2B61CA2F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0465466" y="22362451"/>
              <a:ext cx="9154737" cy="7398148"/>
            </a:xfrm>
            <a:prstGeom prst="rect">
              <a:avLst/>
            </a:prstGeom>
          </p:spPr>
        </p:pic>
        <p:pic>
          <p:nvPicPr>
            <p:cNvPr id="98" name="Picture 3">
              <a:extLst>
                <a:ext uri="{FF2B5EF4-FFF2-40B4-BE49-F238E27FC236}">
                  <a16:creationId xmlns:a16="http://schemas.microsoft.com/office/drawing/2014/main" id="{FA1E1C3B-55AD-42BE-A7DD-606C048F551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777090" y="22316860"/>
              <a:ext cx="4730276" cy="2613782"/>
            </a:xfrm>
            <a:prstGeom prst="rect">
              <a:avLst/>
            </a:prstGeom>
            <a:noFill/>
            <a:ln w="9525" cmpd="sng">
              <a:solidFill>
                <a:srgbClr val="FF0000"/>
              </a:solidFill>
              <a:round/>
              <a:headEnd/>
              <a:tailEnd/>
            </a:ln>
            <a:effectLst/>
          </p:spPr>
        </p:pic>
      </p:grpSp>
      <p:grpSp>
        <p:nvGrpSpPr>
          <p:cNvPr id="1038" name="Group 1037">
            <a:extLst>
              <a:ext uri="{FF2B5EF4-FFF2-40B4-BE49-F238E27FC236}">
                <a16:creationId xmlns:a16="http://schemas.microsoft.com/office/drawing/2014/main" id="{EFA45E5A-54E9-4DD1-B45D-30D42DCB208C}"/>
              </a:ext>
            </a:extLst>
          </p:cNvPr>
          <p:cNvGrpSpPr/>
          <p:nvPr/>
        </p:nvGrpSpPr>
        <p:grpSpPr>
          <a:xfrm>
            <a:off x="20557174" y="16441931"/>
            <a:ext cx="8963807" cy="12602973"/>
            <a:chOff x="20599863" y="16441931"/>
            <a:chExt cx="8963807" cy="12602973"/>
          </a:xfrm>
        </p:grpSpPr>
        <p:grpSp>
          <p:nvGrpSpPr>
            <p:cNvPr id="1036" name="Group 1035">
              <a:extLst>
                <a:ext uri="{FF2B5EF4-FFF2-40B4-BE49-F238E27FC236}">
                  <a16:creationId xmlns:a16="http://schemas.microsoft.com/office/drawing/2014/main" id="{0795BF70-E66C-4467-AE39-67797AC97490}"/>
                </a:ext>
              </a:extLst>
            </p:cNvPr>
            <p:cNvGrpSpPr/>
            <p:nvPr/>
          </p:nvGrpSpPr>
          <p:grpSpPr>
            <a:xfrm>
              <a:off x="20625011" y="20106245"/>
              <a:ext cx="8938659" cy="8938659"/>
              <a:chOff x="20376335" y="18537563"/>
              <a:chExt cx="8938659" cy="8938659"/>
            </a:xfrm>
          </p:grpSpPr>
          <p:pic>
            <p:nvPicPr>
              <p:cNvPr id="102" name="Picture 101" descr="RingRaccam2409">
                <a:extLst>
                  <a:ext uri="{FF2B5EF4-FFF2-40B4-BE49-F238E27FC236}">
                    <a16:creationId xmlns:a16="http://schemas.microsoft.com/office/drawing/2014/main" id="{71A3F56B-E4A5-4F19-A5B1-2E250630C411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1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0376335" y="18537563"/>
                <a:ext cx="8938659" cy="8938659"/>
              </a:xfrm>
              <a:prstGeom prst="rect">
                <a:avLst/>
              </a:prstGeom>
              <a:noFill/>
              <a:ln w="9525">
                <a:solidFill>
                  <a:srgbClr val="FF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103" name="TextBox 102">
                <a:extLst>
                  <a:ext uri="{FF2B5EF4-FFF2-40B4-BE49-F238E27FC236}">
                    <a16:creationId xmlns:a16="http://schemas.microsoft.com/office/drawing/2014/main" id="{56D07815-0E6A-4335-AADB-5F3F83A0ECF8}"/>
                  </a:ext>
                </a:extLst>
              </p:cNvPr>
              <p:cNvSpPr txBox="1"/>
              <p:nvPr/>
            </p:nvSpPr>
            <p:spPr>
              <a:xfrm>
                <a:off x="22744030" y="21182122"/>
                <a:ext cx="4203267" cy="34163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5400" b="1" u="sng" dirty="0" err="1">
                    <a:solidFill>
                      <a:schemeClr val="tx2">
                        <a:lumMod val="75000"/>
                      </a:schemeClr>
                    </a:solidFill>
                  </a:rPr>
                  <a:t>LhARA</a:t>
                </a:r>
                <a:r>
                  <a:rPr lang="en-US" sz="5400" b="1" u="sng" dirty="0">
                    <a:solidFill>
                      <a:schemeClr val="tx2">
                        <a:lumMod val="75000"/>
                      </a:schemeClr>
                    </a:solidFill>
                  </a:rPr>
                  <a:t> FFA</a:t>
                </a:r>
              </a:p>
              <a:p>
                <a:pPr algn="ctr"/>
                <a:r>
                  <a:rPr lang="en-US" sz="5400" b="1" dirty="0">
                    <a:solidFill>
                      <a:srgbClr val="00B050"/>
                    </a:solidFill>
                  </a:rPr>
                  <a:t>10 cells</a:t>
                </a:r>
              </a:p>
              <a:p>
                <a:pPr algn="ctr"/>
                <a:r>
                  <a:rPr lang="en-US" sz="5400" b="1" dirty="0">
                    <a:solidFill>
                      <a:srgbClr val="C00000"/>
                    </a:solidFill>
                  </a:rPr>
                  <a:t>2 MA loaded</a:t>
                </a:r>
                <a:br>
                  <a:rPr lang="en-US" sz="5400" b="1" dirty="0">
                    <a:solidFill>
                      <a:srgbClr val="C00000"/>
                    </a:solidFill>
                  </a:rPr>
                </a:br>
                <a:r>
                  <a:rPr lang="en-US" sz="5400" b="1" dirty="0">
                    <a:solidFill>
                      <a:srgbClr val="C00000"/>
                    </a:solidFill>
                  </a:rPr>
                  <a:t>RF cavities</a:t>
                </a:r>
              </a:p>
            </p:txBody>
          </p:sp>
        </p:grpSp>
        <p:grpSp>
          <p:nvGrpSpPr>
            <p:cNvPr id="1037" name="Group 1036">
              <a:extLst>
                <a:ext uri="{FF2B5EF4-FFF2-40B4-BE49-F238E27FC236}">
                  <a16:creationId xmlns:a16="http://schemas.microsoft.com/office/drawing/2014/main" id="{816C7AA9-5FFF-4DCE-AD0D-0308B19755BB}"/>
                </a:ext>
              </a:extLst>
            </p:cNvPr>
            <p:cNvGrpSpPr/>
            <p:nvPr/>
          </p:nvGrpSpPr>
          <p:grpSpPr>
            <a:xfrm>
              <a:off x="20599863" y="16441931"/>
              <a:ext cx="8938659" cy="3600815"/>
              <a:chOff x="20087427" y="13362939"/>
              <a:chExt cx="10187786" cy="3934662"/>
            </a:xfrm>
          </p:grpSpPr>
          <p:pic>
            <p:nvPicPr>
              <p:cNvPr id="104" name="Picture 103">
                <a:extLst>
                  <a:ext uri="{FF2B5EF4-FFF2-40B4-BE49-F238E27FC236}">
                    <a16:creationId xmlns:a16="http://schemas.microsoft.com/office/drawing/2014/main" id="{FB82EA0E-B732-40FB-B0D0-B80F5284E915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15"/>
              <a:srcRect l="5286"/>
              <a:stretch/>
            </p:blipFill>
            <p:spPr>
              <a:xfrm>
                <a:off x="20087427" y="13362939"/>
                <a:ext cx="5297694" cy="391536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rgbClr val="FF0000"/>
                </a:solidFill>
              </a:ln>
            </p:spPr>
          </p:pic>
          <p:pic>
            <p:nvPicPr>
              <p:cNvPr id="105" name="Picture 104">
                <a:extLst>
                  <a:ext uri="{FF2B5EF4-FFF2-40B4-BE49-F238E27FC236}">
                    <a16:creationId xmlns:a16="http://schemas.microsoft.com/office/drawing/2014/main" id="{11321C8C-83F9-4D15-B097-181FCB231F1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6"/>
              <a:stretch>
                <a:fillRect/>
              </a:stretch>
            </p:blipFill>
            <p:spPr>
              <a:xfrm>
                <a:off x="24740577" y="13423355"/>
                <a:ext cx="5534636" cy="3874246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rgbClr val="FF0000"/>
                </a:solidFill>
              </a:ln>
            </p:spPr>
          </p:pic>
        </p:grpSp>
      </p:grpSp>
      <p:sp>
        <p:nvSpPr>
          <p:cNvPr id="107" name="TextBox 106">
            <a:extLst>
              <a:ext uri="{FF2B5EF4-FFF2-40B4-BE49-F238E27FC236}">
                <a16:creationId xmlns:a16="http://schemas.microsoft.com/office/drawing/2014/main" id="{AF9F1F87-47F7-4C28-B93A-85BBC13FEA50}"/>
              </a:ext>
            </a:extLst>
          </p:cNvPr>
          <p:cNvSpPr txBox="1"/>
          <p:nvPr/>
        </p:nvSpPr>
        <p:spPr>
          <a:xfrm rot="16200000">
            <a:off x="-906705" y="2464311"/>
            <a:ext cx="389369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6000" dirty="0"/>
              <a:t>Ion Therapy</a:t>
            </a:r>
          </a:p>
        </p:txBody>
      </p:sp>
      <p:pic>
        <p:nvPicPr>
          <p:cNvPr id="139" name="Picture 138">
            <a:extLst>
              <a:ext uri="{FF2B5EF4-FFF2-40B4-BE49-F238E27FC236}">
                <a16:creationId xmlns:a16="http://schemas.microsoft.com/office/drawing/2014/main" id="{B64AE6FE-1F00-4E0A-B37C-529507898904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1259581" y="36469463"/>
            <a:ext cx="6191559" cy="5042610"/>
          </a:xfrm>
          <a:prstGeom prst="rect">
            <a:avLst/>
          </a:prstGeom>
          <a:ln>
            <a:solidFill>
              <a:srgbClr val="FF0000"/>
            </a:solidFill>
          </a:ln>
        </p:spPr>
      </p:pic>
      <p:grpSp>
        <p:nvGrpSpPr>
          <p:cNvPr id="1035" name="Group 1034">
            <a:extLst>
              <a:ext uri="{FF2B5EF4-FFF2-40B4-BE49-F238E27FC236}">
                <a16:creationId xmlns:a16="http://schemas.microsoft.com/office/drawing/2014/main" id="{0887775C-2485-47A5-987A-43F02384E2DF}"/>
              </a:ext>
            </a:extLst>
          </p:cNvPr>
          <p:cNvGrpSpPr/>
          <p:nvPr/>
        </p:nvGrpSpPr>
        <p:grpSpPr>
          <a:xfrm>
            <a:off x="12401705" y="30688935"/>
            <a:ext cx="7233071" cy="7398149"/>
            <a:chOff x="12688189" y="29269959"/>
            <a:chExt cx="8038701" cy="8452649"/>
          </a:xfrm>
        </p:grpSpPr>
        <p:pic>
          <p:nvPicPr>
            <p:cNvPr id="140" name="Picture 139">
              <a:extLst>
                <a:ext uri="{FF2B5EF4-FFF2-40B4-BE49-F238E27FC236}">
                  <a16:creationId xmlns:a16="http://schemas.microsoft.com/office/drawing/2014/main" id="{10E9DDE5-8592-4FD5-B46C-A67172040AF4}"/>
                </a:ext>
              </a:extLst>
            </p:cNvPr>
            <p:cNvPicPr>
              <a:picLocks noChangeAspect="1"/>
            </p:cNvPicPr>
            <p:nvPr/>
          </p:nvPicPr>
          <p:blipFill>
            <a:blip r:embed="rId18"/>
            <a:stretch>
              <a:fillRect/>
            </a:stretch>
          </p:blipFill>
          <p:spPr>
            <a:xfrm>
              <a:off x="12688189" y="29269959"/>
              <a:ext cx="8038701" cy="5435330"/>
            </a:xfrm>
            <a:prstGeom prst="rect">
              <a:avLst/>
            </a:prstGeom>
          </p:spPr>
        </p:pic>
        <p:grpSp>
          <p:nvGrpSpPr>
            <p:cNvPr id="141" name="Group 140">
              <a:extLst>
                <a:ext uri="{FF2B5EF4-FFF2-40B4-BE49-F238E27FC236}">
                  <a16:creationId xmlns:a16="http://schemas.microsoft.com/office/drawing/2014/main" id="{3B81F62C-E921-4319-8789-5D154BE9A71B}"/>
                </a:ext>
              </a:extLst>
            </p:cNvPr>
            <p:cNvGrpSpPr/>
            <p:nvPr/>
          </p:nvGrpSpPr>
          <p:grpSpPr>
            <a:xfrm>
              <a:off x="13036851" y="34987902"/>
              <a:ext cx="7076654" cy="2734706"/>
              <a:chOff x="1136803" y="2291626"/>
              <a:chExt cx="9435539" cy="3646274"/>
            </a:xfrm>
          </p:grpSpPr>
          <p:pic>
            <p:nvPicPr>
              <p:cNvPr id="142" name="Picture 141">
                <a:extLst>
                  <a:ext uri="{FF2B5EF4-FFF2-40B4-BE49-F238E27FC236}">
                    <a16:creationId xmlns:a16="http://schemas.microsoft.com/office/drawing/2014/main" id="{67DA1360-4384-45A7-B989-3844EC47F6F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9"/>
              <a:stretch>
                <a:fillRect/>
              </a:stretch>
            </p:blipFill>
            <p:spPr>
              <a:xfrm>
                <a:off x="1136803" y="2291626"/>
                <a:ext cx="4341018" cy="3646274"/>
              </a:xfrm>
              <a:prstGeom prst="rect">
                <a:avLst/>
              </a:prstGeom>
            </p:spPr>
          </p:pic>
          <p:pic>
            <p:nvPicPr>
              <p:cNvPr id="143" name="Picture 142">
                <a:extLst>
                  <a:ext uri="{FF2B5EF4-FFF2-40B4-BE49-F238E27FC236}">
                    <a16:creationId xmlns:a16="http://schemas.microsoft.com/office/drawing/2014/main" id="{1223FFF4-9A16-42A2-97BE-D178ECFEFFB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0"/>
              <a:stretch>
                <a:fillRect/>
              </a:stretch>
            </p:blipFill>
            <p:spPr>
              <a:xfrm>
                <a:off x="6324601" y="2291626"/>
                <a:ext cx="4247741" cy="3632520"/>
              </a:xfrm>
              <a:prstGeom prst="rect">
                <a:avLst/>
              </a:prstGeom>
            </p:spPr>
          </p:pic>
        </p:grpSp>
      </p:grpSp>
      <p:grpSp>
        <p:nvGrpSpPr>
          <p:cNvPr id="1039" name="Group 1038">
            <a:extLst>
              <a:ext uri="{FF2B5EF4-FFF2-40B4-BE49-F238E27FC236}">
                <a16:creationId xmlns:a16="http://schemas.microsoft.com/office/drawing/2014/main" id="{789952D9-64AE-42D3-9EC7-D8EAC81AB1F4}"/>
              </a:ext>
            </a:extLst>
          </p:cNvPr>
          <p:cNvGrpSpPr/>
          <p:nvPr/>
        </p:nvGrpSpPr>
        <p:grpSpPr>
          <a:xfrm>
            <a:off x="1335715" y="15742626"/>
            <a:ext cx="16975084" cy="13614606"/>
            <a:chOff x="584844" y="14423442"/>
            <a:chExt cx="19063719" cy="14621462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73007B29-855A-42FC-B42D-2820F98A523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1"/>
            <a:srcRect l="709" t="878" r="1293" b="37972"/>
            <a:stretch/>
          </p:blipFill>
          <p:spPr>
            <a:xfrm>
              <a:off x="711543" y="21518409"/>
              <a:ext cx="18776727" cy="7526495"/>
            </a:xfrm>
            <a:prstGeom prst="rect">
              <a:avLst/>
            </a:prstGeom>
          </p:spPr>
        </p:pic>
        <p:pic>
          <p:nvPicPr>
            <p:cNvPr id="37" name="Picture 36">
              <a:extLst>
                <a:ext uri="{FF2B5EF4-FFF2-40B4-BE49-F238E27FC236}">
                  <a16:creationId xmlns:a16="http://schemas.microsoft.com/office/drawing/2014/main" id="{C2E83877-D0C0-4A10-94EC-51E6B13EB6C1}"/>
                </a:ext>
              </a:extLst>
            </p:cNvPr>
            <p:cNvPicPr>
              <a:picLocks noChangeAspect="1"/>
            </p:cNvPicPr>
            <p:nvPr/>
          </p:nvPicPr>
          <p:blipFill>
            <a:blip r:embed="rId22"/>
            <a:stretch>
              <a:fillRect/>
            </a:stretch>
          </p:blipFill>
          <p:spPr>
            <a:xfrm>
              <a:off x="13988127" y="14527687"/>
              <a:ext cx="5628534" cy="3175391"/>
            </a:xfrm>
            <a:prstGeom prst="rect">
              <a:avLst/>
            </a:prstGeom>
          </p:spPr>
        </p:pic>
        <p:pic>
          <p:nvPicPr>
            <p:cNvPr id="38" name="Picture 37">
              <a:extLst>
                <a:ext uri="{FF2B5EF4-FFF2-40B4-BE49-F238E27FC236}">
                  <a16:creationId xmlns:a16="http://schemas.microsoft.com/office/drawing/2014/main" id="{47674D5D-043F-4803-9426-61C991717E3C}"/>
                </a:ext>
              </a:extLst>
            </p:cNvPr>
            <p:cNvPicPr>
              <a:picLocks noChangeAspect="1"/>
            </p:cNvPicPr>
            <p:nvPr/>
          </p:nvPicPr>
          <p:blipFill>
            <a:blip r:embed="rId23"/>
            <a:stretch>
              <a:fillRect/>
            </a:stretch>
          </p:blipFill>
          <p:spPr>
            <a:xfrm>
              <a:off x="14135207" y="17774902"/>
              <a:ext cx="5513356" cy="3600814"/>
            </a:xfrm>
            <a:prstGeom prst="rect">
              <a:avLst/>
            </a:prstGeom>
          </p:spPr>
        </p:pic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E8ACB55D-9136-41F7-A1AE-7AFA40CF2F4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4"/>
            <a:srcRect l="1348" t="4768" r="745" b="8867"/>
            <a:stretch/>
          </p:blipFill>
          <p:spPr>
            <a:xfrm>
              <a:off x="584844" y="14423442"/>
              <a:ext cx="13241153" cy="6570135"/>
            </a:xfrm>
            <a:prstGeom prst="rect">
              <a:avLst/>
            </a:prstGeom>
            <a:ln>
              <a:solidFill>
                <a:srgbClr val="FF0000"/>
              </a:solidFill>
            </a:ln>
          </p:spPr>
        </p:pic>
      </p:grpSp>
      <p:sp>
        <p:nvSpPr>
          <p:cNvPr id="1040" name="TextBox 1039">
            <a:extLst>
              <a:ext uri="{FF2B5EF4-FFF2-40B4-BE49-F238E27FC236}">
                <a16:creationId xmlns:a16="http://schemas.microsoft.com/office/drawing/2014/main" id="{4870EBA5-6327-4224-9211-DC239C9CFA5A}"/>
              </a:ext>
            </a:extLst>
          </p:cNvPr>
          <p:cNvSpPr txBox="1"/>
          <p:nvPr/>
        </p:nvSpPr>
        <p:spPr>
          <a:xfrm>
            <a:off x="2654020" y="14412536"/>
            <a:ext cx="1430795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7200" dirty="0"/>
              <a:t>LhARA Facility Design and Engineering</a:t>
            </a:r>
          </a:p>
        </p:txBody>
      </p:sp>
      <p:sp>
        <p:nvSpPr>
          <p:cNvPr id="1043" name="TextBox 1042">
            <a:extLst>
              <a:ext uri="{FF2B5EF4-FFF2-40B4-BE49-F238E27FC236}">
                <a16:creationId xmlns:a16="http://schemas.microsoft.com/office/drawing/2014/main" id="{895BD6DB-9287-4626-91B0-544BE7484875}"/>
              </a:ext>
            </a:extLst>
          </p:cNvPr>
          <p:cNvSpPr txBox="1"/>
          <p:nvPr/>
        </p:nvSpPr>
        <p:spPr>
          <a:xfrm>
            <a:off x="21218967" y="14686440"/>
            <a:ext cx="735137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7200" dirty="0"/>
              <a:t>LhARA: Stage 2 FFA</a:t>
            </a:r>
          </a:p>
        </p:txBody>
      </p:sp>
      <p:sp>
        <p:nvSpPr>
          <p:cNvPr id="155" name="TextBox 154">
            <a:extLst>
              <a:ext uri="{FF2B5EF4-FFF2-40B4-BE49-F238E27FC236}">
                <a16:creationId xmlns:a16="http://schemas.microsoft.com/office/drawing/2014/main" id="{D5AAFAB9-9B47-4EFF-8306-655C3FE31A0A}"/>
              </a:ext>
            </a:extLst>
          </p:cNvPr>
          <p:cNvSpPr txBox="1"/>
          <p:nvPr/>
        </p:nvSpPr>
        <p:spPr>
          <a:xfrm>
            <a:off x="7567863" y="20388517"/>
            <a:ext cx="15135726" cy="20313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b="1" dirty="0"/>
              <a:t>Radiobiological Research</a:t>
            </a:r>
          </a:p>
          <a:p>
            <a:endParaRPr lang="en-US" sz="1800" dirty="0"/>
          </a:p>
          <a:p>
            <a:r>
              <a:rPr lang="en-US" sz="1100" dirty="0"/>
              <a:t>-</a:t>
            </a:r>
            <a:r>
              <a:rPr lang="en-US" sz="1800" dirty="0"/>
              <a:t>Radioprotectors</a:t>
            </a:r>
          </a:p>
          <a:p>
            <a:r>
              <a:rPr lang="en-US" sz="1800" dirty="0"/>
              <a:t>-Carbon ion interactions</a:t>
            </a:r>
          </a:p>
          <a:p>
            <a:r>
              <a:rPr lang="en-US" sz="1800" dirty="0"/>
              <a:t>-Metabolism</a:t>
            </a:r>
          </a:p>
          <a:p>
            <a:r>
              <a:rPr lang="en-US" sz="1800" dirty="0"/>
              <a:t>-Microenvironment</a:t>
            </a:r>
          </a:p>
          <a:p>
            <a:r>
              <a:rPr lang="en-US" sz="1800" dirty="0"/>
              <a:t>-CSCs</a:t>
            </a:r>
          </a:p>
        </p:txBody>
      </p:sp>
      <p:sp>
        <p:nvSpPr>
          <p:cNvPr id="1044" name="Rectangle: Rounded Corners 1043">
            <a:extLst>
              <a:ext uri="{FF2B5EF4-FFF2-40B4-BE49-F238E27FC236}">
                <a16:creationId xmlns:a16="http://schemas.microsoft.com/office/drawing/2014/main" id="{6EB4BFBF-4A8E-432F-A57B-78632A9A9E6E}"/>
              </a:ext>
            </a:extLst>
          </p:cNvPr>
          <p:cNvSpPr/>
          <p:nvPr/>
        </p:nvSpPr>
        <p:spPr>
          <a:xfrm>
            <a:off x="11522022" y="5028852"/>
            <a:ext cx="9860373" cy="9590711"/>
          </a:xfrm>
          <a:prstGeom prst="roundRect">
            <a:avLst/>
          </a:prstGeom>
          <a:solidFill>
            <a:schemeClr val="tx1">
              <a:lumMod val="50000"/>
              <a:lumOff val="50000"/>
            </a:schemeClr>
          </a:solidFill>
          <a:ln w="7620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61" name="Group 60">
            <a:extLst>
              <a:ext uri="{FF2B5EF4-FFF2-40B4-BE49-F238E27FC236}">
                <a16:creationId xmlns:a16="http://schemas.microsoft.com/office/drawing/2014/main" id="{2ECE0137-8570-41B3-866C-F9778CA50CF3}"/>
              </a:ext>
            </a:extLst>
          </p:cNvPr>
          <p:cNvGrpSpPr/>
          <p:nvPr/>
        </p:nvGrpSpPr>
        <p:grpSpPr>
          <a:xfrm>
            <a:off x="12040414" y="5208417"/>
            <a:ext cx="9152896" cy="9818072"/>
            <a:chOff x="626237" y="-453488"/>
            <a:chExt cx="7963368" cy="7282121"/>
          </a:xfrm>
        </p:grpSpPr>
        <p:sp>
          <p:nvSpPr>
            <p:cNvPr id="62" name="Oval 61">
              <a:extLst>
                <a:ext uri="{FF2B5EF4-FFF2-40B4-BE49-F238E27FC236}">
                  <a16:creationId xmlns:a16="http://schemas.microsoft.com/office/drawing/2014/main" id="{43F3555C-41E6-4061-886D-16C65A88EDC5}"/>
                </a:ext>
              </a:extLst>
            </p:cNvPr>
            <p:cNvSpPr/>
            <p:nvPr/>
          </p:nvSpPr>
          <p:spPr>
            <a:xfrm>
              <a:off x="2554828" y="1209792"/>
              <a:ext cx="2747589" cy="2663593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9" name="TextBox 68">
              <a:extLst>
                <a:ext uri="{FF2B5EF4-FFF2-40B4-BE49-F238E27FC236}">
                  <a16:creationId xmlns:a16="http://schemas.microsoft.com/office/drawing/2014/main" id="{1769C665-B986-4147-88E2-C0686BFAE18F}"/>
                </a:ext>
              </a:extLst>
            </p:cNvPr>
            <p:cNvSpPr txBox="1"/>
            <p:nvPr/>
          </p:nvSpPr>
          <p:spPr>
            <a:xfrm>
              <a:off x="4091951" y="-436277"/>
              <a:ext cx="2897518" cy="3424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400" b="1" dirty="0"/>
                <a:t>Clinical Biology Research</a:t>
              </a:r>
            </a:p>
          </p:txBody>
        </p:sp>
        <p:sp>
          <p:nvSpPr>
            <p:cNvPr id="70" name="TextBox 69">
              <a:extLst>
                <a:ext uri="{FF2B5EF4-FFF2-40B4-BE49-F238E27FC236}">
                  <a16:creationId xmlns:a16="http://schemas.microsoft.com/office/drawing/2014/main" id="{2FB46D55-85DA-407C-A983-0FD4A6076DDC}"/>
                </a:ext>
              </a:extLst>
            </p:cNvPr>
            <p:cNvSpPr txBox="1"/>
            <p:nvPr/>
          </p:nvSpPr>
          <p:spPr>
            <a:xfrm>
              <a:off x="4012175" y="-113815"/>
              <a:ext cx="4577430" cy="116422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/>
                <a:t>-Dose limitations, Toxicity</a:t>
              </a:r>
            </a:p>
            <a:p>
              <a:r>
                <a:rPr lang="en-US" sz="2400" dirty="0"/>
                <a:t>-Which tumor histologies benefit most</a:t>
              </a:r>
            </a:p>
            <a:p>
              <a:r>
                <a:rPr lang="en-US" sz="2400" dirty="0"/>
                <a:t>-Tumor microenvironment</a:t>
              </a:r>
            </a:p>
            <a:p>
              <a:r>
                <a:rPr lang="en-US" sz="2400" dirty="0"/>
                <a:t>-Development of new clinical trial design</a:t>
              </a:r>
            </a:p>
          </p:txBody>
        </p:sp>
        <p:sp>
          <p:nvSpPr>
            <p:cNvPr id="72" name="TextBox 71">
              <a:extLst>
                <a:ext uri="{FF2B5EF4-FFF2-40B4-BE49-F238E27FC236}">
                  <a16:creationId xmlns:a16="http://schemas.microsoft.com/office/drawing/2014/main" id="{388B6674-7C09-4A16-922E-ED4D7A79F254}"/>
                </a:ext>
              </a:extLst>
            </p:cNvPr>
            <p:cNvSpPr txBox="1"/>
            <p:nvPr/>
          </p:nvSpPr>
          <p:spPr>
            <a:xfrm>
              <a:off x="626237" y="-453488"/>
              <a:ext cx="2922622" cy="72821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/>
                <a:t>    </a:t>
              </a:r>
              <a:r>
                <a:rPr lang="en-US" sz="2000" b="1" dirty="0"/>
                <a:t>  </a:t>
              </a:r>
              <a:r>
                <a:rPr lang="en-US" sz="2400" b="1" dirty="0"/>
                <a:t>Superior Dose Depth </a:t>
              </a:r>
            </a:p>
            <a:p>
              <a:r>
                <a:rPr lang="en-US" sz="2400" b="1" dirty="0"/>
                <a:t>Distribution &amp; Physical </a:t>
              </a:r>
            </a:p>
            <a:p>
              <a:r>
                <a:rPr lang="en-US" sz="2400" b="1" dirty="0"/>
                <a:t>Beam Characteristics</a:t>
              </a:r>
            </a:p>
            <a:p>
              <a:r>
                <a:rPr lang="en-US" sz="2400" dirty="0"/>
                <a:t>-Higher LET</a:t>
              </a:r>
            </a:p>
            <a:p>
              <a:r>
                <a:rPr lang="en-US" sz="2400" dirty="0"/>
                <a:t>-Superior RBE</a:t>
              </a:r>
            </a:p>
            <a:p>
              <a:r>
                <a:rPr lang="en-US" sz="2400" dirty="0"/>
                <a:t>-Low OER</a:t>
              </a:r>
            </a:p>
            <a:p>
              <a:r>
                <a:rPr lang="en-US" sz="2400" dirty="0"/>
                <a:t>-Narrow penumbra</a:t>
              </a:r>
            </a:p>
            <a:p>
              <a:endParaRPr lang="en-US" sz="2400" dirty="0"/>
            </a:p>
            <a:p>
              <a:r>
                <a:rPr lang="en-US" sz="2400" b="1" dirty="0"/>
                <a:t>Engineering</a:t>
              </a:r>
            </a:p>
            <a:p>
              <a:r>
                <a:rPr lang="en-US" sz="2400" dirty="0"/>
                <a:t>Gantry</a:t>
              </a:r>
            </a:p>
            <a:p>
              <a:r>
                <a:rPr lang="en-US" sz="2400" dirty="0" err="1"/>
                <a:t>Miniaturisation</a:t>
              </a:r>
              <a:endParaRPr lang="en-US" sz="2400" dirty="0"/>
            </a:p>
            <a:p>
              <a:endParaRPr lang="en-US" sz="2400" dirty="0"/>
            </a:p>
            <a:p>
              <a:r>
                <a:rPr lang="en-US" sz="2400" b="1" dirty="0"/>
                <a:t>Physics</a:t>
              </a:r>
              <a:endParaRPr lang="en-US" sz="2400" dirty="0"/>
            </a:p>
            <a:p>
              <a:r>
                <a:rPr lang="en-US" sz="2400" dirty="0"/>
                <a:t>Beam Characteristic</a:t>
              </a:r>
            </a:p>
            <a:p>
              <a:r>
                <a:rPr lang="en-US" sz="2400" dirty="0"/>
                <a:t>Beam Heterogeneity</a:t>
              </a:r>
            </a:p>
            <a:p>
              <a:endParaRPr lang="en-US" sz="2400" b="1" dirty="0"/>
            </a:p>
            <a:p>
              <a:r>
                <a:rPr lang="en-US" sz="2400" b="1" dirty="0"/>
                <a:t>Materials Science</a:t>
              </a:r>
            </a:p>
            <a:p>
              <a:r>
                <a:rPr lang="en-US" sz="2400" dirty="0"/>
                <a:t>Target production</a:t>
              </a:r>
            </a:p>
            <a:p>
              <a:r>
                <a:rPr lang="en-US" sz="2400" dirty="0"/>
                <a:t>Shielding</a:t>
              </a:r>
            </a:p>
            <a:p>
              <a:endParaRPr lang="en-US" sz="2400" dirty="0"/>
            </a:p>
            <a:p>
              <a:r>
                <a:rPr lang="en-US" sz="2400" b="1" dirty="0"/>
                <a:t>Radiobiological Research</a:t>
              </a:r>
              <a:endParaRPr lang="en-US" sz="2400" dirty="0"/>
            </a:p>
            <a:p>
              <a:r>
                <a:rPr lang="en-US" sz="2400" dirty="0"/>
                <a:t>-Radioprotectors</a:t>
              </a:r>
            </a:p>
            <a:p>
              <a:r>
                <a:rPr lang="en-US" sz="2400" dirty="0"/>
                <a:t>-Carbon ion interactions</a:t>
              </a:r>
            </a:p>
            <a:p>
              <a:r>
                <a:rPr lang="en-US" sz="2400" dirty="0"/>
                <a:t>-Metabolism</a:t>
              </a:r>
            </a:p>
            <a:p>
              <a:r>
                <a:rPr lang="en-US" sz="2400" dirty="0"/>
                <a:t>-Microenvironment</a:t>
              </a:r>
            </a:p>
            <a:p>
              <a:endParaRPr lang="en-US" sz="1600" dirty="0"/>
            </a:p>
            <a:p>
              <a:endParaRPr lang="en-US" sz="1600" dirty="0"/>
            </a:p>
          </p:txBody>
        </p:sp>
        <p:sp>
          <p:nvSpPr>
            <p:cNvPr id="73" name="TextBox 72">
              <a:extLst>
                <a:ext uri="{FF2B5EF4-FFF2-40B4-BE49-F238E27FC236}">
                  <a16:creationId xmlns:a16="http://schemas.microsoft.com/office/drawing/2014/main" id="{DBAFBEEB-3E4B-4757-B358-28F21429C5A7}"/>
                </a:ext>
              </a:extLst>
            </p:cNvPr>
            <p:cNvSpPr txBox="1"/>
            <p:nvPr/>
          </p:nvSpPr>
          <p:spPr>
            <a:xfrm>
              <a:off x="2713503" y="1310952"/>
              <a:ext cx="2455635" cy="23512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000" b="1" dirty="0"/>
                <a:t>Multi-disciplinary</a:t>
              </a:r>
            </a:p>
            <a:p>
              <a:pPr algn="ctr"/>
              <a:r>
                <a:rPr lang="en-US" sz="4000" b="1" dirty="0"/>
                <a:t>UK </a:t>
              </a:r>
              <a:r>
                <a:rPr lang="en-US" sz="4000" b="1" dirty="0" err="1"/>
                <a:t>Lhara</a:t>
              </a:r>
              <a:r>
                <a:rPr lang="en-US" sz="4000" b="1" dirty="0"/>
                <a:t>  Ion Therapy </a:t>
              </a:r>
            </a:p>
            <a:p>
              <a:pPr algn="ctr"/>
              <a:r>
                <a:rPr lang="en-US" sz="4000" b="1" dirty="0"/>
                <a:t>Program</a:t>
              </a:r>
            </a:p>
          </p:txBody>
        </p:sp>
        <p:sp>
          <p:nvSpPr>
            <p:cNvPr id="74" name="TextBox 73">
              <a:extLst>
                <a:ext uri="{FF2B5EF4-FFF2-40B4-BE49-F238E27FC236}">
                  <a16:creationId xmlns:a16="http://schemas.microsoft.com/office/drawing/2014/main" id="{727A7A74-AA24-426D-AE0F-3AAA274189E4}"/>
                </a:ext>
              </a:extLst>
            </p:cNvPr>
            <p:cNvSpPr txBox="1"/>
            <p:nvPr/>
          </p:nvSpPr>
          <p:spPr>
            <a:xfrm>
              <a:off x="2096011" y="552318"/>
              <a:ext cx="160723" cy="2181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80000"/>
                </a:lnSpc>
              </a:pPr>
              <a:endParaRPr lang="en-US" sz="1600" b="1" dirty="0"/>
            </a:p>
          </p:txBody>
        </p:sp>
        <p:sp>
          <p:nvSpPr>
            <p:cNvPr id="78" name="TextBox 77">
              <a:extLst>
                <a:ext uri="{FF2B5EF4-FFF2-40B4-BE49-F238E27FC236}">
                  <a16:creationId xmlns:a16="http://schemas.microsoft.com/office/drawing/2014/main" id="{C77FEEB6-8D5D-4F61-9170-506E8E3958F8}"/>
                </a:ext>
              </a:extLst>
            </p:cNvPr>
            <p:cNvSpPr txBox="1"/>
            <p:nvPr/>
          </p:nvSpPr>
          <p:spPr>
            <a:xfrm>
              <a:off x="4957244" y="3660668"/>
              <a:ext cx="2235439" cy="3424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400" b="1" dirty="0"/>
                <a:t>Patient Experience</a:t>
              </a:r>
            </a:p>
          </p:txBody>
        </p:sp>
        <p:sp>
          <p:nvSpPr>
            <p:cNvPr id="79" name="TextBox 78">
              <a:extLst>
                <a:ext uri="{FF2B5EF4-FFF2-40B4-BE49-F238E27FC236}">
                  <a16:creationId xmlns:a16="http://schemas.microsoft.com/office/drawing/2014/main" id="{6EE03F9D-9DAA-4CB4-B077-C5A49F56ADA6}"/>
                </a:ext>
              </a:extLst>
            </p:cNvPr>
            <p:cNvSpPr txBox="1"/>
            <p:nvPr/>
          </p:nvSpPr>
          <p:spPr>
            <a:xfrm>
              <a:off x="4933044" y="3957505"/>
              <a:ext cx="3369978" cy="12783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-</a:t>
              </a:r>
              <a:r>
                <a:rPr lang="en-US" sz="2400" dirty="0"/>
                <a:t>New </a:t>
              </a:r>
              <a:r>
                <a:rPr lang="en-US" sz="2400" dirty="0" err="1"/>
                <a:t>Lhara</a:t>
              </a:r>
              <a:r>
                <a:rPr lang="en-US" sz="2400" dirty="0"/>
                <a:t> Ion therapy </a:t>
              </a:r>
            </a:p>
            <a:p>
              <a:r>
                <a:rPr lang="en-US" sz="2400" dirty="0"/>
                <a:t>-Less toxicity</a:t>
              </a:r>
            </a:p>
            <a:p>
              <a:r>
                <a:rPr lang="en-US" sz="2400" dirty="0"/>
                <a:t>-Given in short period of time</a:t>
              </a:r>
            </a:p>
            <a:p>
              <a:r>
                <a:rPr lang="en-US" sz="2400" dirty="0"/>
                <a:t>-Cost effectiveness research</a:t>
              </a:r>
            </a:p>
            <a:p>
              <a:endParaRPr lang="en-US" sz="1000" dirty="0"/>
            </a:p>
          </p:txBody>
        </p:sp>
        <p:sp>
          <p:nvSpPr>
            <p:cNvPr id="80" name="TextBox 79">
              <a:extLst>
                <a:ext uri="{FF2B5EF4-FFF2-40B4-BE49-F238E27FC236}">
                  <a16:creationId xmlns:a16="http://schemas.microsoft.com/office/drawing/2014/main" id="{85732924-0ECF-4260-994B-D42856E40672}"/>
                </a:ext>
              </a:extLst>
            </p:cNvPr>
            <p:cNvSpPr txBox="1"/>
            <p:nvPr/>
          </p:nvSpPr>
          <p:spPr>
            <a:xfrm>
              <a:off x="5386956" y="1081315"/>
              <a:ext cx="2872860" cy="3424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400" b="1" dirty="0"/>
                <a:t>Clinical Physics Research</a:t>
              </a:r>
            </a:p>
          </p:txBody>
        </p:sp>
        <p:sp>
          <p:nvSpPr>
            <p:cNvPr id="81" name="TextBox 80">
              <a:extLst>
                <a:ext uri="{FF2B5EF4-FFF2-40B4-BE49-F238E27FC236}">
                  <a16:creationId xmlns:a16="http://schemas.microsoft.com/office/drawing/2014/main" id="{2A758AFF-0204-4D2D-911A-D8B1AC2BDAB8}"/>
                </a:ext>
              </a:extLst>
            </p:cNvPr>
            <p:cNvSpPr txBox="1"/>
            <p:nvPr/>
          </p:nvSpPr>
          <p:spPr>
            <a:xfrm>
              <a:off x="5702905" y="1424197"/>
              <a:ext cx="2707452" cy="116422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/>
                <a:t>-Treatment </a:t>
              </a:r>
              <a:r>
                <a:rPr lang="en-US" sz="2400" i="1" dirty="0"/>
                <a:t>planning </a:t>
              </a:r>
            </a:p>
            <a:p>
              <a:r>
                <a:rPr lang="en-US" sz="2400" i="1" dirty="0"/>
                <a:t>-Develo</a:t>
              </a:r>
              <a:r>
                <a:rPr lang="en-US" sz="2400" dirty="0"/>
                <a:t>pment of IMCT</a:t>
              </a:r>
            </a:p>
            <a:p>
              <a:r>
                <a:rPr lang="en-US" sz="2400" dirty="0"/>
                <a:t>-Absorbed Dose Calcs</a:t>
              </a:r>
            </a:p>
            <a:p>
              <a:r>
                <a:rPr lang="en-US" sz="2400" dirty="0"/>
                <a:t>-Modeling RBE</a:t>
              </a:r>
            </a:p>
          </p:txBody>
        </p:sp>
        <p:grpSp>
          <p:nvGrpSpPr>
            <p:cNvPr id="82" name="Group 81">
              <a:extLst>
                <a:ext uri="{FF2B5EF4-FFF2-40B4-BE49-F238E27FC236}">
                  <a16:creationId xmlns:a16="http://schemas.microsoft.com/office/drawing/2014/main" id="{719567D2-1BC4-4127-912D-41A486FCC842}"/>
                </a:ext>
              </a:extLst>
            </p:cNvPr>
            <p:cNvGrpSpPr/>
            <p:nvPr/>
          </p:nvGrpSpPr>
          <p:grpSpPr>
            <a:xfrm>
              <a:off x="5771815" y="2575266"/>
              <a:ext cx="2399453" cy="1141813"/>
              <a:chOff x="5848015" y="2575266"/>
              <a:chExt cx="2399453" cy="1141813"/>
            </a:xfrm>
          </p:grpSpPr>
          <p:sp>
            <p:nvSpPr>
              <p:cNvPr id="93" name="TextBox 92">
                <a:extLst>
                  <a:ext uri="{FF2B5EF4-FFF2-40B4-BE49-F238E27FC236}">
                    <a16:creationId xmlns:a16="http://schemas.microsoft.com/office/drawing/2014/main" id="{1DBE1A5A-F52F-4654-B270-0C9ECA005C6B}"/>
                  </a:ext>
                </a:extLst>
              </p:cNvPr>
              <p:cNvSpPr txBox="1"/>
              <p:nvPr/>
            </p:nvSpPr>
            <p:spPr>
              <a:xfrm>
                <a:off x="5894648" y="2575266"/>
                <a:ext cx="1259669" cy="52504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2400" b="1" dirty="0"/>
                  <a:t>Radiology</a:t>
                </a:r>
              </a:p>
              <a:p>
                <a:pPr algn="ctr"/>
                <a:endParaRPr lang="en-US" sz="1600" b="1" dirty="0"/>
              </a:p>
            </p:txBody>
          </p:sp>
          <p:sp>
            <p:nvSpPr>
              <p:cNvPr id="94" name="TextBox 93">
                <a:extLst>
                  <a:ext uri="{FF2B5EF4-FFF2-40B4-BE49-F238E27FC236}">
                    <a16:creationId xmlns:a16="http://schemas.microsoft.com/office/drawing/2014/main" id="{A4A5B20B-F472-4132-B4B9-FE95B3B8A891}"/>
                  </a:ext>
                </a:extLst>
              </p:cNvPr>
              <p:cNvSpPr txBox="1"/>
              <p:nvPr/>
            </p:nvSpPr>
            <p:spPr>
              <a:xfrm>
                <a:off x="5848015" y="2826788"/>
                <a:ext cx="2399453" cy="89029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400" dirty="0"/>
                  <a:t>-</a:t>
                </a:r>
                <a:r>
                  <a:rPr lang="en-US" sz="2400" dirty="0" err="1"/>
                  <a:t>Ionacoustic</a:t>
                </a:r>
                <a:r>
                  <a:rPr lang="en-US" sz="2400" dirty="0"/>
                  <a:t> Imaging</a:t>
                </a:r>
              </a:p>
              <a:p>
                <a:r>
                  <a:rPr lang="en-US" sz="2400" dirty="0"/>
                  <a:t>-Positron imaging</a:t>
                </a:r>
              </a:p>
              <a:p>
                <a:r>
                  <a:rPr lang="en-US" sz="2400" dirty="0"/>
                  <a:t>-Dose distribution</a:t>
                </a:r>
              </a:p>
            </p:txBody>
          </p:sp>
        </p:grpSp>
        <p:sp>
          <p:nvSpPr>
            <p:cNvPr id="87" name="TextBox 86">
              <a:extLst>
                <a:ext uri="{FF2B5EF4-FFF2-40B4-BE49-F238E27FC236}">
                  <a16:creationId xmlns:a16="http://schemas.microsoft.com/office/drawing/2014/main" id="{611E329F-AB5E-4CBA-9382-2C9BF94ACF63}"/>
                </a:ext>
              </a:extLst>
            </p:cNvPr>
            <p:cNvSpPr txBox="1"/>
            <p:nvPr/>
          </p:nvSpPr>
          <p:spPr>
            <a:xfrm>
              <a:off x="3911608" y="5083320"/>
              <a:ext cx="1931512" cy="3424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400" b="1" dirty="0"/>
                <a:t>STFC/UKRI/ITRF</a:t>
              </a:r>
            </a:p>
          </p:txBody>
        </p:sp>
        <p:sp>
          <p:nvSpPr>
            <p:cNvPr id="88" name="TextBox 87">
              <a:extLst>
                <a:ext uri="{FF2B5EF4-FFF2-40B4-BE49-F238E27FC236}">
                  <a16:creationId xmlns:a16="http://schemas.microsoft.com/office/drawing/2014/main" id="{B61C83B4-300F-49CC-BD14-F77CB43ABBB9}"/>
                </a:ext>
              </a:extLst>
            </p:cNvPr>
            <p:cNvSpPr txBox="1"/>
            <p:nvPr/>
          </p:nvSpPr>
          <p:spPr>
            <a:xfrm>
              <a:off x="3836506" y="5398642"/>
              <a:ext cx="3828826" cy="105465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90000"/>
                </a:lnSpc>
              </a:pPr>
              <a:r>
                <a:rPr lang="en-US" sz="2400" dirty="0"/>
                <a:t>-Accelerator miniaturization</a:t>
              </a:r>
            </a:p>
            <a:p>
              <a:pPr>
                <a:lnSpc>
                  <a:spcPct val="90000"/>
                </a:lnSpc>
              </a:pPr>
              <a:r>
                <a:rPr lang="en-US" sz="2400" dirty="0"/>
                <a:t>-Active and Passive Beam Shaping</a:t>
              </a:r>
            </a:p>
            <a:p>
              <a:pPr>
                <a:lnSpc>
                  <a:spcPct val="90000"/>
                </a:lnSpc>
              </a:pPr>
              <a:r>
                <a:rPr lang="en-US" sz="2400" dirty="0"/>
                <a:t>-Beam Production</a:t>
              </a:r>
            </a:p>
            <a:p>
              <a:pPr>
                <a:lnSpc>
                  <a:spcPct val="90000"/>
                </a:lnSpc>
              </a:pPr>
              <a:r>
                <a:rPr lang="en-US" sz="2400" dirty="0"/>
                <a:t>-Beam Delivery</a:t>
              </a:r>
            </a:p>
          </p:txBody>
        </p:sp>
        <p:cxnSp>
          <p:nvCxnSpPr>
            <p:cNvPr id="91" name="Straight Arrow Connector 90">
              <a:extLst>
                <a:ext uri="{FF2B5EF4-FFF2-40B4-BE49-F238E27FC236}">
                  <a16:creationId xmlns:a16="http://schemas.microsoft.com/office/drawing/2014/main" id="{334BAE45-0C83-46CD-8C83-8DE39AF91BEE}"/>
                </a:ext>
              </a:extLst>
            </p:cNvPr>
            <p:cNvCxnSpPr>
              <a:cxnSpLocks/>
            </p:cNvCxnSpPr>
            <p:nvPr/>
          </p:nvCxnSpPr>
          <p:spPr>
            <a:xfrm>
              <a:off x="2796454" y="518089"/>
              <a:ext cx="474193" cy="643589"/>
            </a:xfrm>
            <a:prstGeom prst="straightConnector1">
              <a:avLst/>
            </a:prstGeom>
            <a:ln w="76200"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46" name="TextBox 1045">
            <a:extLst>
              <a:ext uri="{FF2B5EF4-FFF2-40B4-BE49-F238E27FC236}">
                <a16:creationId xmlns:a16="http://schemas.microsoft.com/office/drawing/2014/main" id="{B943F95F-B9B6-4D8E-A5E4-721B590BD420}"/>
              </a:ext>
            </a:extLst>
          </p:cNvPr>
          <p:cNvSpPr txBox="1"/>
          <p:nvPr/>
        </p:nvSpPr>
        <p:spPr>
          <a:xfrm>
            <a:off x="12270106" y="29637896"/>
            <a:ext cx="7500964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6600" dirty="0"/>
              <a:t>Ion-acoustic Imaging</a:t>
            </a:r>
          </a:p>
        </p:txBody>
      </p:sp>
      <p:sp>
        <p:nvSpPr>
          <p:cNvPr id="1050" name="TextBox 1049">
            <a:extLst>
              <a:ext uri="{FF2B5EF4-FFF2-40B4-BE49-F238E27FC236}">
                <a16:creationId xmlns:a16="http://schemas.microsoft.com/office/drawing/2014/main" id="{C0B08E29-3D02-4A53-A8A7-1D6B2C58398B}"/>
              </a:ext>
            </a:extLst>
          </p:cNvPr>
          <p:cNvSpPr txBox="1"/>
          <p:nvPr/>
        </p:nvSpPr>
        <p:spPr>
          <a:xfrm>
            <a:off x="21339159" y="29317036"/>
            <a:ext cx="7424981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6600" dirty="0"/>
              <a:t>Capture – Gabor lens</a:t>
            </a:r>
          </a:p>
        </p:txBody>
      </p:sp>
      <p:sp>
        <p:nvSpPr>
          <p:cNvPr id="1052" name="TextBox 1051">
            <a:extLst>
              <a:ext uri="{FF2B5EF4-FFF2-40B4-BE49-F238E27FC236}">
                <a16:creationId xmlns:a16="http://schemas.microsoft.com/office/drawing/2014/main" id="{CD464A10-7F7D-4225-8A4C-854150867264}"/>
              </a:ext>
            </a:extLst>
          </p:cNvPr>
          <p:cNvSpPr txBox="1"/>
          <p:nvPr/>
        </p:nvSpPr>
        <p:spPr>
          <a:xfrm>
            <a:off x="7700221" y="37642605"/>
            <a:ext cx="3625026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dirty="0"/>
              <a:t>Source TNSA laser solid</a:t>
            </a:r>
          </a:p>
        </p:txBody>
      </p:sp>
      <p:sp>
        <p:nvSpPr>
          <p:cNvPr id="1053" name="TextBox 1052">
            <a:extLst>
              <a:ext uri="{FF2B5EF4-FFF2-40B4-BE49-F238E27FC236}">
                <a16:creationId xmlns:a16="http://schemas.microsoft.com/office/drawing/2014/main" id="{101B76B3-24BF-4238-B0CD-A7FA99E5775A}"/>
              </a:ext>
            </a:extLst>
          </p:cNvPr>
          <p:cNvSpPr txBox="1"/>
          <p:nvPr/>
        </p:nvSpPr>
        <p:spPr>
          <a:xfrm>
            <a:off x="12125032" y="38582278"/>
            <a:ext cx="8621656" cy="37548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6000" dirty="0"/>
              <a:t>End Station Design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3200" dirty="0"/>
              <a:t>Vertical beamlines for both low and high energy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3200" dirty="0"/>
              <a:t>Horizontal beamline for high energy only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3200" dirty="0"/>
              <a:t>4 consultations.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3200" dirty="0"/>
              <a:t>High throughput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3200" dirty="0"/>
              <a:t>Integrated diagnostics</a:t>
            </a:r>
          </a:p>
          <a:p>
            <a:endParaRPr lang="en-GB" dirty="0"/>
          </a:p>
        </p:txBody>
      </p:sp>
      <p:cxnSp>
        <p:nvCxnSpPr>
          <p:cNvPr id="168" name="Straight Arrow Connector 167">
            <a:extLst>
              <a:ext uri="{FF2B5EF4-FFF2-40B4-BE49-F238E27FC236}">
                <a16:creationId xmlns:a16="http://schemas.microsoft.com/office/drawing/2014/main" id="{3882FF64-B2B3-44E5-806D-27C99BB5F2DF}"/>
              </a:ext>
            </a:extLst>
          </p:cNvPr>
          <p:cNvCxnSpPr>
            <a:cxnSpLocks/>
          </p:cNvCxnSpPr>
          <p:nvPr/>
        </p:nvCxnSpPr>
        <p:spPr>
          <a:xfrm flipH="1">
            <a:off x="16859441" y="7221531"/>
            <a:ext cx="409717" cy="493278"/>
          </a:xfrm>
          <a:prstGeom prst="straightConnector1">
            <a:avLst/>
          </a:prstGeom>
          <a:ln w="76200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1" name="Straight Arrow Connector 170">
            <a:extLst>
              <a:ext uri="{FF2B5EF4-FFF2-40B4-BE49-F238E27FC236}">
                <a16:creationId xmlns:a16="http://schemas.microsoft.com/office/drawing/2014/main" id="{FC59F502-8BB5-4FA3-AAA3-3103001E6FE1}"/>
              </a:ext>
            </a:extLst>
          </p:cNvPr>
          <p:cNvCxnSpPr>
            <a:cxnSpLocks/>
          </p:cNvCxnSpPr>
          <p:nvPr/>
        </p:nvCxnSpPr>
        <p:spPr>
          <a:xfrm flipH="1" flipV="1">
            <a:off x="17367372" y="9946526"/>
            <a:ext cx="521670" cy="220597"/>
          </a:xfrm>
          <a:prstGeom prst="straightConnector1">
            <a:avLst/>
          </a:prstGeom>
          <a:ln w="76200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2" name="Straight Arrow Connector 171">
            <a:extLst>
              <a:ext uri="{FF2B5EF4-FFF2-40B4-BE49-F238E27FC236}">
                <a16:creationId xmlns:a16="http://schemas.microsoft.com/office/drawing/2014/main" id="{B3DDDC59-C713-48F8-9FCF-08134E684111}"/>
              </a:ext>
            </a:extLst>
          </p:cNvPr>
          <p:cNvCxnSpPr>
            <a:cxnSpLocks/>
          </p:cNvCxnSpPr>
          <p:nvPr/>
        </p:nvCxnSpPr>
        <p:spPr>
          <a:xfrm flipH="1">
            <a:off x="17344480" y="8168423"/>
            <a:ext cx="533875" cy="309539"/>
          </a:xfrm>
          <a:prstGeom prst="straightConnector1">
            <a:avLst/>
          </a:prstGeom>
          <a:ln w="76200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5" name="Straight Arrow Connector 174">
            <a:extLst>
              <a:ext uri="{FF2B5EF4-FFF2-40B4-BE49-F238E27FC236}">
                <a16:creationId xmlns:a16="http://schemas.microsoft.com/office/drawing/2014/main" id="{3D8FC1D2-ACB9-4DFD-AC55-92D7D7069D07}"/>
              </a:ext>
            </a:extLst>
          </p:cNvPr>
          <p:cNvCxnSpPr>
            <a:cxnSpLocks/>
          </p:cNvCxnSpPr>
          <p:nvPr/>
        </p:nvCxnSpPr>
        <p:spPr>
          <a:xfrm flipH="1" flipV="1">
            <a:off x="15961004" y="11256979"/>
            <a:ext cx="273537" cy="1439737"/>
          </a:xfrm>
          <a:prstGeom prst="straightConnector1">
            <a:avLst/>
          </a:prstGeom>
          <a:ln w="76200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6" name="Straight Arrow Connector 175">
            <a:extLst>
              <a:ext uri="{FF2B5EF4-FFF2-40B4-BE49-F238E27FC236}">
                <a16:creationId xmlns:a16="http://schemas.microsoft.com/office/drawing/2014/main" id="{BB2E06AD-1449-4FF6-9D63-5C02B1A7E19C}"/>
              </a:ext>
            </a:extLst>
          </p:cNvPr>
          <p:cNvCxnSpPr>
            <a:cxnSpLocks/>
          </p:cNvCxnSpPr>
          <p:nvPr/>
        </p:nvCxnSpPr>
        <p:spPr>
          <a:xfrm flipH="1" flipV="1">
            <a:off x="16459621" y="11053450"/>
            <a:ext cx="296487" cy="691509"/>
          </a:xfrm>
          <a:prstGeom prst="straightConnector1">
            <a:avLst/>
          </a:prstGeom>
          <a:ln w="76200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0" name="Straight Arrow Connector 179">
            <a:extLst>
              <a:ext uri="{FF2B5EF4-FFF2-40B4-BE49-F238E27FC236}">
                <a16:creationId xmlns:a16="http://schemas.microsoft.com/office/drawing/2014/main" id="{F34810C8-619C-4B6A-A91B-0416AED0AF44}"/>
              </a:ext>
            </a:extLst>
          </p:cNvPr>
          <p:cNvCxnSpPr>
            <a:cxnSpLocks/>
          </p:cNvCxnSpPr>
          <p:nvPr/>
        </p:nvCxnSpPr>
        <p:spPr>
          <a:xfrm flipV="1">
            <a:off x="14520200" y="10879640"/>
            <a:ext cx="428665" cy="422795"/>
          </a:xfrm>
          <a:prstGeom prst="straightConnector1">
            <a:avLst/>
          </a:prstGeom>
          <a:ln w="76200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1" name="Straight Arrow Connector 180">
            <a:extLst>
              <a:ext uri="{FF2B5EF4-FFF2-40B4-BE49-F238E27FC236}">
                <a16:creationId xmlns:a16="http://schemas.microsoft.com/office/drawing/2014/main" id="{4993D204-89B7-4A75-AE82-617EAF9CC603}"/>
              </a:ext>
            </a:extLst>
          </p:cNvPr>
          <p:cNvCxnSpPr>
            <a:cxnSpLocks/>
          </p:cNvCxnSpPr>
          <p:nvPr/>
        </p:nvCxnSpPr>
        <p:spPr>
          <a:xfrm flipV="1">
            <a:off x="14673060" y="11374747"/>
            <a:ext cx="716086" cy="1003021"/>
          </a:xfrm>
          <a:prstGeom prst="straightConnector1">
            <a:avLst/>
          </a:prstGeom>
          <a:ln w="76200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5" name="Straight Arrow Connector 184">
            <a:extLst>
              <a:ext uri="{FF2B5EF4-FFF2-40B4-BE49-F238E27FC236}">
                <a16:creationId xmlns:a16="http://schemas.microsoft.com/office/drawing/2014/main" id="{BD9B4E4F-C5E9-489B-A36A-9646DB31A1D2}"/>
              </a:ext>
            </a:extLst>
          </p:cNvPr>
          <p:cNvCxnSpPr>
            <a:cxnSpLocks/>
          </p:cNvCxnSpPr>
          <p:nvPr/>
        </p:nvCxnSpPr>
        <p:spPr>
          <a:xfrm flipV="1">
            <a:off x="13249755" y="9824207"/>
            <a:ext cx="910166" cy="112821"/>
          </a:xfrm>
          <a:prstGeom prst="straightConnector1">
            <a:avLst/>
          </a:prstGeom>
          <a:ln w="76200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6" name="Straight Arrow Connector 185">
            <a:extLst>
              <a:ext uri="{FF2B5EF4-FFF2-40B4-BE49-F238E27FC236}">
                <a16:creationId xmlns:a16="http://schemas.microsoft.com/office/drawing/2014/main" id="{E1FD6653-C88E-45E8-AB4F-64516BB573E3}"/>
              </a:ext>
            </a:extLst>
          </p:cNvPr>
          <p:cNvCxnSpPr>
            <a:cxnSpLocks/>
          </p:cNvCxnSpPr>
          <p:nvPr/>
        </p:nvCxnSpPr>
        <p:spPr>
          <a:xfrm flipV="1">
            <a:off x="13361974" y="8742125"/>
            <a:ext cx="812544" cy="2161"/>
          </a:xfrm>
          <a:prstGeom prst="straightConnector1">
            <a:avLst/>
          </a:prstGeom>
          <a:ln w="76200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74" name="TextBox 1073">
            <a:extLst>
              <a:ext uri="{FF2B5EF4-FFF2-40B4-BE49-F238E27FC236}">
                <a16:creationId xmlns:a16="http://schemas.microsoft.com/office/drawing/2014/main" id="{E520BF23-4D14-41A1-B33C-D078839E677A}"/>
              </a:ext>
            </a:extLst>
          </p:cNvPr>
          <p:cNvSpPr txBox="1"/>
          <p:nvPr/>
        </p:nvSpPr>
        <p:spPr>
          <a:xfrm>
            <a:off x="23923887" y="34823696"/>
            <a:ext cx="4706160" cy="20621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sz="3200" dirty="0"/>
              <a:t>Large aperture </a:t>
            </a:r>
          </a:p>
          <a:p>
            <a:pPr algn="r"/>
            <a:r>
              <a:rPr lang="en-GB" sz="3200" dirty="0"/>
              <a:t>non-neutral plasma</a:t>
            </a:r>
          </a:p>
          <a:p>
            <a:pPr algn="r"/>
            <a:r>
              <a:rPr lang="en-GB" sz="3200" dirty="0"/>
              <a:t>Low magnetic field req.</a:t>
            </a:r>
          </a:p>
          <a:p>
            <a:pPr algn="r"/>
            <a:r>
              <a:rPr lang="en-GB" sz="3200" dirty="0"/>
              <a:t>Stability, hold time, density</a:t>
            </a:r>
          </a:p>
        </p:txBody>
      </p:sp>
    </p:spTree>
    <p:extLst>
      <p:ext uri="{BB962C8B-B14F-4D97-AF65-F5344CB8AC3E}">
        <p14:creationId xmlns:p14="http://schemas.microsoft.com/office/powerpoint/2010/main" val="386887051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314</TotalTime>
  <Words>361</Words>
  <Application>Microsoft Office PowerPoint</Application>
  <PresentationFormat>Custom</PresentationFormat>
  <Paragraphs>107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Colin Whyte</dc:creator>
  <cp:lastModifiedBy>Colin Whyte</cp:lastModifiedBy>
  <cp:revision>8</cp:revision>
  <dcterms:created xsi:type="dcterms:W3CDTF">2023-05-01T08:24:43Z</dcterms:created>
  <dcterms:modified xsi:type="dcterms:W3CDTF">2023-05-01T13:39:06Z</dcterms:modified>
</cp:coreProperties>
</file>