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 Slab"/>
      <p:regular r:id="rId12"/>
      <p:bold r:id="rId13"/>
    </p:embeddedFont>
    <p:embeddedFont>
      <p:font typeface="IBM Plex Sans"/>
      <p:regular r:id="rId14"/>
      <p:bold r:id="rId15"/>
      <p:italic r:id="rId16"/>
      <p:boldItalic r:id="rId17"/>
    </p:embeddedFont>
    <p:embeddedFont>
      <p:font typeface="Bebas Neue"/>
      <p:regular r:id="rId18"/>
    </p:embeddedFont>
    <p:embeddedFont>
      <p:font typeface="PT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-bold.fntdata"/><Relationship Id="rId22" Type="http://schemas.openxmlformats.org/officeDocument/2006/relationships/font" Target="fonts/PTSans-boldItalic.fntdata"/><Relationship Id="rId21" Type="http://schemas.openxmlformats.org/officeDocument/2006/relationships/font" Target="fonts/PT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5" Type="http://schemas.openxmlformats.org/officeDocument/2006/relationships/font" Target="fonts/IBMPlexSans-bold.fntdata"/><Relationship Id="rId14" Type="http://schemas.openxmlformats.org/officeDocument/2006/relationships/font" Target="fonts/IBMPlexSans-regular.fntdata"/><Relationship Id="rId17" Type="http://schemas.openxmlformats.org/officeDocument/2006/relationships/font" Target="fonts/IBMPlexSans-boldItalic.fntdata"/><Relationship Id="rId16" Type="http://schemas.openxmlformats.org/officeDocument/2006/relationships/font" Target="fonts/IBMPlexSans-italic.fntdata"/><Relationship Id="rId19" Type="http://schemas.openxmlformats.org/officeDocument/2006/relationships/font" Target="fonts/PTSans-regular.fntdata"/><Relationship Id="rId18" Type="http://schemas.openxmlformats.org/officeDocument/2006/relationships/font" Target="fonts/Bebas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17231480a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17231480a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c33294cd7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c33294cd7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c534831bf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c534831bf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c534831bf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c534831bf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c534831bff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c534831bf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c534831bff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c534831bff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13225" y="740375"/>
            <a:ext cx="5958900" cy="214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b="0" sz="5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713225" y="2922176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flipH="1" rot="10800000">
            <a:off x="-9800" y="3894275"/>
            <a:ext cx="9153900" cy="2646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flipH="1" rot="10800000">
            <a:off x="-9800" y="4129575"/>
            <a:ext cx="9153900" cy="10227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5400006">
            <a:off x="8441550" y="1763450"/>
            <a:ext cx="576400" cy="60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hasCustomPrompt="1" type="title"/>
          </p:nvPr>
        </p:nvSpPr>
        <p:spPr>
          <a:xfrm>
            <a:off x="2709325" y="1060263"/>
            <a:ext cx="5721600" cy="158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b="1"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/>
          <p:nvPr>
            <p:ph idx="1" type="subTitle"/>
          </p:nvPr>
        </p:nvSpPr>
        <p:spPr>
          <a:xfrm>
            <a:off x="2709325" y="2759688"/>
            <a:ext cx="57216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3" name="Google Shape;63;p11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1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1622449" y="180111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hasCustomPrompt="1" idx="2" type="title"/>
          </p:nvPr>
        </p:nvSpPr>
        <p:spPr>
          <a:xfrm>
            <a:off x="713225" y="142012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/>
          <p:nvPr>
            <p:ph idx="3" type="subTitle"/>
          </p:nvPr>
        </p:nvSpPr>
        <p:spPr>
          <a:xfrm>
            <a:off x="1622450" y="142011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1" name="Google Shape;71;p13"/>
          <p:cNvSpPr txBox="1"/>
          <p:nvPr>
            <p:ph idx="4" type="subTitle"/>
          </p:nvPr>
        </p:nvSpPr>
        <p:spPr>
          <a:xfrm>
            <a:off x="1622449" y="282926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hasCustomPrompt="1" idx="5" type="title"/>
          </p:nvPr>
        </p:nvSpPr>
        <p:spPr>
          <a:xfrm>
            <a:off x="713225" y="244827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3" name="Google Shape;73;p13"/>
          <p:cNvSpPr txBox="1"/>
          <p:nvPr>
            <p:ph idx="6" type="subTitle"/>
          </p:nvPr>
        </p:nvSpPr>
        <p:spPr>
          <a:xfrm>
            <a:off x="1622450" y="244826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4" name="Google Shape;74;p13"/>
          <p:cNvSpPr txBox="1"/>
          <p:nvPr>
            <p:ph idx="7" type="subTitle"/>
          </p:nvPr>
        </p:nvSpPr>
        <p:spPr>
          <a:xfrm>
            <a:off x="1622449" y="385741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hasCustomPrompt="1" idx="8" type="title"/>
          </p:nvPr>
        </p:nvSpPr>
        <p:spPr>
          <a:xfrm>
            <a:off x="713225" y="347642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/>
          <p:nvPr>
            <p:ph idx="9" type="subTitle"/>
          </p:nvPr>
        </p:nvSpPr>
        <p:spPr>
          <a:xfrm>
            <a:off x="1622450" y="347641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" name="Google Shape;77;p13"/>
          <p:cNvSpPr txBox="1"/>
          <p:nvPr>
            <p:ph idx="13" type="subTitle"/>
          </p:nvPr>
        </p:nvSpPr>
        <p:spPr>
          <a:xfrm>
            <a:off x="5373024" y="180111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hasCustomPrompt="1" idx="14" type="title"/>
          </p:nvPr>
        </p:nvSpPr>
        <p:spPr>
          <a:xfrm>
            <a:off x="4463800" y="142012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/>
          <p:nvPr>
            <p:ph idx="15" type="subTitle"/>
          </p:nvPr>
        </p:nvSpPr>
        <p:spPr>
          <a:xfrm>
            <a:off x="5373025" y="142011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" name="Google Shape;80;p13"/>
          <p:cNvSpPr txBox="1"/>
          <p:nvPr>
            <p:ph idx="16" type="subTitle"/>
          </p:nvPr>
        </p:nvSpPr>
        <p:spPr>
          <a:xfrm>
            <a:off x="5373024" y="282926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hasCustomPrompt="1" idx="17" type="title"/>
          </p:nvPr>
        </p:nvSpPr>
        <p:spPr>
          <a:xfrm>
            <a:off x="4463800" y="244827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" name="Google Shape;82;p13"/>
          <p:cNvSpPr txBox="1"/>
          <p:nvPr>
            <p:ph idx="18" type="subTitle"/>
          </p:nvPr>
        </p:nvSpPr>
        <p:spPr>
          <a:xfrm>
            <a:off x="5373025" y="244826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9" type="subTitle"/>
          </p:nvPr>
        </p:nvSpPr>
        <p:spPr>
          <a:xfrm>
            <a:off x="5373024" y="3857413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hasCustomPrompt="1" idx="20" type="title"/>
          </p:nvPr>
        </p:nvSpPr>
        <p:spPr>
          <a:xfrm>
            <a:off x="4463800" y="3476425"/>
            <a:ext cx="901200" cy="677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/>
          <p:nvPr>
            <p:ph idx="21" type="subTitle"/>
          </p:nvPr>
        </p:nvSpPr>
        <p:spPr>
          <a:xfrm>
            <a:off x="5373025" y="3476413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" name="Google Shape;86;p13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713225" y="3100300"/>
            <a:ext cx="53178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0" name="Google Shape;90;p14"/>
          <p:cNvSpPr txBox="1"/>
          <p:nvPr>
            <p:ph idx="1" type="subTitle"/>
          </p:nvPr>
        </p:nvSpPr>
        <p:spPr>
          <a:xfrm>
            <a:off x="713225" y="691900"/>
            <a:ext cx="5317800" cy="245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1" name="Google Shape;91;p14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9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type="title"/>
          </p:nvPr>
        </p:nvSpPr>
        <p:spPr>
          <a:xfrm>
            <a:off x="4455875" y="1043525"/>
            <a:ext cx="3975000" cy="186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subTitle"/>
          </p:nvPr>
        </p:nvSpPr>
        <p:spPr>
          <a:xfrm>
            <a:off x="4455875" y="2903625"/>
            <a:ext cx="3975000" cy="111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/>
          <p:nvPr>
            <p:ph idx="2" type="pic"/>
          </p:nvPr>
        </p:nvSpPr>
        <p:spPr>
          <a:xfrm>
            <a:off x="943560" y="809365"/>
            <a:ext cx="3454800" cy="3278400"/>
          </a:xfrm>
          <a:prstGeom prst="hexagon">
            <a:avLst>
              <a:gd fmla="val 25000" name="adj"/>
              <a:gd fmla="val 115470" name="vf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15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type="title"/>
          </p:nvPr>
        </p:nvSpPr>
        <p:spPr>
          <a:xfrm>
            <a:off x="720000" y="1188163"/>
            <a:ext cx="2770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" type="subTitle"/>
          </p:nvPr>
        </p:nvSpPr>
        <p:spPr>
          <a:xfrm>
            <a:off x="720000" y="1943888"/>
            <a:ext cx="2770800" cy="11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´</a:t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ONE_COLUMN_TEXT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720000" y="448056"/>
            <a:ext cx="7708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721900" y="1182725"/>
            <a:ext cx="4068900" cy="16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17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´</a:t>
            </a:r>
            <a:endParaRPr/>
          </a:p>
        </p:txBody>
      </p:sp>
      <p:sp>
        <p:nvSpPr>
          <p:cNvPr id="108" name="Google Shape;108;p17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_AND_BODY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720000" y="1215750"/>
            <a:ext cx="4581300" cy="31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unito Light"/>
              <a:buChar char="●"/>
              <a:defRPr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12" name="Google Shape;112;p18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6_1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6" name="Google Shape;116;p19"/>
          <p:cNvSpPr txBox="1"/>
          <p:nvPr>
            <p:ph idx="1" type="subTitle"/>
          </p:nvPr>
        </p:nvSpPr>
        <p:spPr>
          <a:xfrm>
            <a:off x="720025" y="1584891"/>
            <a:ext cx="7704000" cy="53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2" type="subTitle"/>
          </p:nvPr>
        </p:nvSpPr>
        <p:spPr>
          <a:xfrm>
            <a:off x="720025" y="2781274"/>
            <a:ext cx="77040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9"/>
          <p:cNvSpPr txBox="1"/>
          <p:nvPr>
            <p:ph idx="3" type="subTitle"/>
          </p:nvPr>
        </p:nvSpPr>
        <p:spPr>
          <a:xfrm>
            <a:off x="720025" y="3977974"/>
            <a:ext cx="77040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9"/>
          <p:cNvSpPr txBox="1"/>
          <p:nvPr>
            <p:ph idx="4" type="subTitle"/>
          </p:nvPr>
        </p:nvSpPr>
        <p:spPr>
          <a:xfrm>
            <a:off x="720025" y="1215220"/>
            <a:ext cx="7704000" cy="53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0" name="Google Shape;120;p19"/>
          <p:cNvSpPr txBox="1"/>
          <p:nvPr>
            <p:ph idx="5" type="subTitle"/>
          </p:nvPr>
        </p:nvSpPr>
        <p:spPr>
          <a:xfrm>
            <a:off x="720025" y="2400274"/>
            <a:ext cx="7704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1" name="Google Shape;121;p19"/>
          <p:cNvSpPr txBox="1"/>
          <p:nvPr>
            <p:ph idx="6" type="subTitle"/>
          </p:nvPr>
        </p:nvSpPr>
        <p:spPr>
          <a:xfrm>
            <a:off x="720025" y="3596974"/>
            <a:ext cx="7704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2" name="Google Shape;122;p19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9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6_1_1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" type="subTitle"/>
          </p:nvPr>
        </p:nvSpPr>
        <p:spPr>
          <a:xfrm>
            <a:off x="713225" y="2590750"/>
            <a:ext cx="2393400" cy="19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0"/>
          <p:cNvSpPr txBox="1"/>
          <p:nvPr>
            <p:ph idx="2" type="subTitle"/>
          </p:nvPr>
        </p:nvSpPr>
        <p:spPr>
          <a:xfrm>
            <a:off x="3326375" y="2590750"/>
            <a:ext cx="2393400" cy="19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0"/>
          <p:cNvSpPr txBox="1"/>
          <p:nvPr>
            <p:ph idx="3" type="subTitle"/>
          </p:nvPr>
        </p:nvSpPr>
        <p:spPr>
          <a:xfrm>
            <a:off x="5939525" y="2590750"/>
            <a:ext cx="2393400" cy="19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0"/>
          <p:cNvSpPr txBox="1"/>
          <p:nvPr>
            <p:ph idx="4" type="subTitle"/>
          </p:nvPr>
        </p:nvSpPr>
        <p:spPr>
          <a:xfrm>
            <a:off x="713225" y="2243750"/>
            <a:ext cx="2393400" cy="42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2" name="Google Shape;132;p20"/>
          <p:cNvSpPr txBox="1"/>
          <p:nvPr>
            <p:ph idx="5" type="subTitle"/>
          </p:nvPr>
        </p:nvSpPr>
        <p:spPr>
          <a:xfrm>
            <a:off x="3326375" y="2243750"/>
            <a:ext cx="2393400" cy="42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3" name="Google Shape;133;p20"/>
          <p:cNvSpPr txBox="1"/>
          <p:nvPr>
            <p:ph idx="6" type="subTitle"/>
          </p:nvPr>
        </p:nvSpPr>
        <p:spPr>
          <a:xfrm>
            <a:off x="5939525" y="2243750"/>
            <a:ext cx="2393400" cy="42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4" name="Google Shape;134;p20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6" name="Google Shape;136;p20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246350" y="2147650"/>
            <a:ext cx="41844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2" type="title"/>
          </p:nvPr>
        </p:nvSpPr>
        <p:spPr>
          <a:xfrm>
            <a:off x="6994975" y="1025775"/>
            <a:ext cx="1435800" cy="12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5404025" y="3079825"/>
            <a:ext cx="30267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" name="Google Shape;18;p3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0" name="Google Shape;140;p21"/>
          <p:cNvSpPr txBox="1"/>
          <p:nvPr>
            <p:ph idx="1" type="subTitle"/>
          </p:nvPr>
        </p:nvSpPr>
        <p:spPr>
          <a:xfrm>
            <a:off x="1514175" y="1767600"/>
            <a:ext cx="25593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1"/>
          <p:cNvSpPr txBox="1"/>
          <p:nvPr>
            <p:ph idx="2" type="subTitle"/>
          </p:nvPr>
        </p:nvSpPr>
        <p:spPr>
          <a:xfrm>
            <a:off x="5864712" y="1767600"/>
            <a:ext cx="25593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1"/>
          <p:cNvSpPr txBox="1"/>
          <p:nvPr>
            <p:ph idx="3" type="subTitle"/>
          </p:nvPr>
        </p:nvSpPr>
        <p:spPr>
          <a:xfrm>
            <a:off x="1514175" y="3408262"/>
            <a:ext cx="25593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1"/>
          <p:cNvSpPr txBox="1"/>
          <p:nvPr>
            <p:ph idx="4" type="subTitle"/>
          </p:nvPr>
        </p:nvSpPr>
        <p:spPr>
          <a:xfrm>
            <a:off x="5864712" y="3408262"/>
            <a:ext cx="25593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1"/>
          <p:cNvSpPr txBox="1"/>
          <p:nvPr>
            <p:ph idx="5" type="subTitle"/>
          </p:nvPr>
        </p:nvSpPr>
        <p:spPr>
          <a:xfrm>
            <a:off x="1514175" y="1462800"/>
            <a:ext cx="2559300" cy="3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5" name="Google Shape;145;p21"/>
          <p:cNvSpPr txBox="1"/>
          <p:nvPr>
            <p:ph idx="6" type="subTitle"/>
          </p:nvPr>
        </p:nvSpPr>
        <p:spPr>
          <a:xfrm>
            <a:off x="5864712" y="1462800"/>
            <a:ext cx="2559300" cy="3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6" name="Google Shape;146;p21"/>
          <p:cNvSpPr txBox="1"/>
          <p:nvPr>
            <p:ph idx="7" type="subTitle"/>
          </p:nvPr>
        </p:nvSpPr>
        <p:spPr>
          <a:xfrm>
            <a:off x="1514175" y="3103462"/>
            <a:ext cx="2559300" cy="3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7" name="Google Shape;147;p21"/>
          <p:cNvSpPr txBox="1"/>
          <p:nvPr>
            <p:ph idx="8" type="subTitle"/>
          </p:nvPr>
        </p:nvSpPr>
        <p:spPr>
          <a:xfrm>
            <a:off x="5864712" y="3103462"/>
            <a:ext cx="2559300" cy="3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" name="Google Shape;148;p21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1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0" name="Google Shape;150;p21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6_2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4" name="Google Shape;154;p22"/>
          <p:cNvSpPr txBox="1"/>
          <p:nvPr>
            <p:ph idx="1" type="subTitle"/>
          </p:nvPr>
        </p:nvSpPr>
        <p:spPr>
          <a:xfrm>
            <a:off x="720025" y="2038222"/>
            <a:ext cx="3206400" cy="6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2" type="subTitle"/>
          </p:nvPr>
        </p:nvSpPr>
        <p:spPr>
          <a:xfrm>
            <a:off x="5217595" y="2038222"/>
            <a:ext cx="3206400" cy="6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2"/>
          <p:cNvSpPr txBox="1"/>
          <p:nvPr>
            <p:ph idx="3" type="subTitle"/>
          </p:nvPr>
        </p:nvSpPr>
        <p:spPr>
          <a:xfrm>
            <a:off x="720000" y="3509972"/>
            <a:ext cx="3206400" cy="6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2"/>
          <p:cNvSpPr txBox="1"/>
          <p:nvPr>
            <p:ph idx="4" type="subTitle"/>
          </p:nvPr>
        </p:nvSpPr>
        <p:spPr>
          <a:xfrm>
            <a:off x="720024" y="1678538"/>
            <a:ext cx="3206400" cy="49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8" name="Google Shape;158;p22"/>
          <p:cNvSpPr txBox="1"/>
          <p:nvPr>
            <p:ph idx="5" type="subTitle"/>
          </p:nvPr>
        </p:nvSpPr>
        <p:spPr>
          <a:xfrm>
            <a:off x="5217589" y="1678538"/>
            <a:ext cx="3206400" cy="49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" name="Google Shape;159;p22"/>
          <p:cNvSpPr txBox="1"/>
          <p:nvPr>
            <p:ph idx="6" type="subTitle"/>
          </p:nvPr>
        </p:nvSpPr>
        <p:spPr>
          <a:xfrm>
            <a:off x="720013" y="3150288"/>
            <a:ext cx="3206400" cy="49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0" name="Google Shape;160;p22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2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2"/>
          <p:cNvSpPr txBox="1"/>
          <p:nvPr>
            <p:ph idx="7" type="subTitle"/>
          </p:nvPr>
        </p:nvSpPr>
        <p:spPr>
          <a:xfrm>
            <a:off x="5217575" y="3509972"/>
            <a:ext cx="3206400" cy="6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2"/>
          <p:cNvSpPr txBox="1"/>
          <p:nvPr>
            <p:ph idx="8" type="subTitle"/>
          </p:nvPr>
        </p:nvSpPr>
        <p:spPr>
          <a:xfrm>
            <a:off x="5217588" y="3150288"/>
            <a:ext cx="3206400" cy="49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pic>
        <p:nvPicPr>
          <p:cNvPr id="164" name="Google Shape;164;p22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7_1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8" name="Google Shape;168;p23"/>
          <p:cNvSpPr txBox="1"/>
          <p:nvPr>
            <p:ph idx="1" type="subTitle"/>
          </p:nvPr>
        </p:nvSpPr>
        <p:spPr>
          <a:xfrm>
            <a:off x="2146113" y="2073000"/>
            <a:ext cx="1986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3"/>
          <p:cNvSpPr txBox="1"/>
          <p:nvPr>
            <p:ph idx="2" type="subTitle"/>
          </p:nvPr>
        </p:nvSpPr>
        <p:spPr>
          <a:xfrm>
            <a:off x="5011887" y="2073000"/>
            <a:ext cx="1986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3"/>
          <p:cNvSpPr txBox="1"/>
          <p:nvPr>
            <p:ph idx="3" type="subTitle"/>
          </p:nvPr>
        </p:nvSpPr>
        <p:spPr>
          <a:xfrm>
            <a:off x="713227" y="3427025"/>
            <a:ext cx="1986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3"/>
          <p:cNvSpPr txBox="1"/>
          <p:nvPr>
            <p:ph idx="4" type="subTitle"/>
          </p:nvPr>
        </p:nvSpPr>
        <p:spPr>
          <a:xfrm>
            <a:off x="3579000" y="3427025"/>
            <a:ext cx="1986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23"/>
          <p:cNvSpPr txBox="1"/>
          <p:nvPr>
            <p:ph idx="5" type="subTitle"/>
          </p:nvPr>
        </p:nvSpPr>
        <p:spPr>
          <a:xfrm>
            <a:off x="6444773" y="3427025"/>
            <a:ext cx="1986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3"/>
          <p:cNvSpPr txBox="1"/>
          <p:nvPr>
            <p:ph idx="6" type="subTitle"/>
          </p:nvPr>
        </p:nvSpPr>
        <p:spPr>
          <a:xfrm>
            <a:off x="2150013" y="1732799"/>
            <a:ext cx="1978200" cy="4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4" name="Google Shape;174;p23"/>
          <p:cNvSpPr txBox="1"/>
          <p:nvPr>
            <p:ph idx="7" type="subTitle"/>
          </p:nvPr>
        </p:nvSpPr>
        <p:spPr>
          <a:xfrm>
            <a:off x="5015787" y="1732799"/>
            <a:ext cx="1978200" cy="4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5" name="Google Shape;175;p23"/>
          <p:cNvSpPr txBox="1"/>
          <p:nvPr>
            <p:ph idx="8" type="subTitle"/>
          </p:nvPr>
        </p:nvSpPr>
        <p:spPr>
          <a:xfrm>
            <a:off x="717127" y="3086800"/>
            <a:ext cx="1978200" cy="4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6" name="Google Shape;176;p23"/>
          <p:cNvSpPr txBox="1"/>
          <p:nvPr>
            <p:ph idx="9" type="subTitle"/>
          </p:nvPr>
        </p:nvSpPr>
        <p:spPr>
          <a:xfrm>
            <a:off x="3582900" y="3086800"/>
            <a:ext cx="1978200" cy="4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7" name="Google Shape;177;p23"/>
          <p:cNvSpPr txBox="1"/>
          <p:nvPr>
            <p:ph idx="13" type="subTitle"/>
          </p:nvPr>
        </p:nvSpPr>
        <p:spPr>
          <a:xfrm>
            <a:off x="6448673" y="3086800"/>
            <a:ext cx="1978200" cy="4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8" name="Google Shape;178;p23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3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23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_1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4"/>
          <p:cNvSpPr txBox="1"/>
          <p:nvPr>
            <p:ph hasCustomPrompt="1" type="title"/>
          </p:nvPr>
        </p:nvSpPr>
        <p:spPr>
          <a:xfrm>
            <a:off x="706125" y="552112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4" name="Google Shape;184;p24"/>
          <p:cNvSpPr txBox="1"/>
          <p:nvPr>
            <p:ph idx="1" type="subTitle"/>
          </p:nvPr>
        </p:nvSpPr>
        <p:spPr>
          <a:xfrm>
            <a:off x="706125" y="1211876"/>
            <a:ext cx="4696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85" name="Google Shape;185;p24"/>
          <p:cNvSpPr txBox="1"/>
          <p:nvPr>
            <p:ph hasCustomPrompt="1" idx="2" type="title"/>
          </p:nvPr>
        </p:nvSpPr>
        <p:spPr>
          <a:xfrm>
            <a:off x="706125" y="1904368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6" name="Google Shape;186;p24"/>
          <p:cNvSpPr txBox="1"/>
          <p:nvPr>
            <p:ph idx="3" type="subTitle"/>
          </p:nvPr>
        </p:nvSpPr>
        <p:spPr>
          <a:xfrm>
            <a:off x="706125" y="2564132"/>
            <a:ext cx="4696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87" name="Google Shape;187;p24"/>
          <p:cNvSpPr txBox="1"/>
          <p:nvPr>
            <p:ph hasCustomPrompt="1" idx="4" type="title"/>
          </p:nvPr>
        </p:nvSpPr>
        <p:spPr>
          <a:xfrm>
            <a:off x="706125" y="3256624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8" name="Google Shape;188;p24"/>
          <p:cNvSpPr txBox="1"/>
          <p:nvPr>
            <p:ph idx="5" type="subTitle"/>
          </p:nvPr>
        </p:nvSpPr>
        <p:spPr>
          <a:xfrm>
            <a:off x="706125" y="3916388"/>
            <a:ext cx="4696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89" name="Google Shape;189;p24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4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/>
          <p:nvPr>
            <p:ph type="title"/>
          </p:nvPr>
        </p:nvSpPr>
        <p:spPr>
          <a:xfrm>
            <a:off x="713225" y="2147650"/>
            <a:ext cx="41844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5" name="Google Shape;195;p25"/>
          <p:cNvSpPr txBox="1"/>
          <p:nvPr>
            <p:ph hasCustomPrompt="1" idx="2" type="title"/>
          </p:nvPr>
        </p:nvSpPr>
        <p:spPr>
          <a:xfrm>
            <a:off x="713225" y="1025775"/>
            <a:ext cx="1435800" cy="12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96" name="Google Shape;196;p25"/>
          <p:cNvSpPr txBox="1"/>
          <p:nvPr>
            <p:ph idx="1" type="subTitle"/>
          </p:nvPr>
        </p:nvSpPr>
        <p:spPr>
          <a:xfrm>
            <a:off x="713225" y="3079825"/>
            <a:ext cx="30267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7" name="Google Shape;197;p25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5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 txBox="1"/>
          <p:nvPr>
            <p:ph type="title"/>
          </p:nvPr>
        </p:nvSpPr>
        <p:spPr>
          <a:xfrm>
            <a:off x="2347938" y="768600"/>
            <a:ext cx="4448100" cy="105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7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1" name="Google Shape;201;p26"/>
          <p:cNvSpPr txBox="1"/>
          <p:nvPr>
            <p:ph idx="1" type="subTitle"/>
          </p:nvPr>
        </p:nvSpPr>
        <p:spPr>
          <a:xfrm>
            <a:off x="2347900" y="1648250"/>
            <a:ext cx="4448100" cy="119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26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6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´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7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608429">
            <a:off x="7695265" y="3202928"/>
            <a:ext cx="1144821" cy="1135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7"/>
          <p:cNvPicPr preferRelativeResize="0"/>
          <p:nvPr/>
        </p:nvPicPr>
        <p:blipFill rotWithShape="1">
          <a:blip r:embed="rId3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8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8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3" name="Google Shape;213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7349461">
            <a:off x="7796558" y="173183"/>
            <a:ext cx="970183" cy="1019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576" y="3747700"/>
            <a:ext cx="1285625" cy="11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8"/>
          <p:cNvPicPr preferRelativeResize="0"/>
          <p:nvPr/>
        </p:nvPicPr>
        <p:blipFill rotWithShape="1">
          <a:blip r:embed="rId4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720000" y="1215750"/>
            <a:ext cx="77040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unito Light"/>
              <a:buChar char="●"/>
              <a:defRPr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3" name="Google Shape;23;p4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subTitle"/>
          </p:nvPr>
        </p:nvSpPr>
        <p:spPr>
          <a:xfrm>
            <a:off x="4747387" y="1872353"/>
            <a:ext cx="3698100" cy="27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28" name="Google Shape;28;p5"/>
          <p:cNvSpPr txBox="1"/>
          <p:nvPr>
            <p:ph idx="2" type="subTitle"/>
          </p:nvPr>
        </p:nvSpPr>
        <p:spPr>
          <a:xfrm>
            <a:off x="726675" y="1872353"/>
            <a:ext cx="3698100" cy="27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/>
        </p:txBody>
      </p:sp>
      <p:sp>
        <p:nvSpPr>
          <p:cNvPr id="29" name="Google Shape;29;p5"/>
          <p:cNvSpPr txBox="1"/>
          <p:nvPr>
            <p:ph idx="3" type="subTitle"/>
          </p:nvPr>
        </p:nvSpPr>
        <p:spPr>
          <a:xfrm>
            <a:off x="726675" y="1510850"/>
            <a:ext cx="3698100" cy="36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4" type="subTitle"/>
          </p:nvPr>
        </p:nvSpPr>
        <p:spPr>
          <a:xfrm>
            <a:off x="4747375" y="1510850"/>
            <a:ext cx="3698100" cy="36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" name="Google Shape;37;p6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720000" y="448056"/>
            <a:ext cx="7708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subTitle"/>
          </p:nvPr>
        </p:nvSpPr>
        <p:spPr>
          <a:xfrm>
            <a:off x="3226500" y="1347250"/>
            <a:ext cx="5202000" cy="29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/>
        </p:txBody>
      </p:sp>
      <p:sp>
        <p:nvSpPr>
          <p:cNvPr id="44" name="Google Shape;44;p7"/>
          <p:cNvSpPr/>
          <p:nvPr/>
        </p:nvSpPr>
        <p:spPr>
          <a:xfrm flipH="1" rot="10800000">
            <a:off x="0" y="4929675"/>
            <a:ext cx="9144000" cy="2304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"/>
          <p:cNvSpPr/>
          <p:nvPr/>
        </p:nvSpPr>
        <p:spPr>
          <a:xfrm flipH="1" rot="10800000">
            <a:off x="0" y="4811596"/>
            <a:ext cx="9144000" cy="119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6" name="Google Shape;46;p7"/>
          <p:cNvPicPr preferRelativeResize="0"/>
          <p:nvPr/>
        </p:nvPicPr>
        <p:blipFill rotWithShape="1">
          <a:blip r:embed="rId2">
            <a:alphaModFix/>
          </a:blip>
          <a:srcRect b="10944" l="0" r="0" t="0"/>
          <a:stretch/>
        </p:blipFill>
        <p:spPr>
          <a:xfrm>
            <a:off x="0" y="4811600"/>
            <a:ext cx="1221074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7328" y="4834125"/>
            <a:ext cx="1175572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1072900" y="1002300"/>
            <a:ext cx="6998400" cy="233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0" name="Google Shape;50;p8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>
            <p:ph type="title"/>
          </p:nvPr>
        </p:nvSpPr>
        <p:spPr>
          <a:xfrm>
            <a:off x="2116650" y="993150"/>
            <a:ext cx="4910700" cy="97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116650" y="1822650"/>
            <a:ext cx="4910700" cy="150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/>
          <p:nvPr/>
        </p:nvSpPr>
        <p:spPr>
          <a:xfrm flipH="1" rot="10800000">
            <a:off x="0" y="4319675"/>
            <a:ext cx="9144000" cy="287100"/>
          </a:xfrm>
          <a:prstGeom prst="rect">
            <a:avLst/>
          </a:prstGeom>
          <a:solidFill>
            <a:srgbClr val="D0E7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/>
          <p:nvPr/>
        </p:nvSpPr>
        <p:spPr>
          <a:xfrm flipH="1" rot="10800000">
            <a:off x="0" y="4604475"/>
            <a:ext cx="9144000" cy="555600"/>
          </a:xfrm>
          <a:prstGeom prst="rect">
            <a:avLst/>
          </a:prstGeom>
          <a:solidFill>
            <a:srgbClr val="B2D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Google Shape;59;p10"/>
          <p:cNvSpPr txBox="1"/>
          <p:nvPr>
            <p:ph type="title"/>
          </p:nvPr>
        </p:nvSpPr>
        <p:spPr>
          <a:xfrm>
            <a:off x="722376" y="440655"/>
            <a:ext cx="4478400" cy="12621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theme" Target="../theme/theme2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Slab"/>
              <a:buNone/>
              <a:defRPr sz="35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40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"/>
          <p:cNvSpPr txBox="1"/>
          <p:nvPr>
            <p:ph type="ctrTitle"/>
          </p:nvPr>
        </p:nvSpPr>
        <p:spPr>
          <a:xfrm>
            <a:off x="560825" y="892775"/>
            <a:ext cx="6506400" cy="214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Linear Optics  </a:t>
            </a:r>
            <a:endParaRPr sz="4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updates</a:t>
            </a:r>
            <a:endParaRPr b="1" sz="4400"/>
          </a:p>
        </p:txBody>
      </p:sp>
      <p:sp>
        <p:nvSpPr>
          <p:cNvPr id="222" name="Google Shape;222;p29"/>
          <p:cNvSpPr txBox="1"/>
          <p:nvPr>
            <p:ph idx="1" type="subTitle"/>
          </p:nvPr>
        </p:nvSpPr>
        <p:spPr>
          <a:xfrm>
            <a:off x="650225" y="3108576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Josie McGarrigle</a:t>
            </a:r>
            <a:endParaRPr sz="1800"/>
          </a:p>
        </p:txBody>
      </p:sp>
      <p:pic>
        <p:nvPicPr>
          <p:cNvPr id="223" name="Google Shape;223;p29"/>
          <p:cNvPicPr preferRelativeResize="0"/>
          <p:nvPr/>
        </p:nvPicPr>
        <p:blipFill rotWithShape="1">
          <a:blip r:embed="rId3">
            <a:alphaModFix/>
          </a:blip>
          <a:srcRect b="0" l="-3740" r="-3740" t="0"/>
          <a:stretch/>
        </p:blipFill>
        <p:spPr>
          <a:xfrm>
            <a:off x="8079674" y="2391798"/>
            <a:ext cx="1024601" cy="15274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29"/>
          <p:cNvCxnSpPr/>
          <p:nvPr/>
        </p:nvCxnSpPr>
        <p:spPr>
          <a:xfrm flipH="1" rot="10800000">
            <a:off x="674075" y="3036183"/>
            <a:ext cx="6256200" cy="11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25" name="Google Shape;22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6227" y="3223700"/>
            <a:ext cx="748600" cy="6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9"/>
          <p:cNvPicPr preferRelativeResize="0"/>
          <p:nvPr/>
        </p:nvPicPr>
        <p:blipFill rotWithShape="1">
          <a:blip r:embed="rId5">
            <a:alphaModFix/>
          </a:blip>
          <a:srcRect b="10944" l="0" r="0" t="0"/>
          <a:stretch/>
        </p:blipFill>
        <p:spPr>
          <a:xfrm>
            <a:off x="-99875" y="4168800"/>
            <a:ext cx="3068349" cy="92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88850" y="4263700"/>
            <a:ext cx="2932198" cy="77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 txBox="1"/>
          <p:nvPr/>
        </p:nvSpPr>
        <p:spPr>
          <a:xfrm>
            <a:off x="720000" y="16055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Quadrupole Separation for 10MeV (Mean)</a:t>
            </a:r>
            <a:endParaRPr sz="27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33" name="Google Shape;2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627" y="952100"/>
            <a:ext cx="5258076" cy="375872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0"/>
          <p:cNvSpPr txBox="1"/>
          <p:nvPr/>
        </p:nvSpPr>
        <p:spPr>
          <a:xfrm>
            <a:off x="5992225" y="2254925"/>
            <a:ext cx="3811800" cy="9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45CAC"/>
                </a:solidFill>
                <a:latin typeface="IBM Plex Sans"/>
                <a:ea typeface="IBM Plex Sans"/>
                <a:cs typeface="IBM Plex Sans"/>
                <a:sym typeface="IBM Plex Sans"/>
              </a:rPr>
              <a:t>Quadrupole 1 fixed at 0.04m</a:t>
            </a:r>
            <a:endParaRPr sz="1700">
              <a:solidFill>
                <a:srgbClr val="345CAC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 txBox="1"/>
          <p:nvPr/>
        </p:nvSpPr>
        <p:spPr>
          <a:xfrm>
            <a:off x="720000" y="8435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Quadrupole Separation for 10MeV (Peak)</a:t>
            </a:r>
            <a:endParaRPr sz="27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40" name="Google Shape;24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575" y="760375"/>
            <a:ext cx="5457802" cy="39441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1"/>
          <p:cNvSpPr txBox="1"/>
          <p:nvPr/>
        </p:nvSpPr>
        <p:spPr>
          <a:xfrm>
            <a:off x="5992225" y="2254925"/>
            <a:ext cx="3811800" cy="9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45CAC"/>
                </a:solidFill>
                <a:latin typeface="IBM Plex Sans"/>
                <a:ea typeface="IBM Plex Sans"/>
                <a:cs typeface="IBM Plex Sans"/>
                <a:sym typeface="IBM Plex Sans"/>
              </a:rPr>
              <a:t>Quadrupole 1 fixed at 0.04m</a:t>
            </a:r>
            <a:endParaRPr sz="1700">
              <a:solidFill>
                <a:srgbClr val="345CAC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2"/>
          <p:cNvSpPr txBox="1"/>
          <p:nvPr/>
        </p:nvSpPr>
        <p:spPr>
          <a:xfrm>
            <a:off x="720000" y="815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Distribution </a:t>
            </a:r>
            <a:r>
              <a:rPr lang="en" sz="27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for 10MeV</a:t>
            </a: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27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7" name="Google Shape;247;p32"/>
          <p:cNvSpPr txBox="1"/>
          <p:nvPr/>
        </p:nvSpPr>
        <p:spPr>
          <a:xfrm>
            <a:off x="2169750" y="4463175"/>
            <a:ext cx="3811800" cy="9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45CAC"/>
                </a:solidFill>
                <a:latin typeface="IBM Plex Sans"/>
                <a:ea typeface="IBM Plex Sans"/>
                <a:cs typeface="IBM Plex Sans"/>
                <a:sym typeface="IBM Plex Sans"/>
              </a:rPr>
              <a:t>Based on Mean</a:t>
            </a:r>
            <a:endParaRPr>
              <a:solidFill>
                <a:srgbClr val="345CAC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248" name="Google Shape;248;p32"/>
          <p:cNvPicPr preferRelativeResize="0"/>
          <p:nvPr/>
        </p:nvPicPr>
        <p:blipFill rotWithShape="1">
          <a:blip r:embed="rId3">
            <a:alphaModFix/>
          </a:blip>
          <a:srcRect b="6319" l="0" r="7450" t="8166"/>
          <a:stretch/>
        </p:blipFill>
        <p:spPr>
          <a:xfrm>
            <a:off x="1206750" y="577604"/>
            <a:ext cx="3154052" cy="388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/>
          <p:cNvPicPr preferRelativeResize="0"/>
          <p:nvPr/>
        </p:nvPicPr>
        <p:blipFill rotWithShape="1">
          <a:blip r:embed="rId4">
            <a:alphaModFix/>
          </a:blip>
          <a:srcRect b="5407" l="4321" r="8197" t="8489"/>
          <a:stretch/>
        </p:blipFill>
        <p:spPr>
          <a:xfrm>
            <a:off x="4572000" y="577600"/>
            <a:ext cx="3020959" cy="396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2"/>
          <p:cNvSpPr txBox="1"/>
          <p:nvPr/>
        </p:nvSpPr>
        <p:spPr>
          <a:xfrm>
            <a:off x="5466400" y="4463175"/>
            <a:ext cx="3811800" cy="9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45CAC"/>
                </a:solidFill>
                <a:latin typeface="IBM Plex Sans"/>
                <a:ea typeface="IBM Plex Sans"/>
                <a:cs typeface="IBM Plex Sans"/>
                <a:sym typeface="IBM Plex Sans"/>
              </a:rPr>
              <a:t>Based on Peak</a:t>
            </a:r>
            <a:endParaRPr>
              <a:solidFill>
                <a:srgbClr val="345CAC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3"/>
          <p:cNvSpPr txBox="1"/>
          <p:nvPr/>
        </p:nvSpPr>
        <p:spPr>
          <a:xfrm>
            <a:off x="720000" y="8435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Naming competition</a:t>
            </a:r>
            <a:endParaRPr sz="27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descr="Forms response chart. Question title: Which name is your favourite? . Number of responses: 28 responses." id="256" name="Google Shape;256;p33" title="Which name is your favourite? "/>
          <p:cNvPicPr preferRelativeResize="0"/>
          <p:nvPr/>
        </p:nvPicPr>
        <p:blipFill rotWithShape="1">
          <a:blip r:embed="rId3">
            <a:alphaModFix/>
          </a:blip>
          <a:srcRect b="8993" l="62542" r="4061" t="27038"/>
          <a:stretch/>
        </p:blipFill>
        <p:spPr>
          <a:xfrm>
            <a:off x="4888951" y="1256925"/>
            <a:ext cx="2952151" cy="2377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/>
          <p:cNvPicPr preferRelativeResize="0"/>
          <p:nvPr/>
        </p:nvPicPr>
        <p:blipFill rotWithShape="1">
          <a:blip r:embed="rId4">
            <a:alphaModFix/>
          </a:blip>
          <a:srcRect b="0" l="0" r="0" t="18699"/>
          <a:stretch/>
        </p:blipFill>
        <p:spPr>
          <a:xfrm>
            <a:off x="4745625" y="3213175"/>
            <a:ext cx="2808400" cy="670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Which name is your favourite? . Number of responses: 28 responses." id="258" name="Google Shape;258;p33" title="Which name is your favourite? "/>
          <p:cNvPicPr preferRelativeResize="0"/>
          <p:nvPr/>
        </p:nvPicPr>
        <p:blipFill rotWithShape="1">
          <a:blip r:embed="rId3">
            <a:alphaModFix/>
          </a:blip>
          <a:srcRect b="8993" l="20038" r="53928" t="27038"/>
          <a:stretch/>
        </p:blipFill>
        <p:spPr>
          <a:xfrm>
            <a:off x="930850" y="945325"/>
            <a:ext cx="3369549" cy="348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4"/>
          <p:cNvSpPr txBox="1"/>
          <p:nvPr/>
        </p:nvSpPr>
        <p:spPr>
          <a:xfrm>
            <a:off x="720000" y="4819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Naming competition</a:t>
            </a:r>
            <a:endParaRPr sz="27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64" name="Google Shape;264;p34"/>
          <p:cNvSpPr txBox="1"/>
          <p:nvPr/>
        </p:nvSpPr>
        <p:spPr>
          <a:xfrm>
            <a:off x="433425" y="1209100"/>
            <a:ext cx="8538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DARLA- DemonstrAtor for Radiobiology in Laser Accelerators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PoPLaR- Proof of Principle LhARA Radiobiology (experiments)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VITALS- Validation of Innovative Techniques Advancing LhARA &amp; SCAPA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PEARLS- (Proof of) Principle Experimental Area for Radiobiology, LhARA and SCAPA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VOICE- Verification Of Important Concepts Experiment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BioPEx -Biological Proof Experiment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45CAC"/>
              </a:buClr>
              <a:buSzPts val="2000"/>
              <a:buFont typeface="Roboto Slab"/>
              <a:buAutoNum type="arabicPeriod"/>
            </a:pPr>
            <a:r>
              <a:rPr lang="en" sz="2000">
                <a:solidFill>
                  <a:srgbClr val="345CAC"/>
                </a:solidFill>
                <a:latin typeface="Roboto Slab"/>
                <a:ea typeface="Roboto Slab"/>
                <a:cs typeface="Roboto Slab"/>
                <a:sym typeface="Roboto Slab"/>
              </a:rPr>
              <a:t>L-POP</a:t>
            </a:r>
            <a:endParaRPr sz="2000">
              <a:solidFill>
                <a:srgbClr val="345CAC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pidemiology Study on Infectious Diseases Thesis Defense by Slidesgo">
  <a:themeElements>
    <a:clrScheme name="Simple Light">
      <a:dk1>
        <a:srgbClr val="345CAC"/>
      </a:dk1>
      <a:lt1>
        <a:srgbClr val="F4F2E6"/>
      </a:lt1>
      <a:dk2>
        <a:srgbClr val="B2D6E6"/>
      </a:dk2>
      <a:lt2>
        <a:srgbClr val="D0E7E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45CA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