
<file path=[Content_Types].xml><?xml version="1.0" encoding="utf-8"?>
<Types xmlns="http://schemas.openxmlformats.org/package/2006/content-types">
  <Default Extension="png" ContentType="image/png"/>
  <Default Extension="svg" ContentType="image/svg+xml"/>
  <Default Extension="bin" ContentType="application/vnd.openxmlformats-officedocument.oleObject"/>
  <Default Extension="MOV" ContentType="video/quicktime"/>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1.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3385" r:id="rId3"/>
    <p:sldId id="646" r:id="rId4"/>
    <p:sldId id="655" r:id="rId5"/>
    <p:sldId id="662" r:id="rId6"/>
    <p:sldId id="3387" r:id="rId7"/>
    <p:sldId id="3389" r:id="rId8"/>
    <p:sldId id="466" r:id="rId9"/>
    <p:sldId id="3386" r:id="rId10"/>
    <p:sldId id="371" r:id="rId11"/>
    <p:sldId id="3384" r:id="rId12"/>
    <p:sldId id="258" r:id="rId13"/>
    <p:sldId id="658" r:id="rId14"/>
    <p:sldId id="303" r:id="rId15"/>
    <p:sldId id="3380" r:id="rId16"/>
    <p:sldId id="3388" r:id="rId17"/>
    <p:sldId id="472" r:id="rId18"/>
    <p:sldId id="460" r:id="rId19"/>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4B556B-A9D0-4869-A8A0-D7ACB483E486}" v="255" dt="2024-05-21T07:43:26.6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9592" autoAdjust="0"/>
  </p:normalViewPr>
  <p:slideViewPr>
    <p:cSldViewPr snapToGrid="0">
      <p:cViewPr varScale="1">
        <p:scale>
          <a:sx n="54" d="100"/>
          <a:sy n="54" d="100"/>
        </p:scale>
        <p:origin x="1148" y="2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ividad Gomez-Roman" userId="b215dd60-5f9c-4d7a-8a21-7346cd045852" providerId="ADAL" clId="{284B556B-A9D0-4869-A8A0-D7ACB483E486}"/>
    <pc:docChg chg="undo redo custSel addSld delSld modSld sldOrd modNotesMaster">
      <pc:chgData name="Natividad Gomez-Roman" userId="b215dd60-5f9c-4d7a-8a21-7346cd045852" providerId="ADAL" clId="{284B556B-A9D0-4869-A8A0-D7ACB483E486}" dt="2024-05-21T07:43:31.007" v="2975" actId="1076"/>
      <pc:docMkLst>
        <pc:docMk/>
      </pc:docMkLst>
      <pc:sldChg chg="del">
        <pc:chgData name="Natividad Gomez-Roman" userId="b215dd60-5f9c-4d7a-8a21-7346cd045852" providerId="ADAL" clId="{284B556B-A9D0-4869-A8A0-D7ACB483E486}" dt="2024-05-20T14:28:35.314" v="0" actId="47"/>
        <pc:sldMkLst>
          <pc:docMk/>
          <pc:sldMk cId="3391915197" sldId="256"/>
        </pc:sldMkLst>
      </pc:sldChg>
      <pc:sldChg chg="addSp modSp mod">
        <pc:chgData name="Natividad Gomez-Roman" userId="b215dd60-5f9c-4d7a-8a21-7346cd045852" providerId="ADAL" clId="{284B556B-A9D0-4869-A8A0-D7ACB483E486}" dt="2024-05-20T17:06:06.885" v="2708"/>
        <pc:sldMkLst>
          <pc:docMk/>
          <pc:sldMk cId="2778907827" sldId="257"/>
        </pc:sldMkLst>
        <pc:spChg chg="mod">
          <ac:chgData name="Natividad Gomez-Roman" userId="b215dd60-5f9c-4d7a-8a21-7346cd045852" providerId="ADAL" clId="{284B556B-A9D0-4869-A8A0-D7ACB483E486}" dt="2024-05-20T15:46:42.063" v="649" actId="20577"/>
          <ac:spMkLst>
            <pc:docMk/>
            <pc:sldMk cId="2778907827" sldId="257"/>
            <ac:spMk id="2" creationId="{26B0EF6E-0963-533B-7021-49D0BF6ECBCF}"/>
          </ac:spMkLst>
        </pc:spChg>
        <pc:picChg chg="add mod">
          <ac:chgData name="Natividad Gomez-Roman" userId="b215dd60-5f9c-4d7a-8a21-7346cd045852" providerId="ADAL" clId="{284B556B-A9D0-4869-A8A0-D7ACB483E486}" dt="2024-05-20T17:06:06.885" v="2708"/>
          <ac:picMkLst>
            <pc:docMk/>
            <pc:sldMk cId="2778907827" sldId="257"/>
            <ac:picMk id="18" creationId="{09F84BE4-5EB2-D2E1-31A6-54097E4DABAF}"/>
          </ac:picMkLst>
        </pc:picChg>
      </pc:sldChg>
      <pc:sldChg chg="ord">
        <pc:chgData name="Natividad Gomez-Roman" userId="b215dd60-5f9c-4d7a-8a21-7346cd045852" providerId="ADAL" clId="{284B556B-A9D0-4869-A8A0-D7ACB483E486}" dt="2024-05-20T16:32:56.531" v="2427"/>
        <pc:sldMkLst>
          <pc:docMk/>
          <pc:sldMk cId="229674234" sldId="258"/>
        </pc:sldMkLst>
      </pc:sldChg>
      <pc:sldChg chg="modSp mod ord modNotes">
        <pc:chgData name="Natividad Gomez-Roman" userId="b215dd60-5f9c-4d7a-8a21-7346cd045852" providerId="ADAL" clId="{284B556B-A9D0-4869-A8A0-D7ACB483E486}" dt="2024-05-20T16:36:22.601" v="2459"/>
        <pc:sldMkLst>
          <pc:docMk/>
          <pc:sldMk cId="0" sldId="303"/>
        </pc:sldMkLst>
        <pc:spChg chg="mod">
          <ac:chgData name="Natividad Gomez-Roman" userId="b215dd60-5f9c-4d7a-8a21-7346cd045852" providerId="ADAL" clId="{284B556B-A9D0-4869-A8A0-D7ACB483E486}" dt="2024-05-20T16:15:19.313" v="1336" actId="1076"/>
          <ac:spMkLst>
            <pc:docMk/>
            <pc:sldMk cId="0" sldId="303"/>
            <ac:spMk id="37" creationId="{48F3B9BC-87CA-43F4-B6A3-8AA6577484C8}"/>
          </ac:spMkLst>
        </pc:spChg>
      </pc:sldChg>
      <pc:sldChg chg="addSp delSp modSp add mod ord modAnim">
        <pc:chgData name="Natividad Gomez-Roman" userId="b215dd60-5f9c-4d7a-8a21-7346cd045852" providerId="ADAL" clId="{284B556B-A9D0-4869-A8A0-D7ACB483E486}" dt="2024-05-20T17:06:27.692" v="2714" actId="478"/>
        <pc:sldMkLst>
          <pc:docMk/>
          <pc:sldMk cId="1979045044" sldId="371"/>
        </pc:sldMkLst>
        <pc:spChg chg="mod">
          <ac:chgData name="Natividad Gomez-Roman" userId="b215dd60-5f9c-4d7a-8a21-7346cd045852" providerId="ADAL" clId="{284B556B-A9D0-4869-A8A0-D7ACB483E486}" dt="2024-05-20T15:26:10.041" v="391" actId="20577"/>
          <ac:spMkLst>
            <pc:docMk/>
            <pc:sldMk cId="1979045044" sldId="371"/>
            <ac:spMk id="4" creationId="{00000000-0000-0000-0000-000000000000}"/>
          </ac:spMkLst>
        </pc:spChg>
        <pc:spChg chg="add del mod">
          <ac:chgData name="Natividad Gomez-Roman" userId="b215dd60-5f9c-4d7a-8a21-7346cd045852" providerId="ADAL" clId="{284B556B-A9D0-4869-A8A0-D7ACB483E486}" dt="2024-05-20T16:24:13.251" v="2277"/>
          <ac:spMkLst>
            <pc:docMk/>
            <pc:sldMk cId="1979045044" sldId="371"/>
            <ac:spMk id="6" creationId="{6C3820F1-B6A9-4276-BEA2-195A5EF8C854}"/>
          </ac:spMkLst>
        </pc:spChg>
        <pc:spChg chg="mod">
          <ac:chgData name="Natividad Gomez-Roman" userId="b215dd60-5f9c-4d7a-8a21-7346cd045852" providerId="ADAL" clId="{284B556B-A9D0-4869-A8A0-D7ACB483E486}" dt="2024-05-20T15:23:56.670" v="279" actId="1076"/>
          <ac:spMkLst>
            <pc:docMk/>
            <pc:sldMk cId="1979045044" sldId="371"/>
            <ac:spMk id="7" creationId="{73466AFF-A692-4E1D-9FC8-905F03CD0727}"/>
          </ac:spMkLst>
        </pc:spChg>
        <pc:picChg chg="add del mod">
          <ac:chgData name="Natividad Gomez-Roman" userId="b215dd60-5f9c-4d7a-8a21-7346cd045852" providerId="ADAL" clId="{284B556B-A9D0-4869-A8A0-D7ACB483E486}" dt="2024-05-20T17:06:27.692" v="2714" actId="478"/>
          <ac:picMkLst>
            <pc:docMk/>
            <pc:sldMk cId="1979045044" sldId="371"/>
            <ac:picMk id="9" creationId="{DD8936B6-6F0E-433E-7D4C-B0AD6C1536E3}"/>
          </ac:picMkLst>
        </pc:picChg>
        <pc:picChg chg="mod">
          <ac:chgData name="Natividad Gomez-Roman" userId="b215dd60-5f9c-4d7a-8a21-7346cd045852" providerId="ADAL" clId="{284B556B-A9D0-4869-A8A0-D7ACB483E486}" dt="2024-05-20T15:25:49.709" v="388" actId="14100"/>
          <ac:picMkLst>
            <pc:docMk/>
            <pc:sldMk cId="1979045044" sldId="371"/>
            <ac:picMk id="12290" creationId="{00000000-0000-0000-0000-000000000000}"/>
          </ac:picMkLst>
        </pc:picChg>
      </pc:sldChg>
      <pc:sldChg chg="ord">
        <pc:chgData name="Natividad Gomez-Roman" userId="b215dd60-5f9c-4d7a-8a21-7346cd045852" providerId="ADAL" clId="{284B556B-A9D0-4869-A8A0-D7ACB483E486}" dt="2024-05-20T16:27:37.267" v="2292"/>
        <pc:sldMkLst>
          <pc:docMk/>
          <pc:sldMk cId="3741263686" sldId="460"/>
        </pc:sldMkLst>
      </pc:sldChg>
      <pc:sldChg chg="addSp modSp add mod">
        <pc:chgData name="Natividad Gomez-Roman" userId="b215dd60-5f9c-4d7a-8a21-7346cd045852" providerId="ADAL" clId="{284B556B-A9D0-4869-A8A0-D7ACB483E486}" dt="2024-05-20T17:06:21.043" v="2712"/>
        <pc:sldMkLst>
          <pc:docMk/>
          <pc:sldMk cId="3152853684" sldId="466"/>
        </pc:sldMkLst>
        <pc:spChg chg="mod">
          <ac:chgData name="Natividad Gomez-Roman" userId="b215dd60-5f9c-4d7a-8a21-7346cd045852" providerId="ADAL" clId="{284B556B-A9D0-4869-A8A0-D7ACB483E486}" dt="2024-05-20T15:51:02.358" v="681" actId="1076"/>
          <ac:spMkLst>
            <pc:docMk/>
            <pc:sldMk cId="3152853684" sldId="466"/>
            <ac:spMk id="2" creationId="{04E69677-EA99-4B21-9C9A-7B109B2DC74E}"/>
          </ac:spMkLst>
        </pc:spChg>
        <pc:spChg chg="mod">
          <ac:chgData name="Natividad Gomez-Roman" userId="b215dd60-5f9c-4d7a-8a21-7346cd045852" providerId="ADAL" clId="{284B556B-A9D0-4869-A8A0-D7ACB483E486}" dt="2024-05-20T15:51:16.824" v="684" actId="1076"/>
          <ac:spMkLst>
            <pc:docMk/>
            <pc:sldMk cId="3152853684" sldId="466"/>
            <ac:spMk id="3" creationId="{A9FF0AA1-7CEE-47A4-A660-A1917BAC8D92}"/>
          </ac:spMkLst>
        </pc:spChg>
        <pc:spChg chg="mod">
          <ac:chgData name="Natividad Gomez-Roman" userId="b215dd60-5f9c-4d7a-8a21-7346cd045852" providerId="ADAL" clId="{284B556B-A9D0-4869-A8A0-D7ACB483E486}" dt="2024-05-20T15:49:22.590" v="651" actId="1076"/>
          <ac:spMkLst>
            <pc:docMk/>
            <pc:sldMk cId="3152853684" sldId="466"/>
            <ac:spMk id="5" creationId="{2D0C4D17-2879-4361-B72B-56160840A758}"/>
          </ac:spMkLst>
        </pc:spChg>
        <pc:spChg chg="mod">
          <ac:chgData name="Natividad Gomez-Roman" userId="b215dd60-5f9c-4d7a-8a21-7346cd045852" providerId="ADAL" clId="{284B556B-A9D0-4869-A8A0-D7ACB483E486}" dt="2024-05-20T15:51:12.910" v="683" actId="1076"/>
          <ac:spMkLst>
            <pc:docMk/>
            <pc:sldMk cId="3152853684" sldId="466"/>
            <ac:spMk id="13" creationId="{CA498914-F301-46C6-B974-2A907EAF2FB2}"/>
          </ac:spMkLst>
        </pc:spChg>
        <pc:spChg chg="mod">
          <ac:chgData name="Natividad Gomez-Roman" userId="b215dd60-5f9c-4d7a-8a21-7346cd045852" providerId="ADAL" clId="{284B556B-A9D0-4869-A8A0-D7ACB483E486}" dt="2024-05-20T15:51:06.975" v="682" actId="1076"/>
          <ac:spMkLst>
            <pc:docMk/>
            <pc:sldMk cId="3152853684" sldId="466"/>
            <ac:spMk id="16" creationId="{92906A4B-D50C-43D4-BD65-308DF9279B9A}"/>
          </ac:spMkLst>
        </pc:spChg>
        <pc:spChg chg="mod">
          <ac:chgData name="Natividad Gomez-Roman" userId="b215dd60-5f9c-4d7a-8a21-7346cd045852" providerId="ADAL" clId="{284B556B-A9D0-4869-A8A0-D7ACB483E486}" dt="2024-05-20T16:14:00.244" v="1333" actId="114"/>
          <ac:spMkLst>
            <pc:docMk/>
            <pc:sldMk cId="3152853684" sldId="466"/>
            <ac:spMk id="17" creationId="{A4B23754-C61D-4C1C-BEEB-F701E85E9DF9}"/>
          </ac:spMkLst>
        </pc:spChg>
        <pc:spChg chg="mod">
          <ac:chgData name="Natividad Gomez-Roman" userId="b215dd60-5f9c-4d7a-8a21-7346cd045852" providerId="ADAL" clId="{284B556B-A9D0-4869-A8A0-D7ACB483E486}" dt="2024-05-20T15:49:29.287" v="654"/>
          <ac:spMkLst>
            <pc:docMk/>
            <pc:sldMk cId="3152853684" sldId="466"/>
            <ac:spMk id="20" creationId="{131FA539-4D31-3E7D-F4EB-A0841ED2D457}"/>
          </ac:spMkLst>
        </pc:spChg>
        <pc:spChg chg="mod">
          <ac:chgData name="Natividad Gomez-Roman" userId="b215dd60-5f9c-4d7a-8a21-7346cd045852" providerId="ADAL" clId="{284B556B-A9D0-4869-A8A0-D7ACB483E486}" dt="2024-05-20T15:50:51.031" v="678" actId="113"/>
          <ac:spMkLst>
            <pc:docMk/>
            <pc:sldMk cId="3152853684" sldId="466"/>
            <ac:spMk id="21" creationId="{7802030D-85D0-63AD-6E31-6CF84958BF4F}"/>
          </ac:spMkLst>
        </pc:spChg>
        <pc:spChg chg="mod">
          <ac:chgData name="Natividad Gomez-Roman" userId="b215dd60-5f9c-4d7a-8a21-7346cd045852" providerId="ADAL" clId="{284B556B-A9D0-4869-A8A0-D7ACB483E486}" dt="2024-05-20T15:49:29.287" v="654"/>
          <ac:spMkLst>
            <pc:docMk/>
            <pc:sldMk cId="3152853684" sldId="466"/>
            <ac:spMk id="22" creationId="{10449F5E-C021-D9A3-74B5-BF0605962C03}"/>
          </ac:spMkLst>
        </pc:spChg>
        <pc:spChg chg="mod">
          <ac:chgData name="Natividad Gomez-Roman" userId="b215dd60-5f9c-4d7a-8a21-7346cd045852" providerId="ADAL" clId="{284B556B-A9D0-4869-A8A0-D7ACB483E486}" dt="2024-05-20T15:49:29.287" v="654"/>
          <ac:spMkLst>
            <pc:docMk/>
            <pc:sldMk cId="3152853684" sldId="466"/>
            <ac:spMk id="23" creationId="{4A8C554D-EAFF-7739-1554-C8EE30504DD6}"/>
          </ac:spMkLst>
        </pc:spChg>
        <pc:spChg chg="add mod">
          <ac:chgData name="Natividad Gomez-Roman" userId="b215dd60-5f9c-4d7a-8a21-7346cd045852" providerId="ADAL" clId="{284B556B-A9D0-4869-A8A0-D7ACB483E486}" dt="2024-05-20T15:50:11.743" v="662" actId="1076"/>
          <ac:spMkLst>
            <pc:docMk/>
            <pc:sldMk cId="3152853684" sldId="466"/>
            <ac:spMk id="24" creationId="{4964B353-AECB-B907-7627-32DFDE094CFB}"/>
          </ac:spMkLst>
        </pc:spChg>
        <pc:spChg chg="add mod">
          <ac:chgData name="Natividad Gomez-Roman" userId="b215dd60-5f9c-4d7a-8a21-7346cd045852" providerId="ADAL" clId="{284B556B-A9D0-4869-A8A0-D7ACB483E486}" dt="2024-05-20T15:51:41.078" v="707" actId="1076"/>
          <ac:spMkLst>
            <pc:docMk/>
            <pc:sldMk cId="3152853684" sldId="466"/>
            <ac:spMk id="25" creationId="{D57A2967-F2AE-A4F9-574E-8B7401C62D8A}"/>
          </ac:spMkLst>
        </pc:spChg>
        <pc:grpChg chg="add mod">
          <ac:chgData name="Natividad Gomez-Roman" userId="b215dd60-5f9c-4d7a-8a21-7346cd045852" providerId="ADAL" clId="{284B556B-A9D0-4869-A8A0-D7ACB483E486}" dt="2024-05-20T15:50:11.743" v="662" actId="1076"/>
          <ac:grpSpMkLst>
            <pc:docMk/>
            <pc:sldMk cId="3152853684" sldId="466"/>
            <ac:grpSpMk id="18" creationId="{AA0CA291-D51E-656E-B2A8-7422F099D30B}"/>
          </ac:grpSpMkLst>
        </pc:grpChg>
        <pc:picChg chg="mod">
          <ac:chgData name="Natividad Gomez-Roman" userId="b215dd60-5f9c-4d7a-8a21-7346cd045852" providerId="ADAL" clId="{284B556B-A9D0-4869-A8A0-D7ACB483E486}" dt="2024-05-20T16:13:53.320" v="1331" actId="1076"/>
          <ac:picMkLst>
            <pc:docMk/>
            <pc:sldMk cId="3152853684" sldId="466"/>
            <ac:picMk id="4" creationId="{00000000-0000-0000-0000-000000000000}"/>
          </ac:picMkLst>
        </pc:picChg>
        <pc:picChg chg="mod">
          <ac:chgData name="Natividad Gomez-Roman" userId="b215dd60-5f9c-4d7a-8a21-7346cd045852" providerId="ADAL" clId="{284B556B-A9D0-4869-A8A0-D7ACB483E486}" dt="2024-05-20T15:51:12.910" v="683" actId="1076"/>
          <ac:picMkLst>
            <pc:docMk/>
            <pc:sldMk cId="3152853684" sldId="466"/>
            <ac:picMk id="12" creationId="{50FF973B-41D6-4714-BA02-9CE0CF36AD71}"/>
          </ac:picMkLst>
        </pc:picChg>
        <pc:picChg chg="mod">
          <ac:chgData name="Natividad Gomez-Roman" userId="b215dd60-5f9c-4d7a-8a21-7346cd045852" providerId="ADAL" clId="{284B556B-A9D0-4869-A8A0-D7ACB483E486}" dt="2024-05-20T15:51:00.342" v="680" actId="14100"/>
          <ac:picMkLst>
            <pc:docMk/>
            <pc:sldMk cId="3152853684" sldId="466"/>
            <ac:picMk id="14" creationId="{2FA37B18-616E-4A8E-AFCC-783969FC6983}"/>
          </ac:picMkLst>
        </pc:picChg>
        <pc:picChg chg="mod">
          <ac:chgData name="Natividad Gomez-Roman" userId="b215dd60-5f9c-4d7a-8a21-7346cd045852" providerId="ADAL" clId="{284B556B-A9D0-4869-A8A0-D7ACB483E486}" dt="2024-05-20T15:50:57.062" v="679" actId="14100"/>
          <ac:picMkLst>
            <pc:docMk/>
            <pc:sldMk cId="3152853684" sldId="466"/>
            <ac:picMk id="15" creationId="{135B177A-EFB7-4237-AC8D-003B9307D79D}"/>
          </ac:picMkLst>
        </pc:picChg>
        <pc:picChg chg="mod">
          <ac:chgData name="Natividad Gomez-Roman" userId="b215dd60-5f9c-4d7a-8a21-7346cd045852" providerId="ADAL" clId="{284B556B-A9D0-4869-A8A0-D7ACB483E486}" dt="2024-05-20T15:49:29.287" v="654"/>
          <ac:picMkLst>
            <pc:docMk/>
            <pc:sldMk cId="3152853684" sldId="466"/>
            <ac:picMk id="19" creationId="{F230F51D-AB91-336C-4A3A-22806F45C611}"/>
          </ac:picMkLst>
        </pc:picChg>
        <pc:picChg chg="add mod">
          <ac:chgData name="Natividad Gomez-Roman" userId="b215dd60-5f9c-4d7a-8a21-7346cd045852" providerId="ADAL" clId="{284B556B-A9D0-4869-A8A0-D7ACB483E486}" dt="2024-05-20T17:06:21.043" v="2712"/>
          <ac:picMkLst>
            <pc:docMk/>
            <pc:sldMk cId="3152853684" sldId="466"/>
            <ac:picMk id="26" creationId="{93C82563-01C9-39C5-93DB-F71F89A7EB46}"/>
          </ac:picMkLst>
        </pc:picChg>
      </pc:sldChg>
      <pc:sldChg chg="addSp delSp modSp add mod ord">
        <pc:chgData name="Natividad Gomez-Roman" userId="b215dd60-5f9c-4d7a-8a21-7346cd045852" providerId="ADAL" clId="{284B556B-A9D0-4869-A8A0-D7ACB483E486}" dt="2024-05-20T16:24:53.635" v="2286"/>
        <pc:sldMkLst>
          <pc:docMk/>
          <pc:sldMk cId="1661635394" sldId="472"/>
        </pc:sldMkLst>
        <pc:spChg chg="add mod">
          <ac:chgData name="Natividad Gomez-Roman" userId="b215dd60-5f9c-4d7a-8a21-7346cd045852" providerId="ADAL" clId="{284B556B-A9D0-4869-A8A0-D7ACB483E486}" dt="2024-05-20T15:33:20.887" v="593" actId="1076"/>
          <ac:spMkLst>
            <pc:docMk/>
            <pc:sldMk cId="1661635394" sldId="472"/>
            <ac:spMk id="3" creationId="{D5404110-5031-3AAC-6D1A-F7CBD8C46D2A}"/>
          </ac:spMkLst>
        </pc:spChg>
        <pc:spChg chg="del">
          <ac:chgData name="Natividad Gomez-Roman" userId="b215dd60-5f9c-4d7a-8a21-7346cd045852" providerId="ADAL" clId="{284B556B-A9D0-4869-A8A0-D7ACB483E486}" dt="2024-05-20T15:26:29.006" v="393" actId="478"/>
          <ac:spMkLst>
            <pc:docMk/>
            <pc:sldMk cId="1661635394" sldId="472"/>
            <ac:spMk id="9" creationId="{5EAC3D5D-7DD6-412E-ABC1-149942E681FA}"/>
          </ac:spMkLst>
        </pc:spChg>
        <pc:spChg chg="del">
          <ac:chgData name="Natividad Gomez-Roman" userId="b215dd60-5f9c-4d7a-8a21-7346cd045852" providerId="ADAL" clId="{284B556B-A9D0-4869-A8A0-D7ACB483E486}" dt="2024-05-20T15:26:29.006" v="393" actId="478"/>
          <ac:spMkLst>
            <pc:docMk/>
            <pc:sldMk cId="1661635394" sldId="472"/>
            <ac:spMk id="10" creationId="{4FFD28BE-6BD4-4C96-B389-72F3104063D2}"/>
          </ac:spMkLst>
        </pc:spChg>
        <pc:spChg chg="mod">
          <ac:chgData name="Natividad Gomez-Roman" userId="b215dd60-5f9c-4d7a-8a21-7346cd045852" providerId="ADAL" clId="{284B556B-A9D0-4869-A8A0-D7ACB483E486}" dt="2024-05-20T15:33:20.887" v="593" actId="1076"/>
          <ac:spMkLst>
            <pc:docMk/>
            <pc:sldMk cId="1661635394" sldId="472"/>
            <ac:spMk id="11" creationId="{72BF4347-5F6B-4DA2-B416-FCC49DA4C527}"/>
          </ac:spMkLst>
        </pc:spChg>
        <pc:spChg chg="del">
          <ac:chgData name="Natividad Gomez-Roman" userId="b215dd60-5f9c-4d7a-8a21-7346cd045852" providerId="ADAL" clId="{284B556B-A9D0-4869-A8A0-D7ACB483E486}" dt="2024-05-20T15:26:31.109" v="394" actId="478"/>
          <ac:spMkLst>
            <pc:docMk/>
            <pc:sldMk cId="1661635394" sldId="472"/>
            <ac:spMk id="12" creationId="{810C9AF0-1D8E-41F0-9352-B2F8C81A5A72}"/>
          </ac:spMkLst>
        </pc:spChg>
        <pc:spChg chg="mod">
          <ac:chgData name="Natividad Gomez-Roman" userId="b215dd60-5f9c-4d7a-8a21-7346cd045852" providerId="ADAL" clId="{284B556B-A9D0-4869-A8A0-D7ACB483E486}" dt="2024-05-20T15:33:20.887" v="593" actId="1076"/>
          <ac:spMkLst>
            <pc:docMk/>
            <pc:sldMk cId="1661635394" sldId="472"/>
            <ac:spMk id="13" creationId="{6AE14A1F-A1C2-48A9-BE9D-6FF687FDDCAE}"/>
          </ac:spMkLst>
        </pc:spChg>
        <pc:spChg chg="mod">
          <ac:chgData name="Natividad Gomez-Roman" userId="b215dd60-5f9c-4d7a-8a21-7346cd045852" providerId="ADAL" clId="{284B556B-A9D0-4869-A8A0-D7ACB483E486}" dt="2024-05-20T15:33:20.887" v="593" actId="1076"/>
          <ac:spMkLst>
            <pc:docMk/>
            <pc:sldMk cId="1661635394" sldId="472"/>
            <ac:spMk id="14" creationId="{F0B78DA4-C73E-42E8-9989-CC9975B653C7}"/>
          </ac:spMkLst>
        </pc:spChg>
        <pc:spChg chg="mod">
          <ac:chgData name="Natividad Gomez-Roman" userId="b215dd60-5f9c-4d7a-8a21-7346cd045852" providerId="ADAL" clId="{284B556B-A9D0-4869-A8A0-D7ACB483E486}" dt="2024-05-20T15:33:20.887" v="593" actId="1076"/>
          <ac:spMkLst>
            <pc:docMk/>
            <pc:sldMk cId="1661635394" sldId="472"/>
            <ac:spMk id="15" creationId="{E5FF2C1D-BA03-4E72-B0C9-270E1FD25E3A}"/>
          </ac:spMkLst>
        </pc:spChg>
        <pc:spChg chg="del">
          <ac:chgData name="Natividad Gomez-Roman" userId="b215dd60-5f9c-4d7a-8a21-7346cd045852" providerId="ADAL" clId="{284B556B-A9D0-4869-A8A0-D7ACB483E486}" dt="2024-05-20T15:26:29.006" v="393" actId="478"/>
          <ac:spMkLst>
            <pc:docMk/>
            <pc:sldMk cId="1661635394" sldId="472"/>
            <ac:spMk id="17" creationId="{10379351-D944-4A1A-A6AA-7A95A4CD5D66}"/>
          </ac:spMkLst>
        </pc:spChg>
        <pc:spChg chg="del">
          <ac:chgData name="Natividad Gomez-Roman" userId="b215dd60-5f9c-4d7a-8a21-7346cd045852" providerId="ADAL" clId="{284B556B-A9D0-4869-A8A0-D7ACB483E486}" dt="2024-05-20T15:26:31.109" v="394" actId="478"/>
          <ac:spMkLst>
            <pc:docMk/>
            <pc:sldMk cId="1661635394" sldId="472"/>
            <ac:spMk id="18" creationId="{5D458454-12D6-45E3-8D56-9CBEA57D8DBA}"/>
          </ac:spMkLst>
        </pc:spChg>
        <pc:spChg chg="del">
          <ac:chgData name="Natividad Gomez-Roman" userId="b215dd60-5f9c-4d7a-8a21-7346cd045852" providerId="ADAL" clId="{284B556B-A9D0-4869-A8A0-D7ACB483E486}" dt="2024-05-20T15:33:03.526" v="589" actId="478"/>
          <ac:spMkLst>
            <pc:docMk/>
            <pc:sldMk cId="1661635394" sldId="472"/>
            <ac:spMk id="27" creationId="{A021800B-2EB4-407E-92DF-7D4AB31EA1D8}"/>
          </ac:spMkLst>
        </pc:spChg>
        <pc:spChg chg="mod">
          <ac:chgData name="Natividad Gomez-Roman" userId="b215dd60-5f9c-4d7a-8a21-7346cd045852" providerId="ADAL" clId="{284B556B-A9D0-4869-A8A0-D7ACB483E486}" dt="2024-05-20T15:28:02.693" v="398" actId="1076"/>
          <ac:spMkLst>
            <pc:docMk/>
            <pc:sldMk cId="1661635394" sldId="472"/>
            <ac:spMk id="35" creationId="{55162F9B-B65D-A080-1DB1-D5815BEB7F06}"/>
          </ac:spMkLst>
        </pc:spChg>
        <pc:spChg chg="mod">
          <ac:chgData name="Natividad Gomez-Roman" userId="b215dd60-5f9c-4d7a-8a21-7346cd045852" providerId="ADAL" clId="{284B556B-A9D0-4869-A8A0-D7ACB483E486}" dt="2024-05-20T15:28:02.693" v="398" actId="1076"/>
          <ac:spMkLst>
            <pc:docMk/>
            <pc:sldMk cId="1661635394" sldId="472"/>
            <ac:spMk id="36" creationId="{2822E42D-0D39-E16F-4841-1C141020CDD8}"/>
          </ac:spMkLst>
        </pc:spChg>
        <pc:spChg chg="mod">
          <ac:chgData name="Natividad Gomez-Roman" userId="b215dd60-5f9c-4d7a-8a21-7346cd045852" providerId="ADAL" clId="{284B556B-A9D0-4869-A8A0-D7ACB483E486}" dt="2024-05-20T15:28:02.693" v="398" actId="1076"/>
          <ac:spMkLst>
            <pc:docMk/>
            <pc:sldMk cId="1661635394" sldId="472"/>
            <ac:spMk id="37" creationId="{F9ECD3F2-2857-5374-C9F6-9539CF99BFA9}"/>
          </ac:spMkLst>
        </pc:spChg>
        <pc:spChg chg="add mod">
          <ac:chgData name="Natividad Gomez-Roman" userId="b215dd60-5f9c-4d7a-8a21-7346cd045852" providerId="ADAL" clId="{284B556B-A9D0-4869-A8A0-D7ACB483E486}" dt="2024-05-20T15:28:02.693" v="398" actId="1076"/>
          <ac:spMkLst>
            <pc:docMk/>
            <pc:sldMk cId="1661635394" sldId="472"/>
            <ac:spMk id="38" creationId="{11AC62DB-ED1C-EC80-01D0-39FB70FB37FB}"/>
          </ac:spMkLst>
        </pc:spChg>
        <pc:spChg chg="add mod">
          <ac:chgData name="Natividad Gomez-Roman" userId="b215dd60-5f9c-4d7a-8a21-7346cd045852" providerId="ADAL" clId="{284B556B-A9D0-4869-A8A0-D7ACB483E486}" dt="2024-05-20T15:28:02.693" v="398" actId="1076"/>
          <ac:spMkLst>
            <pc:docMk/>
            <pc:sldMk cId="1661635394" sldId="472"/>
            <ac:spMk id="39" creationId="{AB4AF571-CA25-EEF4-3189-1CAB88E1A13C}"/>
          </ac:spMkLst>
        </pc:spChg>
        <pc:spChg chg="mod">
          <ac:chgData name="Natividad Gomez-Roman" userId="b215dd60-5f9c-4d7a-8a21-7346cd045852" providerId="ADAL" clId="{284B556B-A9D0-4869-A8A0-D7ACB483E486}" dt="2024-05-20T15:28:02.693" v="398" actId="1076"/>
          <ac:spMkLst>
            <pc:docMk/>
            <pc:sldMk cId="1661635394" sldId="472"/>
            <ac:spMk id="41" creationId="{DF5879DC-D138-056F-D506-AF6426FB2838}"/>
          </ac:spMkLst>
        </pc:spChg>
        <pc:spChg chg="mod">
          <ac:chgData name="Natividad Gomez-Roman" userId="b215dd60-5f9c-4d7a-8a21-7346cd045852" providerId="ADAL" clId="{284B556B-A9D0-4869-A8A0-D7ACB483E486}" dt="2024-05-20T15:28:02.693" v="398" actId="1076"/>
          <ac:spMkLst>
            <pc:docMk/>
            <pc:sldMk cId="1661635394" sldId="472"/>
            <ac:spMk id="44" creationId="{398A58F4-1B07-1055-8CD6-3BE6310D68C1}"/>
          </ac:spMkLst>
        </pc:spChg>
        <pc:spChg chg="add mod">
          <ac:chgData name="Natividad Gomez-Roman" userId="b215dd60-5f9c-4d7a-8a21-7346cd045852" providerId="ADAL" clId="{284B556B-A9D0-4869-A8A0-D7ACB483E486}" dt="2024-05-20T15:28:02.693" v="398" actId="1076"/>
          <ac:spMkLst>
            <pc:docMk/>
            <pc:sldMk cId="1661635394" sldId="472"/>
            <ac:spMk id="45" creationId="{66D4FCA1-4F88-70D4-21DB-97F489719E6A}"/>
          </ac:spMkLst>
        </pc:spChg>
        <pc:spChg chg="mod">
          <ac:chgData name="Natividad Gomez-Roman" userId="b215dd60-5f9c-4d7a-8a21-7346cd045852" providerId="ADAL" clId="{284B556B-A9D0-4869-A8A0-D7ACB483E486}" dt="2024-05-20T15:28:02.693" v="398" actId="1076"/>
          <ac:spMkLst>
            <pc:docMk/>
            <pc:sldMk cId="1661635394" sldId="472"/>
            <ac:spMk id="47" creationId="{E746EE94-3AB2-078B-1CE6-886F51CCA586}"/>
          </ac:spMkLst>
        </pc:spChg>
        <pc:spChg chg="mod">
          <ac:chgData name="Natividad Gomez-Roman" userId="b215dd60-5f9c-4d7a-8a21-7346cd045852" providerId="ADAL" clId="{284B556B-A9D0-4869-A8A0-D7ACB483E486}" dt="2024-05-20T15:28:02.693" v="398" actId="1076"/>
          <ac:spMkLst>
            <pc:docMk/>
            <pc:sldMk cId="1661635394" sldId="472"/>
            <ac:spMk id="48" creationId="{E5445D76-38D0-0857-040C-113CA77092EB}"/>
          </ac:spMkLst>
        </pc:spChg>
        <pc:spChg chg="mod">
          <ac:chgData name="Natividad Gomez-Roman" userId="b215dd60-5f9c-4d7a-8a21-7346cd045852" providerId="ADAL" clId="{284B556B-A9D0-4869-A8A0-D7ACB483E486}" dt="2024-05-20T15:28:02.693" v="398" actId="1076"/>
          <ac:spMkLst>
            <pc:docMk/>
            <pc:sldMk cId="1661635394" sldId="472"/>
            <ac:spMk id="50" creationId="{0F80D008-201D-2291-58B1-E76334ADDDAA}"/>
          </ac:spMkLst>
        </pc:spChg>
        <pc:spChg chg="mod">
          <ac:chgData name="Natividad Gomez-Roman" userId="b215dd60-5f9c-4d7a-8a21-7346cd045852" providerId="ADAL" clId="{284B556B-A9D0-4869-A8A0-D7ACB483E486}" dt="2024-05-20T15:28:02.693" v="398" actId="1076"/>
          <ac:spMkLst>
            <pc:docMk/>
            <pc:sldMk cId="1661635394" sldId="472"/>
            <ac:spMk id="51" creationId="{E7F3A017-36B7-B73F-E64A-19FBF39EFDDF}"/>
          </ac:spMkLst>
        </pc:spChg>
        <pc:spChg chg="add mod">
          <ac:chgData name="Natividad Gomez-Roman" userId="b215dd60-5f9c-4d7a-8a21-7346cd045852" providerId="ADAL" clId="{284B556B-A9D0-4869-A8A0-D7ACB483E486}" dt="2024-05-20T15:28:02.693" v="398" actId="1076"/>
          <ac:spMkLst>
            <pc:docMk/>
            <pc:sldMk cId="1661635394" sldId="472"/>
            <ac:spMk id="52" creationId="{DF1A34EE-342F-50F4-984C-EDDAD8B1CB6D}"/>
          </ac:spMkLst>
        </pc:spChg>
        <pc:spChg chg="add mod">
          <ac:chgData name="Natividad Gomez-Roman" userId="b215dd60-5f9c-4d7a-8a21-7346cd045852" providerId="ADAL" clId="{284B556B-A9D0-4869-A8A0-D7ACB483E486}" dt="2024-05-20T15:28:02.693" v="398" actId="1076"/>
          <ac:spMkLst>
            <pc:docMk/>
            <pc:sldMk cId="1661635394" sldId="472"/>
            <ac:spMk id="56" creationId="{501FA987-30C8-EDF4-21CF-810AB6F82792}"/>
          </ac:spMkLst>
        </pc:spChg>
        <pc:spChg chg="add mod">
          <ac:chgData name="Natividad Gomez-Roman" userId="b215dd60-5f9c-4d7a-8a21-7346cd045852" providerId="ADAL" clId="{284B556B-A9D0-4869-A8A0-D7ACB483E486}" dt="2024-05-20T15:28:02.693" v="398" actId="1076"/>
          <ac:spMkLst>
            <pc:docMk/>
            <pc:sldMk cId="1661635394" sldId="472"/>
            <ac:spMk id="57" creationId="{51D4C40D-C21B-B8FD-F119-635F3D2473DE}"/>
          </ac:spMkLst>
        </pc:spChg>
        <pc:spChg chg="add mod">
          <ac:chgData name="Natividad Gomez-Roman" userId="b215dd60-5f9c-4d7a-8a21-7346cd045852" providerId="ADAL" clId="{284B556B-A9D0-4869-A8A0-D7ACB483E486}" dt="2024-05-20T15:35:28.062" v="606" actId="1076"/>
          <ac:spMkLst>
            <pc:docMk/>
            <pc:sldMk cId="1661635394" sldId="472"/>
            <ac:spMk id="61" creationId="{6779DD32-D421-52BF-1D64-B1A69FD5B306}"/>
          </ac:spMkLst>
        </pc:spChg>
        <pc:grpChg chg="add del mod">
          <ac:chgData name="Natividad Gomez-Roman" userId="b215dd60-5f9c-4d7a-8a21-7346cd045852" providerId="ADAL" clId="{284B556B-A9D0-4869-A8A0-D7ACB483E486}" dt="2024-05-20T15:31:40.527" v="560" actId="478"/>
          <ac:grpSpMkLst>
            <pc:docMk/>
            <pc:sldMk cId="1661635394" sldId="472"/>
            <ac:grpSpMk id="2" creationId="{8F56D203-22B4-68D6-A14D-19DC6381C3B5}"/>
          </ac:grpSpMkLst>
        </pc:grpChg>
        <pc:grpChg chg="add mod">
          <ac:chgData name="Natividad Gomez-Roman" userId="b215dd60-5f9c-4d7a-8a21-7346cd045852" providerId="ADAL" clId="{284B556B-A9D0-4869-A8A0-D7ACB483E486}" dt="2024-05-20T15:28:02.693" v="398" actId="1076"/>
          <ac:grpSpMkLst>
            <pc:docMk/>
            <pc:sldMk cId="1661635394" sldId="472"/>
            <ac:grpSpMk id="24" creationId="{6E47C8FF-8A10-247C-DD1F-F33738E1BBC9}"/>
          </ac:grpSpMkLst>
        </pc:grpChg>
        <pc:grpChg chg="del">
          <ac:chgData name="Natividad Gomez-Roman" userId="b215dd60-5f9c-4d7a-8a21-7346cd045852" providerId="ADAL" clId="{284B556B-A9D0-4869-A8A0-D7ACB483E486}" dt="2024-05-20T15:26:29.006" v="393" actId="478"/>
          <ac:grpSpMkLst>
            <pc:docMk/>
            <pc:sldMk cId="1661635394" sldId="472"/>
            <ac:grpSpMk id="30" creationId="{339C28B8-DE69-40EE-B936-E346AFEEA861}"/>
          </ac:grpSpMkLst>
        </pc:grpChg>
        <pc:grpChg chg="add mod">
          <ac:chgData name="Natividad Gomez-Roman" userId="b215dd60-5f9c-4d7a-8a21-7346cd045852" providerId="ADAL" clId="{284B556B-A9D0-4869-A8A0-D7ACB483E486}" dt="2024-05-20T15:28:02.693" v="398" actId="1076"/>
          <ac:grpSpMkLst>
            <pc:docMk/>
            <pc:sldMk cId="1661635394" sldId="472"/>
            <ac:grpSpMk id="40" creationId="{0AE4D467-7324-8FCD-C0BE-6A647B7665C5}"/>
          </ac:grpSpMkLst>
        </pc:grpChg>
        <pc:grpChg chg="mod">
          <ac:chgData name="Natividad Gomez-Roman" userId="b215dd60-5f9c-4d7a-8a21-7346cd045852" providerId="ADAL" clId="{284B556B-A9D0-4869-A8A0-D7ACB483E486}" dt="2024-05-20T15:28:02.693" v="398" actId="1076"/>
          <ac:grpSpMkLst>
            <pc:docMk/>
            <pc:sldMk cId="1661635394" sldId="472"/>
            <ac:grpSpMk id="42" creationId="{8C7F307F-A84F-BCD5-9872-7D6E3D31BD09}"/>
          </ac:grpSpMkLst>
        </pc:grpChg>
        <pc:grpChg chg="add mod">
          <ac:chgData name="Natividad Gomez-Roman" userId="b215dd60-5f9c-4d7a-8a21-7346cd045852" providerId="ADAL" clId="{284B556B-A9D0-4869-A8A0-D7ACB483E486}" dt="2024-05-20T15:28:02.693" v="398" actId="1076"/>
          <ac:grpSpMkLst>
            <pc:docMk/>
            <pc:sldMk cId="1661635394" sldId="472"/>
            <ac:grpSpMk id="46" creationId="{DEFE7831-CFD2-8125-4F86-879846027C61}"/>
          </ac:grpSpMkLst>
        </pc:grpChg>
        <pc:grpChg chg="add mod">
          <ac:chgData name="Natividad Gomez-Roman" userId="b215dd60-5f9c-4d7a-8a21-7346cd045852" providerId="ADAL" clId="{284B556B-A9D0-4869-A8A0-D7ACB483E486}" dt="2024-05-20T15:28:02.693" v="398" actId="1076"/>
          <ac:grpSpMkLst>
            <pc:docMk/>
            <pc:sldMk cId="1661635394" sldId="472"/>
            <ac:grpSpMk id="49" creationId="{D4580C03-8350-BEA9-5061-5133BC52560A}"/>
          </ac:grpSpMkLst>
        </pc:grpChg>
        <pc:graphicFrameChg chg="add mod">
          <ac:chgData name="Natividad Gomez-Roman" userId="b215dd60-5f9c-4d7a-8a21-7346cd045852" providerId="ADAL" clId="{284B556B-A9D0-4869-A8A0-D7ACB483E486}" dt="2024-05-20T15:28:02.693" v="398" actId="1076"/>
          <ac:graphicFrameMkLst>
            <pc:docMk/>
            <pc:sldMk cId="1661635394" sldId="472"/>
            <ac:graphicFrameMk id="54" creationId="{CCCD34F1-F697-36D8-7A3F-1AD68923BC83}"/>
          </ac:graphicFrameMkLst>
        </pc:graphicFrameChg>
        <pc:picChg chg="add mod">
          <ac:chgData name="Natividad Gomez-Roman" userId="b215dd60-5f9c-4d7a-8a21-7346cd045852" providerId="ADAL" clId="{284B556B-A9D0-4869-A8A0-D7ACB483E486}" dt="2024-05-20T15:33:20.887" v="593" actId="1076"/>
          <ac:picMkLst>
            <pc:docMk/>
            <pc:sldMk cId="1661635394" sldId="472"/>
            <ac:picMk id="8" creationId="{3B3498A3-B57A-861A-8AB8-F70D648F1CF4}"/>
          </ac:picMkLst>
        </pc:picChg>
        <pc:picChg chg="add mod">
          <ac:chgData name="Natividad Gomez-Roman" userId="b215dd60-5f9c-4d7a-8a21-7346cd045852" providerId="ADAL" clId="{284B556B-A9D0-4869-A8A0-D7ACB483E486}" dt="2024-05-20T15:33:20.887" v="593" actId="1076"/>
          <ac:picMkLst>
            <pc:docMk/>
            <pc:sldMk cId="1661635394" sldId="472"/>
            <ac:picMk id="20" creationId="{F2E1EB75-EAEF-0AE8-35FE-56D0909311AA}"/>
          </ac:picMkLst>
        </pc:picChg>
        <pc:picChg chg="add mod modCrop">
          <ac:chgData name="Natividad Gomez-Roman" userId="b215dd60-5f9c-4d7a-8a21-7346cd045852" providerId="ADAL" clId="{284B556B-A9D0-4869-A8A0-D7ACB483E486}" dt="2024-05-20T15:35:14.733" v="600" actId="1076"/>
          <ac:picMkLst>
            <pc:docMk/>
            <pc:sldMk cId="1661635394" sldId="472"/>
            <ac:picMk id="21" creationId="{B028FCF6-745B-9EAC-4218-CC07442C4047}"/>
          </ac:picMkLst>
        </pc:picChg>
        <pc:picChg chg="mod modCrop">
          <ac:chgData name="Natividad Gomez-Roman" userId="b215dd60-5f9c-4d7a-8a21-7346cd045852" providerId="ADAL" clId="{284B556B-A9D0-4869-A8A0-D7ACB483E486}" dt="2024-05-20T15:33:47.046" v="594" actId="732"/>
          <ac:picMkLst>
            <pc:docMk/>
            <pc:sldMk cId="1661635394" sldId="472"/>
            <ac:picMk id="22" creationId="{3165C60A-464A-443F-BC9E-144AF2AAA890}"/>
          </ac:picMkLst>
        </pc:picChg>
        <pc:picChg chg="mod">
          <ac:chgData name="Natividad Gomez-Roman" userId="b215dd60-5f9c-4d7a-8a21-7346cd045852" providerId="ADAL" clId="{284B556B-A9D0-4869-A8A0-D7ACB483E486}" dt="2024-05-20T15:28:02.693" v="398" actId="1076"/>
          <ac:picMkLst>
            <pc:docMk/>
            <pc:sldMk cId="1661635394" sldId="472"/>
            <ac:picMk id="25" creationId="{E02C748F-76C2-967E-3E5A-169F8D887AED}"/>
          </ac:picMkLst>
        </pc:picChg>
        <pc:picChg chg="mod">
          <ac:chgData name="Natividad Gomez-Roman" userId="b215dd60-5f9c-4d7a-8a21-7346cd045852" providerId="ADAL" clId="{284B556B-A9D0-4869-A8A0-D7ACB483E486}" dt="2024-05-20T15:28:02.693" v="398" actId="1076"/>
          <ac:picMkLst>
            <pc:docMk/>
            <pc:sldMk cId="1661635394" sldId="472"/>
            <ac:picMk id="43" creationId="{40A6EB16-A71C-43EB-3E46-AC1053713DE1}"/>
          </ac:picMkLst>
        </pc:picChg>
        <pc:picChg chg="add mod">
          <ac:chgData name="Natividad Gomez-Roman" userId="b215dd60-5f9c-4d7a-8a21-7346cd045852" providerId="ADAL" clId="{284B556B-A9D0-4869-A8A0-D7ACB483E486}" dt="2024-05-20T15:28:02.693" v="398" actId="1076"/>
          <ac:picMkLst>
            <pc:docMk/>
            <pc:sldMk cId="1661635394" sldId="472"/>
            <ac:picMk id="53" creationId="{A55B6337-E18F-8F33-E5C6-B8E2D5AC78DA}"/>
          </ac:picMkLst>
        </pc:picChg>
        <pc:picChg chg="add mod">
          <ac:chgData name="Natividad Gomez-Roman" userId="b215dd60-5f9c-4d7a-8a21-7346cd045852" providerId="ADAL" clId="{284B556B-A9D0-4869-A8A0-D7ACB483E486}" dt="2024-05-20T15:28:02.693" v="398" actId="1076"/>
          <ac:picMkLst>
            <pc:docMk/>
            <pc:sldMk cId="1661635394" sldId="472"/>
            <ac:picMk id="55" creationId="{CD862EFE-E23D-DDC9-EEC6-6680BBA15DC4}"/>
          </ac:picMkLst>
        </pc:picChg>
        <pc:picChg chg="add del mod">
          <ac:chgData name="Natividad Gomez-Roman" userId="b215dd60-5f9c-4d7a-8a21-7346cd045852" providerId="ADAL" clId="{284B556B-A9D0-4869-A8A0-D7ACB483E486}" dt="2024-05-20T15:33:00.894" v="588" actId="478"/>
          <ac:picMkLst>
            <pc:docMk/>
            <pc:sldMk cId="1661635394" sldId="472"/>
            <ac:picMk id="58" creationId="{778D7C83-9D92-233D-702A-AE78E172059C}"/>
          </ac:picMkLst>
        </pc:picChg>
        <pc:picChg chg="add del mod">
          <ac:chgData name="Natividad Gomez-Roman" userId="b215dd60-5f9c-4d7a-8a21-7346cd045852" providerId="ADAL" clId="{284B556B-A9D0-4869-A8A0-D7ACB483E486}" dt="2024-05-20T15:45:32.768" v="641" actId="478"/>
          <ac:picMkLst>
            <pc:docMk/>
            <pc:sldMk cId="1661635394" sldId="472"/>
            <ac:picMk id="59" creationId="{96BF01B0-CDAF-D156-2D06-1DA779F7EF43}"/>
          </ac:picMkLst>
        </pc:picChg>
        <pc:picChg chg="add mod">
          <ac:chgData name="Natividad Gomez-Roman" userId="b215dd60-5f9c-4d7a-8a21-7346cd045852" providerId="ADAL" clId="{284B556B-A9D0-4869-A8A0-D7ACB483E486}" dt="2024-05-20T15:45:36.543" v="642" actId="1076"/>
          <ac:picMkLst>
            <pc:docMk/>
            <pc:sldMk cId="1661635394" sldId="472"/>
            <ac:picMk id="60" creationId="{C8297EC8-5886-07D7-1385-BD2864205CB6}"/>
          </ac:picMkLst>
        </pc:picChg>
        <pc:picChg chg="del">
          <ac:chgData name="Natividad Gomez-Roman" userId="b215dd60-5f9c-4d7a-8a21-7346cd045852" providerId="ADAL" clId="{284B556B-A9D0-4869-A8A0-D7ACB483E486}" dt="2024-05-20T15:26:25.111" v="392" actId="478"/>
          <ac:picMkLst>
            <pc:docMk/>
            <pc:sldMk cId="1661635394" sldId="472"/>
            <ac:picMk id="50178" creationId="{5D8F7A58-AB93-4806-8930-06DE21E29492}"/>
          </ac:picMkLst>
        </pc:picChg>
        <pc:picChg chg="del">
          <ac:chgData name="Natividad Gomez-Roman" userId="b215dd60-5f9c-4d7a-8a21-7346cd045852" providerId="ADAL" clId="{284B556B-A9D0-4869-A8A0-D7ACB483E486}" dt="2024-05-20T15:26:29.006" v="393" actId="478"/>
          <ac:picMkLst>
            <pc:docMk/>
            <pc:sldMk cId="1661635394" sldId="472"/>
            <ac:picMk id="50180" creationId="{0C6498D0-63FB-4FE3-86F6-1D7EC20B5E4C}"/>
          </ac:picMkLst>
        </pc:picChg>
        <pc:cxnChg chg="mod">
          <ac:chgData name="Natividad Gomez-Roman" userId="b215dd60-5f9c-4d7a-8a21-7346cd045852" providerId="ADAL" clId="{284B556B-A9D0-4869-A8A0-D7ACB483E486}" dt="2024-05-20T15:28:02.693" v="398" actId="1076"/>
          <ac:cxnSpMkLst>
            <pc:docMk/>
            <pc:sldMk cId="1661635394" sldId="472"/>
            <ac:cxnSpMk id="26" creationId="{233B00AE-1E5C-DA8C-4778-E430F57E958F}"/>
          </ac:cxnSpMkLst>
        </pc:cxnChg>
        <pc:cxnChg chg="mod">
          <ac:chgData name="Natividad Gomez-Roman" userId="b215dd60-5f9c-4d7a-8a21-7346cd045852" providerId="ADAL" clId="{284B556B-A9D0-4869-A8A0-D7ACB483E486}" dt="2024-05-20T15:28:02.693" v="398" actId="1076"/>
          <ac:cxnSpMkLst>
            <pc:docMk/>
            <pc:sldMk cId="1661635394" sldId="472"/>
            <ac:cxnSpMk id="33" creationId="{A5C3C074-1FA1-9FF0-DBED-4F8A01845658}"/>
          </ac:cxnSpMkLst>
        </pc:cxnChg>
        <pc:cxnChg chg="mod">
          <ac:chgData name="Natividad Gomez-Roman" userId="b215dd60-5f9c-4d7a-8a21-7346cd045852" providerId="ADAL" clId="{284B556B-A9D0-4869-A8A0-D7ACB483E486}" dt="2024-05-20T15:28:02.693" v="398" actId="1076"/>
          <ac:cxnSpMkLst>
            <pc:docMk/>
            <pc:sldMk cId="1661635394" sldId="472"/>
            <ac:cxnSpMk id="34" creationId="{DD6F6894-DBB0-C5BB-E752-618EEA3BBE3F}"/>
          </ac:cxnSpMkLst>
        </pc:cxnChg>
      </pc:sldChg>
      <pc:sldChg chg="addSp delSp modSp mod">
        <pc:chgData name="Natividad Gomez-Roman" userId="b215dd60-5f9c-4d7a-8a21-7346cd045852" providerId="ADAL" clId="{284B556B-A9D0-4869-A8A0-D7ACB483E486}" dt="2024-05-20T16:53:46.315" v="2600" actId="1076"/>
        <pc:sldMkLst>
          <pc:docMk/>
          <pc:sldMk cId="3209767779" sldId="646"/>
        </pc:sldMkLst>
        <pc:spChg chg="mod">
          <ac:chgData name="Natividad Gomez-Roman" userId="b215dd60-5f9c-4d7a-8a21-7346cd045852" providerId="ADAL" clId="{284B556B-A9D0-4869-A8A0-D7ACB483E486}" dt="2024-05-20T16:50:49.974" v="2568" actId="12"/>
          <ac:spMkLst>
            <pc:docMk/>
            <pc:sldMk cId="3209767779" sldId="646"/>
            <ac:spMk id="4" creationId="{3D923273-8A8F-411D-AB7A-A0034DA318D7}"/>
          </ac:spMkLst>
        </pc:spChg>
        <pc:spChg chg="add del mod">
          <ac:chgData name="Natividad Gomez-Roman" userId="b215dd60-5f9c-4d7a-8a21-7346cd045852" providerId="ADAL" clId="{284B556B-A9D0-4869-A8A0-D7ACB483E486}" dt="2024-05-20T16:51:06.560" v="2574"/>
          <ac:spMkLst>
            <pc:docMk/>
            <pc:sldMk cId="3209767779" sldId="646"/>
            <ac:spMk id="11" creationId="{280E2994-E2A5-FE12-F907-FDD996468928}"/>
          </ac:spMkLst>
        </pc:spChg>
        <pc:spChg chg="mod">
          <ac:chgData name="Natividad Gomez-Roman" userId="b215dd60-5f9c-4d7a-8a21-7346cd045852" providerId="ADAL" clId="{284B556B-A9D0-4869-A8A0-D7ACB483E486}" dt="2024-05-20T16:50:59.252" v="2570" actId="1076"/>
          <ac:spMkLst>
            <pc:docMk/>
            <pc:sldMk cId="3209767779" sldId="646"/>
            <ac:spMk id="16" creationId="{4EA71672-2A6F-A4F3-2F5C-52B69CC3EABF}"/>
          </ac:spMkLst>
        </pc:spChg>
        <pc:spChg chg="mod">
          <ac:chgData name="Natividad Gomez-Roman" userId="b215dd60-5f9c-4d7a-8a21-7346cd045852" providerId="ADAL" clId="{284B556B-A9D0-4869-A8A0-D7ACB483E486}" dt="2024-05-20T16:29:59.302" v="2406" actId="20577"/>
          <ac:spMkLst>
            <pc:docMk/>
            <pc:sldMk cId="3209767779" sldId="646"/>
            <ac:spMk id="18" creationId="{E89BCFBD-7836-2715-C12D-157760A908D6}"/>
          </ac:spMkLst>
        </pc:spChg>
        <pc:picChg chg="add del mod modCrop">
          <ac:chgData name="Natividad Gomez-Roman" userId="b215dd60-5f9c-4d7a-8a21-7346cd045852" providerId="ADAL" clId="{284B556B-A9D0-4869-A8A0-D7ACB483E486}" dt="2024-05-20T16:53:00.452" v="2584" actId="478"/>
          <ac:picMkLst>
            <pc:docMk/>
            <pc:sldMk cId="3209767779" sldId="646"/>
            <ac:picMk id="2" creationId="{BD567042-D9C7-0EC9-E49F-AE45FFF26067}"/>
          </ac:picMkLst>
        </pc:picChg>
        <pc:picChg chg="add del mod">
          <ac:chgData name="Natividad Gomez-Roman" userId="b215dd60-5f9c-4d7a-8a21-7346cd045852" providerId="ADAL" clId="{284B556B-A9D0-4869-A8A0-D7ACB483E486}" dt="2024-05-20T16:52:33.598" v="2579" actId="478"/>
          <ac:picMkLst>
            <pc:docMk/>
            <pc:sldMk cId="3209767779" sldId="646"/>
            <ac:picMk id="3" creationId="{AC93FAE9-E200-13F3-F343-D295C0781AC8}"/>
          </ac:picMkLst>
        </pc:picChg>
        <pc:picChg chg="add mod">
          <ac:chgData name="Natividad Gomez-Roman" userId="b215dd60-5f9c-4d7a-8a21-7346cd045852" providerId="ADAL" clId="{284B556B-A9D0-4869-A8A0-D7ACB483E486}" dt="2024-05-20T16:53:40.411" v="2596" actId="1076"/>
          <ac:picMkLst>
            <pc:docMk/>
            <pc:sldMk cId="3209767779" sldId="646"/>
            <ac:picMk id="5" creationId="{0B140FB7-3798-0322-AFA5-37891ABBE5C9}"/>
          </ac:picMkLst>
        </pc:picChg>
        <pc:picChg chg="add mod">
          <ac:chgData name="Natividad Gomez-Roman" userId="b215dd60-5f9c-4d7a-8a21-7346cd045852" providerId="ADAL" clId="{284B556B-A9D0-4869-A8A0-D7ACB483E486}" dt="2024-05-20T16:53:39.156" v="2595" actId="1076"/>
          <ac:picMkLst>
            <pc:docMk/>
            <pc:sldMk cId="3209767779" sldId="646"/>
            <ac:picMk id="6" creationId="{11A327B7-8508-D47E-E2DA-DEF1E399853E}"/>
          </ac:picMkLst>
        </pc:picChg>
        <pc:picChg chg="add mod">
          <ac:chgData name="Natividad Gomez-Roman" userId="b215dd60-5f9c-4d7a-8a21-7346cd045852" providerId="ADAL" clId="{284B556B-A9D0-4869-A8A0-D7ACB483E486}" dt="2024-05-20T16:53:46.315" v="2600" actId="1076"/>
          <ac:picMkLst>
            <pc:docMk/>
            <pc:sldMk cId="3209767779" sldId="646"/>
            <ac:picMk id="7" creationId="{09B6F7F1-AC1E-A7F6-AA7A-A485DC9D3817}"/>
          </ac:picMkLst>
        </pc:picChg>
        <pc:picChg chg="mod">
          <ac:chgData name="Natividad Gomez-Roman" userId="b215dd60-5f9c-4d7a-8a21-7346cd045852" providerId="ADAL" clId="{284B556B-A9D0-4869-A8A0-D7ACB483E486}" dt="2024-05-20T16:34:19.819" v="2450" actId="1076"/>
          <ac:picMkLst>
            <pc:docMk/>
            <pc:sldMk cId="3209767779" sldId="646"/>
            <ac:picMk id="17" creationId="{4BC1B519-D516-FBD4-7D49-3EA421A837E1}"/>
          </ac:picMkLst>
        </pc:picChg>
      </pc:sldChg>
      <pc:sldChg chg="ord">
        <pc:chgData name="Natividad Gomez-Roman" userId="b215dd60-5f9c-4d7a-8a21-7346cd045852" providerId="ADAL" clId="{284B556B-A9D0-4869-A8A0-D7ACB483E486}" dt="2024-05-20T16:32:56.531" v="2427"/>
        <pc:sldMkLst>
          <pc:docMk/>
          <pc:sldMk cId="556593640" sldId="658"/>
        </pc:sldMkLst>
      </pc:sldChg>
      <pc:sldChg chg="addSp delSp modSp del mod">
        <pc:chgData name="Natividad Gomez-Roman" userId="b215dd60-5f9c-4d7a-8a21-7346cd045852" providerId="ADAL" clId="{284B556B-A9D0-4869-A8A0-D7ACB483E486}" dt="2024-05-20T16:13:22.755" v="1288" actId="47"/>
        <pc:sldMkLst>
          <pc:docMk/>
          <pc:sldMk cId="1007348298" sldId="659"/>
        </pc:sldMkLst>
        <pc:spChg chg="add mod">
          <ac:chgData name="Natividad Gomez-Roman" userId="b215dd60-5f9c-4d7a-8a21-7346cd045852" providerId="ADAL" clId="{284B556B-A9D0-4869-A8A0-D7ACB483E486}" dt="2024-05-20T16:10:43.690" v="1283" actId="1076"/>
          <ac:spMkLst>
            <pc:docMk/>
            <pc:sldMk cId="1007348298" sldId="659"/>
            <ac:spMk id="3" creationId="{1E1B5D6B-F02D-AD9F-DF90-88F3A81C9C93}"/>
          </ac:spMkLst>
        </pc:spChg>
        <pc:spChg chg="mod">
          <ac:chgData name="Natividad Gomez-Roman" userId="b215dd60-5f9c-4d7a-8a21-7346cd045852" providerId="ADAL" clId="{284B556B-A9D0-4869-A8A0-D7ACB483E486}" dt="2024-05-20T16:10:43.690" v="1283" actId="1076"/>
          <ac:spMkLst>
            <pc:docMk/>
            <pc:sldMk cId="1007348298" sldId="659"/>
            <ac:spMk id="5" creationId="{8FF0814C-4CAF-489A-945B-98AB85533D6D}"/>
          </ac:spMkLst>
        </pc:spChg>
        <pc:spChg chg="mod">
          <ac:chgData name="Natividad Gomez-Roman" userId="b215dd60-5f9c-4d7a-8a21-7346cd045852" providerId="ADAL" clId="{284B556B-A9D0-4869-A8A0-D7ACB483E486}" dt="2024-05-20T16:10:43.690" v="1283" actId="1076"/>
          <ac:spMkLst>
            <pc:docMk/>
            <pc:sldMk cId="1007348298" sldId="659"/>
            <ac:spMk id="6" creationId="{EDD614C4-1854-446D-92E1-ECC6A6BAAFBE}"/>
          </ac:spMkLst>
        </pc:spChg>
        <pc:spChg chg="del">
          <ac:chgData name="Natividad Gomez-Roman" userId="b215dd60-5f9c-4d7a-8a21-7346cd045852" providerId="ADAL" clId="{284B556B-A9D0-4869-A8A0-D7ACB483E486}" dt="2024-05-20T16:10:51.444" v="1286" actId="478"/>
          <ac:spMkLst>
            <pc:docMk/>
            <pc:sldMk cId="1007348298" sldId="659"/>
            <ac:spMk id="7" creationId="{22522CA9-ADC1-4F8D-A8F9-4254646E5603}"/>
          </ac:spMkLst>
        </pc:spChg>
        <pc:picChg chg="mod">
          <ac:chgData name="Natividad Gomez-Roman" userId="b215dd60-5f9c-4d7a-8a21-7346cd045852" providerId="ADAL" clId="{284B556B-A9D0-4869-A8A0-D7ACB483E486}" dt="2024-05-20T16:10:43.690" v="1283" actId="1076"/>
          <ac:picMkLst>
            <pc:docMk/>
            <pc:sldMk cId="1007348298" sldId="659"/>
            <ac:picMk id="2" creationId="{9A884146-2368-4060-BA6A-2BC57952B28C}"/>
          </ac:picMkLst>
        </pc:picChg>
        <pc:picChg chg="add mod modCrop">
          <ac:chgData name="Natividad Gomez-Roman" userId="b215dd60-5f9c-4d7a-8a21-7346cd045852" providerId="ADAL" clId="{284B556B-A9D0-4869-A8A0-D7ACB483E486}" dt="2024-05-20T16:10:48.280" v="1285" actId="1076"/>
          <ac:picMkLst>
            <pc:docMk/>
            <pc:sldMk cId="1007348298" sldId="659"/>
            <ac:picMk id="10" creationId="{D1C85278-9730-EFA2-1C3E-2CF3FD2DDBC2}"/>
          </ac:picMkLst>
        </pc:picChg>
      </pc:sldChg>
      <pc:sldChg chg="addSp delSp modSp mod modAnim">
        <pc:chgData name="Natividad Gomez-Roman" userId="b215dd60-5f9c-4d7a-8a21-7346cd045852" providerId="ADAL" clId="{284B556B-A9D0-4869-A8A0-D7ACB483E486}" dt="2024-05-21T07:43:31.007" v="2975" actId="1076"/>
        <pc:sldMkLst>
          <pc:docMk/>
          <pc:sldMk cId="2565235169" sldId="662"/>
        </pc:sldMkLst>
        <pc:spChg chg="del">
          <ac:chgData name="Natividad Gomez-Roman" userId="b215dd60-5f9c-4d7a-8a21-7346cd045852" providerId="ADAL" clId="{284B556B-A9D0-4869-A8A0-D7ACB483E486}" dt="2024-05-20T16:32:28.923" v="2422" actId="478"/>
          <ac:spMkLst>
            <pc:docMk/>
            <pc:sldMk cId="2565235169" sldId="662"/>
            <ac:spMk id="2" creationId="{8849B217-095C-4359-A65A-6B0393F7F1C3}"/>
          </ac:spMkLst>
        </pc:spChg>
        <pc:spChg chg="add mod">
          <ac:chgData name="Natividad Gomez-Roman" userId="b215dd60-5f9c-4d7a-8a21-7346cd045852" providerId="ADAL" clId="{284B556B-A9D0-4869-A8A0-D7ACB483E486}" dt="2024-05-21T07:43:31.007" v="2975" actId="1076"/>
          <ac:spMkLst>
            <pc:docMk/>
            <pc:sldMk cId="2565235169" sldId="662"/>
            <ac:spMk id="10" creationId="{FDC2B7AE-7B63-63A9-7937-5C3B4ADA62F5}"/>
          </ac:spMkLst>
        </pc:spChg>
        <pc:picChg chg="add mod">
          <ac:chgData name="Natividad Gomez-Roman" userId="b215dd60-5f9c-4d7a-8a21-7346cd045852" providerId="ADAL" clId="{284B556B-A9D0-4869-A8A0-D7ACB483E486}" dt="2024-05-21T07:42:24.856" v="2947" actId="1076"/>
          <ac:picMkLst>
            <pc:docMk/>
            <pc:sldMk cId="2565235169" sldId="662"/>
            <ac:picMk id="9" creationId="{552CFC9B-3679-1C42-5210-9F70E20B1F38}"/>
          </ac:picMkLst>
        </pc:picChg>
      </pc:sldChg>
      <pc:sldChg chg="del">
        <pc:chgData name="Natividad Gomez-Roman" userId="b215dd60-5f9c-4d7a-8a21-7346cd045852" providerId="ADAL" clId="{284B556B-A9D0-4869-A8A0-D7ACB483E486}" dt="2024-05-20T16:12:51.796" v="1287" actId="47"/>
        <pc:sldMkLst>
          <pc:docMk/>
          <pc:sldMk cId="638127345" sldId="663"/>
        </pc:sldMkLst>
      </pc:sldChg>
      <pc:sldChg chg="ord">
        <pc:chgData name="Natividad Gomez-Roman" userId="b215dd60-5f9c-4d7a-8a21-7346cd045852" providerId="ADAL" clId="{284B556B-A9D0-4869-A8A0-D7ACB483E486}" dt="2024-05-20T16:27:27.697" v="2290"/>
        <pc:sldMkLst>
          <pc:docMk/>
          <pc:sldMk cId="3972314416" sldId="3380"/>
        </pc:sldMkLst>
      </pc:sldChg>
      <pc:sldChg chg="del">
        <pc:chgData name="Natividad Gomez-Roman" userId="b215dd60-5f9c-4d7a-8a21-7346cd045852" providerId="ADAL" clId="{284B556B-A9D0-4869-A8A0-D7ACB483E486}" dt="2024-05-20T14:29:16.803" v="1" actId="47"/>
        <pc:sldMkLst>
          <pc:docMk/>
          <pc:sldMk cId="2242444572" sldId="3383"/>
        </pc:sldMkLst>
      </pc:sldChg>
      <pc:sldChg chg="modSp mod">
        <pc:chgData name="Natividad Gomez-Roman" userId="b215dd60-5f9c-4d7a-8a21-7346cd045852" providerId="ADAL" clId="{284B556B-A9D0-4869-A8A0-D7ACB483E486}" dt="2024-05-20T16:36:07.701" v="2458" actId="20577"/>
        <pc:sldMkLst>
          <pc:docMk/>
          <pc:sldMk cId="2051892819" sldId="3384"/>
        </pc:sldMkLst>
        <pc:spChg chg="mod">
          <ac:chgData name="Natividad Gomez-Roman" userId="b215dd60-5f9c-4d7a-8a21-7346cd045852" providerId="ADAL" clId="{284B556B-A9D0-4869-A8A0-D7ACB483E486}" dt="2024-05-20T16:36:07.701" v="2458" actId="20577"/>
          <ac:spMkLst>
            <pc:docMk/>
            <pc:sldMk cId="2051892819" sldId="3384"/>
            <ac:spMk id="3" creationId="{6EDE71C1-4D72-668F-CE44-F7B2C2D72FAF}"/>
          </ac:spMkLst>
        </pc:spChg>
      </pc:sldChg>
      <pc:sldChg chg="addSp delSp modSp add mod ord setBg addAnim delAnim modAnim modNotesTx">
        <pc:chgData name="Natividad Gomez-Roman" userId="b215dd60-5f9c-4d7a-8a21-7346cd045852" providerId="ADAL" clId="{284B556B-A9D0-4869-A8A0-D7ACB483E486}" dt="2024-05-21T07:40:44.176" v="2945"/>
        <pc:sldMkLst>
          <pc:docMk/>
          <pc:sldMk cId="2580709841" sldId="3385"/>
        </pc:sldMkLst>
        <pc:spChg chg="add mod">
          <ac:chgData name="Natividad Gomez-Roman" userId="b215dd60-5f9c-4d7a-8a21-7346cd045852" providerId="ADAL" clId="{284B556B-A9D0-4869-A8A0-D7ACB483E486}" dt="2024-05-21T07:40:07.723" v="2936" actId="1076"/>
          <ac:spMkLst>
            <pc:docMk/>
            <pc:sldMk cId="2580709841" sldId="3385"/>
            <ac:spMk id="2" creationId="{53176879-9A4A-C8F0-5E2D-52815A66B66F}"/>
          </ac:spMkLst>
        </pc:spChg>
        <pc:spChg chg="add mod">
          <ac:chgData name="Natividad Gomez-Roman" userId="b215dd60-5f9c-4d7a-8a21-7346cd045852" providerId="ADAL" clId="{284B556B-A9D0-4869-A8A0-D7ACB483E486}" dt="2024-05-21T07:28:06.703" v="2722" actId="164"/>
          <ac:spMkLst>
            <pc:docMk/>
            <pc:sldMk cId="2580709841" sldId="3385"/>
            <ac:spMk id="8" creationId="{DBC35521-8E8A-C64E-D48D-A0356E61EB5A}"/>
          </ac:spMkLst>
        </pc:spChg>
        <pc:spChg chg="add del mod">
          <ac:chgData name="Natividad Gomez-Roman" userId="b215dd60-5f9c-4d7a-8a21-7346cd045852" providerId="ADAL" clId="{284B556B-A9D0-4869-A8A0-D7ACB483E486}" dt="2024-05-21T07:39:29.617" v="2924" actId="22"/>
          <ac:spMkLst>
            <pc:docMk/>
            <pc:sldMk cId="2580709841" sldId="3385"/>
            <ac:spMk id="15" creationId="{2C91F447-6C64-58D9-21DC-9D2CA5642F3A}"/>
          </ac:spMkLst>
        </pc:spChg>
        <pc:spChg chg="add del mod">
          <ac:chgData name="Natividad Gomez-Roman" userId="b215dd60-5f9c-4d7a-8a21-7346cd045852" providerId="ADAL" clId="{284B556B-A9D0-4869-A8A0-D7ACB483E486}" dt="2024-05-20T17:05:39.399" v="2672"/>
          <ac:spMkLst>
            <pc:docMk/>
            <pc:sldMk cId="2580709841" sldId="3385"/>
            <ac:spMk id="15" creationId="{4DE16F6B-EE13-8A53-E0B4-DBF7DA6B0F12}"/>
          </ac:spMkLst>
        </pc:spChg>
        <pc:spChg chg="add mod">
          <ac:chgData name="Natividad Gomez-Roman" userId="b215dd60-5f9c-4d7a-8a21-7346cd045852" providerId="ADAL" clId="{284B556B-A9D0-4869-A8A0-D7ACB483E486}" dt="2024-05-21T07:40:20.253" v="2940" actId="1076"/>
          <ac:spMkLst>
            <pc:docMk/>
            <pc:sldMk cId="2580709841" sldId="3385"/>
            <ac:spMk id="16" creationId="{E155C382-E15D-59F0-FAB6-F6E7855DB97D}"/>
          </ac:spMkLst>
        </pc:spChg>
        <pc:spChg chg="add mod">
          <ac:chgData name="Natividad Gomez-Roman" userId="b215dd60-5f9c-4d7a-8a21-7346cd045852" providerId="ADAL" clId="{284B556B-A9D0-4869-A8A0-D7ACB483E486}" dt="2024-05-20T17:06:00.092" v="2707" actId="20577"/>
          <ac:spMkLst>
            <pc:docMk/>
            <pc:sldMk cId="2580709841" sldId="3385"/>
            <ac:spMk id="30" creationId="{C09AC67F-95E7-C8DB-32E2-3A2DD22D3094}"/>
          </ac:spMkLst>
        </pc:spChg>
        <pc:spChg chg="add del">
          <ac:chgData name="Natividad Gomez-Roman" userId="b215dd60-5f9c-4d7a-8a21-7346cd045852" providerId="ADAL" clId="{284B556B-A9D0-4869-A8A0-D7ACB483E486}" dt="2024-05-20T15:20:30.661" v="39" actId="26606"/>
          <ac:spMkLst>
            <pc:docMk/>
            <pc:sldMk cId="2580709841" sldId="3385"/>
            <ac:spMk id="1031" creationId="{4D60F200-5EB0-B223-2439-C96C67F0FEE1}"/>
          </ac:spMkLst>
        </pc:spChg>
        <pc:spChg chg="add del">
          <ac:chgData name="Natividad Gomez-Roman" userId="b215dd60-5f9c-4d7a-8a21-7346cd045852" providerId="ADAL" clId="{284B556B-A9D0-4869-A8A0-D7ACB483E486}" dt="2024-05-20T15:20:30.661" v="39" actId="26606"/>
          <ac:spMkLst>
            <pc:docMk/>
            <pc:sldMk cId="2580709841" sldId="3385"/>
            <ac:spMk id="1033" creationId="{1740453C-744F-DB3A-47EC-15EACE1DC117}"/>
          </ac:spMkLst>
        </pc:spChg>
        <pc:spChg chg="add del">
          <ac:chgData name="Natividad Gomez-Roman" userId="b215dd60-5f9c-4d7a-8a21-7346cd045852" providerId="ADAL" clId="{284B556B-A9D0-4869-A8A0-D7ACB483E486}" dt="2024-05-20T15:20:30.661" v="39" actId="26606"/>
          <ac:spMkLst>
            <pc:docMk/>
            <pc:sldMk cId="2580709841" sldId="3385"/>
            <ac:spMk id="1035" creationId="{336537A4-07E4-0E22-D14E-018FE569F2CC}"/>
          </ac:spMkLst>
        </pc:spChg>
        <pc:spChg chg="add del">
          <ac:chgData name="Natividad Gomez-Roman" userId="b215dd60-5f9c-4d7a-8a21-7346cd045852" providerId="ADAL" clId="{284B556B-A9D0-4869-A8A0-D7ACB483E486}" dt="2024-05-20T15:20:30.661" v="39" actId="26606"/>
          <ac:spMkLst>
            <pc:docMk/>
            <pc:sldMk cId="2580709841" sldId="3385"/>
            <ac:spMk id="1037" creationId="{62DF39DD-D69A-31B8-53C1-94595DDDBC5F}"/>
          </ac:spMkLst>
        </pc:spChg>
        <pc:spChg chg="add del">
          <ac:chgData name="Natividad Gomez-Roman" userId="b215dd60-5f9c-4d7a-8a21-7346cd045852" providerId="ADAL" clId="{284B556B-A9D0-4869-A8A0-D7ACB483E486}" dt="2024-05-20T15:20:30.661" v="39" actId="26606"/>
          <ac:spMkLst>
            <pc:docMk/>
            <pc:sldMk cId="2580709841" sldId="3385"/>
            <ac:spMk id="1039" creationId="{01EB5855-8EB7-1AE5-9030-5D0AA3C1AF4B}"/>
          </ac:spMkLst>
        </pc:spChg>
        <pc:spChg chg="add del">
          <ac:chgData name="Natividad Gomez-Roman" userId="b215dd60-5f9c-4d7a-8a21-7346cd045852" providerId="ADAL" clId="{284B556B-A9D0-4869-A8A0-D7ACB483E486}" dt="2024-05-20T15:20:30.661" v="39" actId="26606"/>
          <ac:spMkLst>
            <pc:docMk/>
            <pc:sldMk cId="2580709841" sldId="3385"/>
            <ac:spMk id="1041" creationId="{1031A9CD-7DCC-4A2F-A3A5-54F91317F7BA}"/>
          </ac:spMkLst>
        </pc:spChg>
        <pc:spChg chg="add del">
          <ac:chgData name="Natividad Gomez-Roman" userId="b215dd60-5f9c-4d7a-8a21-7346cd045852" providerId="ADAL" clId="{284B556B-A9D0-4869-A8A0-D7ACB483E486}" dt="2024-05-20T15:20:36.532" v="41" actId="26606"/>
          <ac:spMkLst>
            <pc:docMk/>
            <pc:sldMk cId="2580709841" sldId="3385"/>
            <ac:spMk id="1043" creationId="{2151139A-886F-4B97-8815-729AD3831BBD}"/>
          </ac:spMkLst>
        </pc:spChg>
        <pc:spChg chg="add del">
          <ac:chgData name="Natividad Gomez-Roman" userId="b215dd60-5f9c-4d7a-8a21-7346cd045852" providerId="ADAL" clId="{284B556B-A9D0-4869-A8A0-D7ACB483E486}" dt="2024-05-20T15:20:36.532" v="41" actId="26606"/>
          <ac:spMkLst>
            <pc:docMk/>
            <pc:sldMk cId="2580709841" sldId="3385"/>
            <ac:spMk id="1044" creationId="{AB5E08C4-8CDD-4623-A5B8-E998C6DEE3B7}"/>
          </ac:spMkLst>
        </pc:spChg>
        <pc:spChg chg="add del">
          <ac:chgData name="Natividad Gomez-Roman" userId="b215dd60-5f9c-4d7a-8a21-7346cd045852" providerId="ADAL" clId="{284B556B-A9D0-4869-A8A0-D7ACB483E486}" dt="2024-05-20T15:20:36.532" v="41" actId="26606"/>
          <ac:spMkLst>
            <pc:docMk/>
            <pc:sldMk cId="2580709841" sldId="3385"/>
            <ac:spMk id="1045" creationId="{15F33878-D502-4FFA-8ACE-F2AECDB2A23F}"/>
          </ac:spMkLst>
        </pc:spChg>
        <pc:spChg chg="add del">
          <ac:chgData name="Natividad Gomez-Roman" userId="b215dd60-5f9c-4d7a-8a21-7346cd045852" providerId="ADAL" clId="{284B556B-A9D0-4869-A8A0-D7ACB483E486}" dt="2024-05-20T15:20:36.532" v="41" actId="26606"/>
          <ac:spMkLst>
            <pc:docMk/>
            <pc:sldMk cId="2580709841" sldId="3385"/>
            <ac:spMk id="1046" creationId="{D3539FEE-81D3-4406-802E-60B20B16F4F6}"/>
          </ac:spMkLst>
        </pc:spChg>
        <pc:spChg chg="add del">
          <ac:chgData name="Natividad Gomez-Roman" userId="b215dd60-5f9c-4d7a-8a21-7346cd045852" providerId="ADAL" clId="{284B556B-A9D0-4869-A8A0-D7ACB483E486}" dt="2024-05-20T15:20:36.532" v="41" actId="26606"/>
          <ac:spMkLst>
            <pc:docMk/>
            <pc:sldMk cId="2580709841" sldId="3385"/>
            <ac:spMk id="1047" creationId="{DC701763-729E-462F-A5A8-E0DEFEB1E2E4}"/>
          </ac:spMkLst>
        </pc:spChg>
        <pc:spChg chg="add del">
          <ac:chgData name="Natividad Gomez-Roman" userId="b215dd60-5f9c-4d7a-8a21-7346cd045852" providerId="ADAL" clId="{284B556B-A9D0-4869-A8A0-D7ACB483E486}" dt="2024-05-20T15:20:40.048" v="43" actId="26606"/>
          <ac:spMkLst>
            <pc:docMk/>
            <pc:sldMk cId="2580709841" sldId="3385"/>
            <ac:spMk id="1049" creationId="{99ED5833-B85B-4103-8A3B-CAB0308E6C15}"/>
          </ac:spMkLst>
        </pc:spChg>
        <pc:grpChg chg="add mod">
          <ac:chgData name="Natividad Gomez-Roman" userId="b215dd60-5f9c-4d7a-8a21-7346cd045852" providerId="ADAL" clId="{284B556B-A9D0-4869-A8A0-D7ACB483E486}" dt="2024-05-21T07:28:06.703" v="2722" actId="164"/>
          <ac:grpSpMkLst>
            <pc:docMk/>
            <pc:sldMk cId="2580709841" sldId="3385"/>
            <ac:grpSpMk id="3" creationId="{CEB2443A-0EA8-B6D3-72A5-41C26D09FF30}"/>
          </ac:grpSpMkLst>
        </pc:grpChg>
        <pc:picChg chg="add del mod ord modCrop">
          <ac:chgData name="Natividad Gomez-Roman" userId="b215dd60-5f9c-4d7a-8a21-7346cd045852" providerId="ADAL" clId="{284B556B-A9D0-4869-A8A0-D7ACB483E486}" dt="2024-05-20T17:00:01.949" v="2638" actId="478"/>
          <ac:picMkLst>
            <pc:docMk/>
            <pc:sldMk cId="2580709841" sldId="3385"/>
            <ac:picMk id="3" creationId="{F6D7BC10-5A74-B96C-A6AC-6F7AFF625F31}"/>
          </ac:picMkLst>
        </pc:picChg>
        <pc:picChg chg="add del">
          <ac:chgData name="Natividad Gomez-Roman" userId="b215dd60-5f9c-4d7a-8a21-7346cd045852" providerId="ADAL" clId="{284B556B-A9D0-4869-A8A0-D7ACB483E486}" dt="2024-05-20T16:54:51.171" v="2604" actId="478"/>
          <ac:picMkLst>
            <pc:docMk/>
            <pc:sldMk cId="2580709841" sldId="3385"/>
            <ac:picMk id="4" creationId="{7CF54026-5664-5564-7E22-B300562D72CF}"/>
          </ac:picMkLst>
        </pc:picChg>
        <pc:picChg chg="add del">
          <ac:chgData name="Natividad Gomez-Roman" userId="b215dd60-5f9c-4d7a-8a21-7346cd045852" providerId="ADAL" clId="{284B556B-A9D0-4869-A8A0-D7ACB483E486}" dt="2024-05-20T16:57:14.227" v="2612" actId="478"/>
          <ac:picMkLst>
            <pc:docMk/>
            <pc:sldMk cId="2580709841" sldId="3385"/>
            <ac:picMk id="5" creationId="{8DBC72EB-5DC0-B955-CA18-48E9E11E4616}"/>
          </ac:picMkLst>
        </pc:picChg>
        <pc:picChg chg="del">
          <ac:chgData name="Natividad Gomez-Roman" userId="b215dd60-5f9c-4d7a-8a21-7346cd045852" providerId="ADAL" clId="{284B556B-A9D0-4869-A8A0-D7ACB483E486}" dt="2024-05-20T15:19:13.171" v="35" actId="478"/>
          <ac:picMkLst>
            <pc:docMk/>
            <pc:sldMk cId="2580709841" sldId="3385"/>
            <ac:picMk id="6" creationId="{A5CF1CEB-4400-FD93-94D8-AE02829746C4}"/>
          </ac:picMkLst>
        </pc:picChg>
        <pc:picChg chg="add mod ord">
          <ac:chgData name="Natividad Gomez-Roman" userId="b215dd60-5f9c-4d7a-8a21-7346cd045852" providerId="ADAL" clId="{284B556B-A9D0-4869-A8A0-D7ACB483E486}" dt="2024-05-20T17:05:30.468" v="2669" actId="1076"/>
          <ac:picMkLst>
            <pc:docMk/>
            <pc:sldMk cId="2580709841" sldId="3385"/>
            <ac:picMk id="7" creationId="{5A3934A1-5686-467D-DAFE-7985178A57C7}"/>
          </ac:picMkLst>
        </pc:picChg>
        <pc:picChg chg="add del mod">
          <ac:chgData name="Natividad Gomez-Roman" userId="b215dd60-5f9c-4d7a-8a21-7346cd045852" providerId="ADAL" clId="{284B556B-A9D0-4869-A8A0-D7ACB483E486}" dt="2024-05-20T17:00:08.123" v="2643" actId="478"/>
          <ac:picMkLst>
            <pc:docMk/>
            <pc:sldMk cId="2580709841" sldId="3385"/>
            <ac:picMk id="9" creationId="{EA2C2CBD-B9AE-B7EA-8D0C-7A0605904BAD}"/>
          </ac:picMkLst>
        </pc:picChg>
        <pc:picChg chg="add del mod modCrop">
          <ac:chgData name="Natividad Gomez-Roman" userId="b215dd60-5f9c-4d7a-8a21-7346cd045852" providerId="ADAL" clId="{284B556B-A9D0-4869-A8A0-D7ACB483E486}" dt="2024-05-21T07:39:27.966" v="2921" actId="1076"/>
          <ac:picMkLst>
            <pc:docMk/>
            <pc:sldMk cId="2580709841" sldId="3385"/>
            <ac:picMk id="11" creationId="{416D3AE8-87D2-4CDD-1B5E-6183DC99F671}"/>
          </ac:picMkLst>
        </pc:picChg>
        <pc:picChg chg="add del mod modCrop">
          <ac:chgData name="Natividad Gomez-Roman" userId="b215dd60-5f9c-4d7a-8a21-7346cd045852" providerId="ADAL" clId="{284B556B-A9D0-4869-A8A0-D7ACB483E486}" dt="2024-05-20T17:03:55" v="2657" actId="478"/>
          <ac:picMkLst>
            <pc:docMk/>
            <pc:sldMk cId="2580709841" sldId="3385"/>
            <ac:picMk id="11" creationId="{516D1EE7-F616-3814-5AB3-D871F2B46CB3}"/>
          </ac:picMkLst>
        </pc:picChg>
        <pc:picChg chg="add mod">
          <ac:chgData name="Natividad Gomez-Roman" userId="b215dd60-5f9c-4d7a-8a21-7346cd045852" providerId="ADAL" clId="{284B556B-A9D0-4869-A8A0-D7ACB483E486}" dt="2024-05-20T17:05:30.468" v="2669" actId="1076"/>
          <ac:picMkLst>
            <pc:docMk/>
            <pc:sldMk cId="2580709841" sldId="3385"/>
            <ac:picMk id="12" creationId="{3B3CC392-867C-BD0B-866A-613D2D073F6B}"/>
          </ac:picMkLst>
        </pc:picChg>
        <pc:picChg chg="add del mod">
          <ac:chgData name="Natividad Gomez-Roman" userId="b215dd60-5f9c-4d7a-8a21-7346cd045852" providerId="ADAL" clId="{284B556B-A9D0-4869-A8A0-D7ACB483E486}" dt="2024-05-21T07:25:39.700" v="2720" actId="478"/>
          <ac:picMkLst>
            <pc:docMk/>
            <pc:sldMk cId="2580709841" sldId="3385"/>
            <ac:picMk id="13" creationId="{CA213456-D58B-F982-216C-85640FC42431}"/>
          </ac:picMkLst>
        </pc:picChg>
        <pc:picChg chg="add mod">
          <ac:chgData name="Natividad Gomez-Roman" userId="b215dd60-5f9c-4d7a-8a21-7346cd045852" providerId="ADAL" clId="{284B556B-A9D0-4869-A8A0-D7ACB483E486}" dt="2024-05-20T17:05:30.468" v="2669" actId="1076"/>
          <ac:picMkLst>
            <pc:docMk/>
            <pc:sldMk cId="2580709841" sldId="3385"/>
            <ac:picMk id="14" creationId="{C707F70C-C349-B97D-1288-E13E8A52A4FA}"/>
          </ac:picMkLst>
        </pc:picChg>
        <pc:picChg chg="add mod">
          <ac:chgData name="Natividad Gomez-Roman" userId="b215dd60-5f9c-4d7a-8a21-7346cd045852" providerId="ADAL" clId="{284B556B-A9D0-4869-A8A0-D7ACB483E486}" dt="2024-05-20T17:05:30.468" v="2669" actId="1076"/>
          <ac:picMkLst>
            <pc:docMk/>
            <pc:sldMk cId="2580709841" sldId="3385"/>
            <ac:picMk id="19" creationId="{1492545D-34E5-C1FD-B56E-0EA0DF77DA08}"/>
          </ac:picMkLst>
        </pc:picChg>
        <pc:picChg chg="add mod">
          <ac:chgData name="Natividad Gomez-Roman" userId="b215dd60-5f9c-4d7a-8a21-7346cd045852" providerId="ADAL" clId="{284B556B-A9D0-4869-A8A0-D7ACB483E486}" dt="2024-05-20T17:06:09.347" v="2709"/>
          <ac:picMkLst>
            <pc:docMk/>
            <pc:sldMk cId="2580709841" sldId="3385"/>
            <ac:picMk id="31" creationId="{4841AF43-A0CA-7880-7C21-E0B3FE26D0D0}"/>
          </ac:picMkLst>
        </pc:picChg>
        <pc:picChg chg="mod ord">
          <ac:chgData name="Natividad Gomez-Roman" userId="b215dd60-5f9c-4d7a-8a21-7346cd045852" providerId="ADAL" clId="{284B556B-A9D0-4869-A8A0-D7ACB483E486}" dt="2024-05-21T07:28:06.703" v="2722" actId="164"/>
          <ac:picMkLst>
            <pc:docMk/>
            <pc:sldMk cId="2580709841" sldId="3385"/>
            <ac:picMk id="1026" creationId="{18F5A14F-180E-F957-9388-1B4259059AC6}"/>
          </ac:picMkLst>
        </pc:picChg>
      </pc:sldChg>
      <pc:sldChg chg="addSp delSp modSp add mod ord delAnim modAnim">
        <pc:chgData name="Natividad Gomez-Roman" userId="b215dd60-5f9c-4d7a-8a21-7346cd045852" providerId="ADAL" clId="{284B556B-A9D0-4869-A8A0-D7ACB483E486}" dt="2024-05-20T17:06:19.363" v="2711" actId="1076"/>
        <pc:sldMkLst>
          <pc:docMk/>
          <pc:sldMk cId="1601881563" sldId="3386"/>
        </pc:sldMkLst>
        <pc:spChg chg="del">
          <ac:chgData name="Natividad Gomez-Roman" userId="b215dd60-5f9c-4d7a-8a21-7346cd045852" providerId="ADAL" clId="{284B556B-A9D0-4869-A8A0-D7ACB483E486}" dt="2024-05-20T15:41:25.016" v="613" actId="478"/>
          <ac:spMkLst>
            <pc:docMk/>
            <pc:sldMk cId="1601881563" sldId="3386"/>
            <ac:spMk id="6" creationId="{259B4F70-DD47-468E-8107-FA54098B18AC}"/>
          </ac:spMkLst>
        </pc:spChg>
        <pc:spChg chg="del">
          <ac:chgData name="Natividad Gomez-Roman" userId="b215dd60-5f9c-4d7a-8a21-7346cd045852" providerId="ADAL" clId="{284B556B-A9D0-4869-A8A0-D7ACB483E486}" dt="2024-05-20T15:41:23.622" v="612" actId="478"/>
          <ac:spMkLst>
            <pc:docMk/>
            <pc:sldMk cId="1601881563" sldId="3386"/>
            <ac:spMk id="7" creationId="{8B3D99BA-E594-415E-8799-2E800ADE5E26}"/>
          </ac:spMkLst>
        </pc:spChg>
        <pc:spChg chg="mod">
          <ac:chgData name="Natividad Gomez-Roman" userId="b215dd60-5f9c-4d7a-8a21-7346cd045852" providerId="ADAL" clId="{284B556B-A9D0-4869-A8A0-D7ACB483E486}" dt="2024-05-20T15:41:33.063" v="615" actId="1076"/>
          <ac:spMkLst>
            <pc:docMk/>
            <pc:sldMk cId="1601881563" sldId="3386"/>
            <ac:spMk id="11" creationId="{72BF4347-5F6B-4DA2-B416-FCC49DA4C527}"/>
          </ac:spMkLst>
        </pc:spChg>
        <pc:spChg chg="mod">
          <ac:chgData name="Natividad Gomez-Roman" userId="b215dd60-5f9c-4d7a-8a21-7346cd045852" providerId="ADAL" clId="{284B556B-A9D0-4869-A8A0-D7ACB483E486}" dt="2024-05-20T15:41:33.063" v="615" actId="1076"/>
          <ac:spMkLst>
            <pc:docMk/>
            <pc:sldMk cId="1601881563" sldId="3386"/>
            <ac:spMk id="13" creationId="{6AE14A1F-A1C2-48A9-BE9D-6FF687FDDCAE}"/>
          </ac:spMkLst>
        </pc:spChg>
        <pc:spChg chg="mod">
          <ac:chgData name="Natividad Gomez-Roman" userId="b215dd60-5f9c-4d7a-8a21-7346cd045852" providerId="ADAL" clId="{284B556B-A9D0-4869-A8A0-D7ACB483E486}" dt="2024-05-20T15:41:33.063" v="615" actId="1076"/>
          <ac:spMkLst>
            <pc:docMk/>
            <pc:sldMk cId="1601881563" sldId="3386"/>
            <ac:spMk id="14" creationId="{F0B78DA4-C73E-42E8-9989-CC9975B653C7}"/>
          </ac:spMkLst>
        </pc:spChg>
        <pc:spChg chg="mod">
          <ac:chgData name="Natividad Gomez-Roman" userId="b215dd60-5f9c-4d7a-8a21-7346cd045852" providerId="ADAL" clId="{284B556B-A9D0-4869-A8A0-D7ACB483E486}" dt="2024-05-20T15:41:33.063" v="615" actId="1076"/>
          <ac:spMkLst>
            <pc:docMk/>
            <pc:sldMk cId="1601881563" sldId="3386"/>
            <ac:spMk id="15" creationId="{E5FF2C1D-BA03-4E72-B0C9-270E1FD25E3A}"/>
          </ac:spMkLst>
        </pc:spChg>
        <pc:spChg chg="del">
          <ac:chgData name="Natividad Gomez-Roman" userId="b215dd60-5f9c-4d7a-8a21-7346cd045852" providerId="ADAL" clId="{284B556B-A9D0-4869-A8A0-D7ACB483E486}" dt="2024-05-20T15:41:18.486" v="609" actId="478"/>
          <ac:spMkLst>
            <pc:docMk/>
            <pc:sldMk cId="1601881563" sldId="3386"/>
            <ac:spMk id="16" creationId="{E8959EBC-D0D2-47F2-B37E-2E6AF10E5121}"/>
          </ac:spMkLst>
        </pc:spChg>
        <pc:spChg chg="del">
          <ac:chgData name="Natividad Gomez-Roman" userId="b215dd60-5f9c-4d7a-8a21-7346cd045852" providerId="ADAL" clId="{284B556B-A9D0-4869-A8A0-D7ACB483E486}" dt="2024-05-20T15:41:15.594" v="608" actId="478"/>
          <ac:spMkLst>
            <pc:docMk/>
            <pc:sldMk cId="1601881563" sldId="3386"/>
            <ac:spMk id="27" creationId="{A021800B-2EB4-407E-92DF-7D4AB31EA1D8}"/>
          </ac:spMkLst>
        </pc:spChg>
        <pc:spChg chg="del">
          <ac:chgData name="Natividad Gomez-Roman" userId="b215dd60-5f9c-4d7a-8a21-7346cd045852" providerId="ADAL" clId="{284B556B-A9D0-4869-A8A0-D7ACB483E486}" dt="2024-05-20T15:41:19.935" v="610" actId="478"/>
          <ac:spMkLst>
            <pc:docMk/>
            <pc:sldMk cId="1601881563" sldId="3386"/>
            <ac:spMk id="28" creationId="{A961EE57-A5C6-4FC7-A4AE-38E8F9F94727}"/>
          </ac:spMkLst>
        </pc:spChg>
        <pc:spChg chg="mod">
          <ac:chgData name="Natividad Gomez-Roman" userId="b215dd60-5f9c-4d7a-8a21-7346cd045852" providerId="ADAL" clId="{284B556B-A9D0-4869-A8A0-D7ACB483E486}" dt="2024-05-20T17:06:19.363" v="2711" actId="1076"/>
          <ac:spMkLst>
            <pc:docMk/>
            <pc:sldMk cId="1601881563" sldId="3386"/>
            <ac:spMk id="29" creationId="{7D63BBD0-368E-43CB-B092-A75DF50FDFE7}"/>
          </ac:spMkLst>
        </pc:spChg>
        <pc:spChg chg="mod">
          <ac:chgData name="Natividad Gomez-Roman" userId="b215dd60-5f9c-4d7a-8a21-7346cd045852" providerId="ADAL" clId="{284B556B-A9D0-4869-A8A0-D7ACB483E486}" dt="2024-05-20T15:41:38.615" v="617" actId="14100"/>
          <ac:spMkLst>
            <pc:docMk/>
            <pc:sldMk cId="1601881563" sldId="3386"/>
            <ac:spMk id="35" creationId="{55162F9B-B65D-A080-1DB1-D5815BEB7F06}"/>
          </ac:spMkLst>
        </pc:spChg>
        <pc:spChg chg="mod">
          <ac:chgData name="Natividad Gomez-Roman" userId="b215dd60-5f9c-4d7a-8a21-7346cd045852" providerId="ADAL" clId="{284B556B-A9D0-4869-A8A0-D7ACB483E486}" dt="2024-05-20T15:41:38.615" v="617" actId="14100"/>
          <ac:spMkLst>
            <pc:docMk/>
            <pc:sldMk cId="1601881563" sldId="3386"/>
            <ac:spMk id="36" creationId="{2822E42D-0D39-E16F-4841-1C141020CDD8}"/>
          </ac:spMkLst>
        </pc:spChg>
        <pc:spChg chg="mod">
          <ac:chgData name="Natividad Gomez-Roman" userId="b215dd60-5f9c-4d7a-8a21-7346cd045852" providerId="ADAL" clId="{284B556B-A9D0-4869-A8A0-D7ACB483E486}" dt="2024-05-20T15:41:38.615" v="617" actId="14100"/>
          <ac:spMkLst>
            <pc:docMk/>
            <pc:sldMk cId="1601881563" sldId="3386"/>
            <ac:spMk id="37" creationId="{F9ECD3F2-2857-5374-C9F6-9539CF99BFA9}"/>
          </ac:spMkLst>
        </pc:spChg>
        <pc:spChg chg="mod">
          <ac:chgData name="Natividad Gomez-Roman" userId="b215dd60-5f9c-4d7a-8a21-7346cd045852" providerId="ADAL" clId="{284B556B-A9D0-4869-A8A0-D7ACB483E486}" dt="2024-05-20T15:41:38.615" v="617" actId="14100"/>
          <ac:spMkLst>
            <pc:docMk/>
            <pc:sldMk cId="1601881563" sldId="3386"/>
            <ac:spMk id="38" creationId="{11AC62DB-ED1C-EC80-01D0-39FB70FB37FB}"/>
          </ac:spMkLst>
        </pc:spChg>
        <pc:spChg chg="mod">
          <ac:chgData name="Natividad Gomez-Roman" userId="b215dd60-5f9c-4d7a-8a21-7346cd045852" providerId="ADAL" clId="{284B556B-A9D0-4869-A8A0-D7ACB483E486}" dt="2024-05-20T15:41:38.615" v="617" actId="14100"/>
          <ac:spMkLst>
            <pc:docMk/>
            <pc:sldMk cId="1601881563" sldId="3386"/>
            <ac:spMk id="39" creationId="{AB4AF571-CA25-EEF4-3189-1CAB88E1A13C}"/>
          </ac:spMkLst>
        </pc:spChg>
        <pc:spChg chg="mod">
          <ac:chgData name="Natividad Gomez-Roman" userId="b215dd60-5f9c-4d7a-8a21-7346cd045852" providerId="ADAL" clId="{284B556B-A9D0-4869-A8A0-D7ACB483E486}" dt="2024-05-20T15:41:38.615" v="617" actId="14100"/>
          <ac:spMkLst>
            <pc:docMk/>
            <pc:sldMk cId="1601881563" sldId="3386"/>
            <ac:spMk id="41" creationId="{DF5879DC-D138-056F-D506-AF6426FB2838}"/>
          </ac:spMkLst>
        </pc:spChg>
        <pc:spChg chg="mod">
          <ac:chgData name="Natividad Gomez-Roman" userId="b215dd60-5f9c-4d7a-8a21-7346cd045852" providerId="ADAL" clId="{284B556B-A9D0-4869-A8A0-D7ACB483E486}" dt="2024-05-20T15:41:38.615" v="617" actId="14100"/>
          <ac:spMkLst>
            <pc:docMk/>
            <pc:sldMk cId="1601881563" sldId="3386"/>
            <ac:spMk id="44" creationId="{398A58F4-1B07-1055-8CD6-3BE6310D68C1}"/>
          </ac:spMkLst>
        </pc:spChg>
        <pc:spChg chg="mod">
          <ac:chgData name="Natividad Gomez-Roman" userId="b215dd60-5f9c-4d7a-8a21-7346cd045852" providerId="ADAL" clId="{284B556B-A9D0-4869-A8A0-D7ACB483E486}" dt="2024-05-20T15:41:38.615" v="617" actId="14100"/>
          <ac:spMkLst>
            <pc:docMk/>
            <pc:sldMk cId="1601881563" sldId="3386"/>
            <ac:spMk id="45" creationId="{66D4FCA1-4F88-70D4-21DB-97F489719E6A}"/>
          </ac:spMkLst>
        </pc:spChg>
        <pc:spChg chg="mod">
          <ac:chgData name="Natividad Gomez-Roman" userId="b215dd60-5f9c-4d7a-8a21-7346cd045852" providerId="ADAL" clId="{284B556B-A9D0-4869-A8A0-D7ACB483E486}" dt="2024-05-20T15:41:38.615" v="617" actId="14100"/>
          <ac:spMkLst>
            <pc:docMk/>
            <pc:sldMk cId="1601881563" sldId="3386"/>
            <ac:spMk id="47" creationId="{E746EE94-3AB2-078B-1CE6-886F51CCA586}"/>
          </ac:spMkLst>
        </pc:spChg>
        <pc:spChg chg="mod">
          <ac:chgData name="Natividad Gomez-Roman" userId="b215dd60-5f9c-4d7a-8a21-7346cd045852" providerId="ADAL" clId="{284B556B-A9D0-4869-A8A0-D7ACB483E486}" dt="2024-05-20T15:41:38.615" v="617" actId="14100"/>
          <ac:spMkLst>
            <pc:docMk/>
            <pc:sldMk cId="1601881563" sldId="3386"/>
            <ac:spMk id="48" creationId="{E5445D76-38D0-0857-040C-113CA77092EB}"/>
          </ac:spMkLst>
        </pc:spChg>
        <pc:spChg chg="mod">
          <ac:chgData name="Natividad Gomez-Roman" userId="b215dd60-5f9c-4d7a-8a21-7346cd045852" providerId="ADAL" clId="{284B556B-A9D0-4869-A8A0-D7ACB483E486}" dt="2024-05-20T15:41:38.615" v="617" actId="14100"/>
          <ac:spMkLst>
            <pc:docMk/>
            <pc:sldMk cId="1601881563" sldId="3386"/>
            <ac:spMk id="50" creationId="{0F80D008-201D-2291-58B1-E76334ADDDAA}"/>
          </ac:spMkLst>
        </pc:spChg>
        <pc:spChg chg="mod">
          <ac:chgData name="Natividad Gomez-Roman" userId="b215dd60-5f9c-4d7a-8a21-7346cd045852" providerId="ADAL" clId="{284B556B-A9D0-4869-A8A0-D7ACB483E486}" dt="2024-05-20T15:41:38.615" v="617" actId="14100"/>
          <ac:spMkLst>
            <pc:docMk/>
            <pc:sldMk cId="1601881563" sldId="3386"/>
            <ac:spMk id="51" creationId="{E7F3A017-36B7-B73F-E64A-19FBF39EFDDF}"/>
          </ac:spMkLst>
        </pc:spChg>
        <pc:spChg chg="mod">
          <ac:chgData name="Natividad Gomez-Roman" userId="b215dd60-5f9c-4d7a-8a21-7346cd045852" providerId="ADAL" clId="{284B556B-A9D0-4869-A8A0-D7ACB483E486}" dt="2024-05-20T15:41:38.615" v="617" actId="14100"/>
          <ac:spMkLst>
            <pc:docMk/>
            <pc:sldMk cId="1601881563" sldId="3386"/>
            <ac:spMk id="52" creationId="{DF1A34EE-342F-50F4-984C-EDDAD8B1CB6D}"/>
          </ac:spMkLst>
        </pc:spChg>
        <pc:spChg chg="mod">
          <ac:chgData name="Natividad Gomez-Roman" userId="b215dd60-5f9c-4d7a-8a21-7346cd045852" providerId="ADAL" clId="{284B556B-A9D0-4869-A8A0-D7ACB483E486}" dt="2024-05-20T15:41:38.615" v="617" actId="14100"/>
          <ac:spMkLst>
            <pc:docMk/>
            <pc:sldMk cId="1601881563" sldId="3386"/>
            <ac:spMk id="56" creationId="{501FA987-30C8-EDF4-21CF-810AB6F82792}"/>
          </ac:spMkLst>
        </pc:spChg>
        <pc:spChg chg="mod">
          <ac:chgData name="Natividad Gomez-Roman" userId="b215dd60-5f9c-4d7a-8a21-7346cd045852" providerId="ADAL" clId="{284B556B-A9D0-4869-A8A0-D7ACB483E486}" dt="2024-05-20T15:41:38.615" v="617" actId="14100"/>
          <ac:spMkLst>
            <pc:docMk/>
            <pc:sldMk cId="1601881563" sldId="3386"/>
            <ac:spMk id="57" creationId="{51D4C40D-C21B-B8FD-F119-635F3D2473DE}"/>
          </ac:spMkLst>
        </pc:spChg>
        <pc:spChg chg="add del mod">
          <ac:chgData name="Natividad Gomez-Roman" userId="b215dd60-5f9c-4d7a-8a21-7346cd045852" providerId="ADAL" clId="{284B556B-A9D0-4869-A8A0-D7ACB483E486}" dt="2024-05-20T16:24:28.434" v="2281" actId="478"/>
          <ac:spMkLst>
            <pc:docMk/>
            <pc:sldMk cId="1601881563" sldId="3386"/>
            <ac:spMk id="58" creationId="{52FAA957-E44E-6DE5-6AEA-1AC4BC9558ED}"/>
          </ac:spMkLst>
        </pc:spChg>
        <pc:spChg chg="add del mod">
          <ac:chgData name="Natividad Gomez-Roman" userId="b215dd60-5f9c-4d7a-8a21-7346cd045852" providerId="ADAL" clId="{284B556B-A9D0-4869-A8A0-D7ACB483E486}" dt="2024-05-20T15:42:10.514" v="622"/>
          <ac:spMkLst>
            <pc:docMk/>
            <pc:sldMk cId="1601881563" sldId="3386"/>
            <ac:spMk id="62" creationId="{18258E3C-D863-05BE-64EC-CF52808FBDCA}"/>
          </ac:spMkLst>
        </pc:spChg>
        <pc:grpChg chg="mod">
          <ac:chgData name="Natividad Gomez-Roman" userId="b215dd60-5f9c-4d7a-8a21-7346cd045852" providerId="ADAL" clId="{284B556B-A9D0-4869-A8A0-D7ACB483E486}" dt="2024-05-20T15:41:38.615" v="617" actId="14100"/>
          <ac:grpSpMkLst>
            <pc:docMk/>
            <pc:sldMk cId="1601881563" sldId="3386"/>
            <ac:grpSpMk id="2" creationId="{8F56D203-22B4-68D6-A14D-19DC6381C3B5}"/>
          </ac:grpSpMkLst>
        </pc:grpChg>
        <pc:grpChg chg="mod">
          <ac:chgData name="Natividad Gomez-Roman" userId="b215dd60-5f9c-4d7a-8a21-7346cd045852" providerId="ADAL" clId="{284B556B-A9D0-4869-A8A0-D7ACB483E486}" dt="2024-05-20T15:41:38.615" v="617" actId="14100"/>
          <ac:grpSpMkLst>
            <pc:docMk/>
            <pc:sldMk cId="1601881563" sldId="3386"/>
            <ac:grpSpMk id="24" creationId="{6E47C8FF-8A10-247C-DD1F-F33738E1BBC9}"/>
          </ac:grpSpMkLst>
        </pc:grpChg>
        <pc:grpChg chg="mod">
          <ac:chgData name="Natividad Gomez-Roman" userId="b215dd60-5f9c-4d7a-8a21-7346cd045852" providerId="ADAL" clId="{284B556B-A9D0-4869-A8A0-D7ACB483E486}" dt="2024-05-20T15:41:38.615" v="617" actId="14100"/>
          <ac:grpSpMkLst>
            <pc:docMk/>
            <pc:sldMk cId="1601881563" sldId="3386"/>
            <ac:grpSpMk id="40" creationId="{0AE4D467-7324-8FCD-C0BE-6A647B7665C5}"/>
          </ac:grpSpMkLst>
        </pc:grpChg>
        <pc:grpChg chg="mod">
          <ac:chgData name="Natividad Gomez-Roman" userId="b215dd60-5f9c-4d7a-8a21-7346cd045852" providerId="ADAL" clId="{284B556B-A9D0-4869-A8A0-D7ACB483E486}" dt="2024-05-20T15:41:38.615" v="617" actId="14100"/>
          <ac:grpSpMkLst>
            <pc:docMk/>
            <pc:sldMk cId="1601881563" sldId="3386"/>
            <ac:grpSpMk id="42" creationId="{8C7F307F-A84F-BCD5-9872-7D6E3D31BD09}"/>
          </ac:grpSpMkLst>
        </pc:grpChg>
        <pc:grpChg chg="mod">
          <ac:chgData name="Natividad Gomez-Roman" userId="b215dd60-5f9c-4d7a-8a21-7346cd045852" providerId="ADAL" clId="{284B556B-A9D0-4869-A8A0-D7ACB483E486}" dt="2024-05-20T15:41:38.615" v="617" actId="14100"/>
          <ac:grpSpMkLst>
            <pc:docMk/>
            <pc:sldMk cId="1601881563" sldId="3386"/>
            <ac:grpSpMk id="46" creationId="{DEFE7831-CFD2-8125-4F86-879846027C61}"/>
          </ac:grpSpMkLst>
        </pc:grpChg>
        <pc:grpChg chg="mod">
          <ac:chgData name="Natividad Gomez-Roman" userId="b215dd60-5f9c-4d7a-8a21-7346cd045852" providerId="ADAL" clId="{284B556B-A9D0-4869-A8A0-D7ACB483E486}" dt="2024-05-20T15:41:38.615" v="617" actId="14100"/>
          <ac:grpSpMkLst>
            <pc:docMk/>
            <pc:sldMk cId="1601881563" sldId="3386"/>
            <ac:grpSpMk id="49" creationId="{D4580C03-8350-BEA9-5061-5133BC52560A}"/>
          </ac:grpSpMkLst>
        </pc:grpChg>
        <pc:graphicFrameChg chg="mod">
          <ac:chgData name="Natividad Gomez-Roman" userId="b215dd60-5f9c-4d7a-8a21-7346cd045852" providerId="ADAL" clId="{284B556B-A9D0-4869-A8A0-D7ACB483E486}" dt="2024-05-20T15:41:38.615" v="617" actId="14100"/>
          <ac:graphicFrameMkLst>
            <pc:docMk/>
            <pc:sldMk cId="1601881563" sldId="3386"/>
            <ac:graphicFrameMk id="54" creationId="{CCCD34F1-F697-36D8-7A3F-1AD68923BC83}"/>
          </ac:graphicFrameMkLst>
        </pc:graphicFrameChg>
        <pc:picChg chg="del">
          <ac:chgData name="Natividad Gomez-Roman" userId="b215dd60-5f9c-4d7a-8a21-7346cd045852" providerId="ADAL" clId="{284B556B-A9D0-4869-A8A0-D7ACB483E486}" dt="2024-05-20T15:41:22.382" v="611" actId="478"/>
          <ac:picMkLst>
            <pc:docMk/>
            <pc:sldMk cId="1601881563" sldId="3386"/>
            <ac:picMk id="4" creationId="{FC102340-DCB9-43D4-8033-DC41284BACDC}"/>
          </ac:picMkLst>
        </pc:picChg>
        <pc:picChg chg="mod modCrop">
          <ac:chgData name="Natividad Gomez-Roman" userId="b215dd60-5f9c-4d7a-8a21-7346cd045852" providerId="ADAL" clId="{284B556B-A9D0-4869-A8A0-D7ACB483E486}" dt="2024-05-20T15:41:48.247" v="618" actId="1076"/>
          <ac:picMkLst>
            <pc:docMk/>
            <pc:sldMk cId="1601881563" sldId="3386"/>
            <ac:picMk id="22" creationId="{3165C60A-464A-443F-BC9E-144AF2AAA890}"/>
          </ac:picMkLst>
        </pc:picChg>
        <pc:picChg chg="mod">
          <ac:chgData name="Natividad Gomez-Roman" userId="b215dd60-5f9c-4d7a-8a21-7346cd045852" providerId="ADAL" clId="{284B556B-A9D0-4869-A8A0-D7ACB483E486}" dt="2024-05-20T15:41:38.615" v="617" actId="14100"/>
          <ac:picMkLst>
            <pc:docMk/>
            <pc:sldMk cId="1601881563" sldId="3386"/>
            <ac:picMk id="25" creationId="{E02C748F-76C2-967E-3E5A-169F8D887AED}"/>
          </ac:picMkLst>
        </pc:picChg>
        <pc:picChg chg="mod">
          <ac:chgData name="Natividad Gomez-Roman" userId="b215dd60-5f9c-4d7a-8a21-7346cd045852" providerId="ADAL" clId="{284B556B-A9D0-4869-A8A0-D7ACB483E486}" dt="2024-05-20T15:41:38.615" v="617" actId="14100"/>
          <ac:picMkLst>
            <pc:docMk/>
            <pc:sldMk cId="1601881563" sldId="3386"/>
            <ac:picMk id="43" creationId="{40A6EB16-A71C-43EB-3E46-AC1053713DE1}"/>
          </ac:picMkLst>
        </pc:picChg>
        <pc:picChg chg="mod">
          <ac:chgData name="Natividad Gomez-Roman" userId="b215dd60-5f9c-4d7a-8a21-7346cd045852" providerId="ADAL" clId="{284B556B-A9D0-4869-A8A0-D7ACB483E486}" dt="2024-05-20T15:41:38.615" v="617" actId="14100"/>
          <ac:picMkLst>
            <pc:docMk/>
            <pc:sldMk cId="1601881563" sldId="3386"/>
            <ac:picMk id="53" creationId="{A55B6337-E18F-8F33-E5C6-B8E2D5AC78DA}"/>
          </ac:picMkLst>
        </pc:picChg>
        <pc:picChg chg="mod">
          <ac:chgData name="Natividad Gomez-Roman" userId="b215dd60-5f9c-4d7a-8a21-7346cd045852" providerId="ADAL" clId="{284B556B-A9D0-4869-A8A0-D7ACB483E486}" dt="2024-05-20T15:41:38.615" v="617" actId="14100"/>
          <ac:picMkLst>
            <pc:docMk/>
            <pc:sldMk cId="1601881563" sldId="3386"/>
            <ac:picMk id="55" creationId="{CD862EFE-E23D-DDC9-EEC6-6680BBA15DC4}"/>
          </ac:picMkLst>
        </pc:picChg>
        <pc:picChg chg="add del mod">
          <ac:chgData name="Natividad Gomez-Roman" userId="b215dd60-5f9c-4d7a-8a21-7346cd045852" providerId="ADAL" clId="{284B556B-A9D0-4869-A8A0-D7ACB483E486}" dt="2024-05-20T16:24:30.318" v="2282" actId="478"/>
          <ac:picMkLst>
            <pc:docMk/>
            <pc:sldMk cId="1601881563" sldId="3386"/>
            <ac:picMk id="59" creationId="{8017B6D8-94A1-9203-2C24-7494D39AE241}"/>
          </ac:picMkLst>
        </pc:picChg>
        <pc:picChg chg="add del mod">
          <ac:chgData name="Natividad Gomez-Roman" userId="b215dd60-5f9c-4d7a-8a21-7346cd045852" providerId="ADAL" clId="{284B556B-A9D0-4869-A8A0-D7ACB483E486}" dt="2024-05-20T16:24:32.493" v="2284" actId="478"/>
          <ac:picMkLst>
            <pc:docMk/>
            <pc:sldMk cId="1601881563" sldId="3386"/>
            <ac:picMk id="60" creationId="{964DED5A-4D10-6AD9-4E7D-0F341011E642}"/>
          </ac:picMkLst>
        </pc:picChg>
        <pc:picChg chg="add del mod">
          <ac:chgData name="Natividad Gomez-Roman" userId="b215dd60-5f9c-4d7a-8a21-7346cd045852" providerId="ADAL" clId="{284B556B-A9D0-4869-A8A0-D7ACB483E486}" dt="2024-05-20T15:43:09.895" v="633" actId="478"/>
          <ac:picMkLst>
            <pc:docMk/>
            <pc:sldMk cId="1601881563" sldId="3386"/>
            <ac:picMk id="61" creationId="{B61F5112-4759-4E84-DA38-A78EC4461D20}"/>
          </ac:picMkLst>
        </pc:picChg>
        <pc:picChg chg="add del mod">
          <ac:chgData name="Natividad Gomez-Roman" userId="b215dd60-5f9c-4d7a-8a21-7346cd045852" providerId="ADAL" clId="{284B556B-A9D0-4869-A8A0-D7ACB483E486}" dt="2024-05-20T15:42:10.514" v="622"/>
          <ac:picMkLst>
            <pc:docMk/>
            <pc:sldMk cId="1601881563" sldId="3386"/>
            <ac:picMk id="63" creationId="{282C8CE3-0DD3-8CBC-83D4-3965D4DD4830}"/>
          </ac:picMkLst>
        </pc:picChg>
        <pc:picChg chg="add del mod">
          <ac:chgData name="Natividad Gomez-Roman" userId="b215dd60-5f9c-4d7a-8a21-7346cd045852" providerId="ADAL" clId="{284B556B-A9D0-4869-A8A0-D7ACB483E486}" dt="2024-05-20T15:42:10.514" v="622"/>
          <ac:picMkLst>
            <pc:docMk/>
            <pc:sldMk cId="1601881563" sldId="3386"/>
            <ac:picMk id="64" creationId="{BE41DAA3-F2D2-E86E-3E07-3270F6F6777A}"/>
          </ac:picMkLst>
        </pc:picChg>
        <pc:picChg chg="add del mod">
          <ac:chgData name="Natividad Gomez-Roman" userId="b215dd60-5f9c-4d7a-8a21-7346cd045852" providerId="ADAL" clId="{284B556B-A9D0-4869-A8A0-D7ACB483E486}" dt="2024-05-20T15:42:10.514" v="622"/>
          <ac:picMkLst>
            <pc:docMk/>
            <pc:sldMk cId="1601881563" sldId="3386"/>
            <ac:picMk id="65" creationId="{60C299C7-50FC-8FDD-BBF7-2D176E966C97}"/>
          </ac:picMkLst>
        </pc:picChg>
        <pc:picChg chg="add del mod">
          <ac:chgData name="Natividad Gomez-Roman" userId="b215dd60-5f9c-4d7a-8a21-7346cd045852" providerId="ADAL" clId="{284B556B-A9D0-4869-A8A0-D7ACB483E486}" dt="2024-05-20T16:24:31.219" v="2283" actId="478"/>
          <ac:picMkLst>
            <pc:docMk/>
            <pc:sldMk cId="1601881563" sldId="3386"/>
            <ac:picMk id="66" creationId="{882BFB0F-0E21-4D15-10DC-F38F87332E48}"/>
          </ac:picMkLst>
        </pc:picChg>
        <pc:picChg chg="add del mod">
          <ac:chgData name="Natividad Gomez-Roman" userId="b215dd60-5f9c-4d7a-8a21-7346cd045852" providerId="ADAL" clId="{284B556B-A9D0-4869-A8A0-D7ACB483E486}" dt="2024-05-20T16:34:53.607" v="2457" actId="478"/>
          <ac:picMkLst>
            <pc:docMk/>
            <pc:sldMk cId="1601881563" sldId="3386"/>
            <ac:picMk id="67" creationId="{2D0363E0-FF66-4DD7-823C-3B91768078A8}"/>
          </ac:picMkLst>
        </pc:picChg>
        <pc:picChg chg="add mod">
          <ac:chgData name="Natividad Gomez-Roman" userId="b215dd60-5f9c-4d7a-8a21-7346cd045852" providerId="ADAL" clId="{284B556B-A9D0-4869-A8A0-D7ACB483E486}" dt="2024-05-20T17:06:14.419" v="2710"/>
          <ac:picMkLst>
            <pc:docMk/>
            <pc:sldMk cId="1601881563" sldId="3386"/>
            <ac:picMk id="68" creationId="{31ACC486-28A6-4690-6007-C298392A58C9}"/>
          </ac:picMkLst>
        </pc:picChg>
        <pc:cxnChg chg="mod">
          <ac:chgData name="Natividad Gomez-Roman" userId="b215dd60-5f9c-4d7a-8a21-7346cd045852" providerId="ADAL" clId="{284B556B-A9D0-4869-A8A0-D7ACB483E486}" dt="2024-05-20T15:41:38.615" v="617" actId="14100"/>
          <ac:cxnSpMkLst>
            <pc:docMk/>
            <pc:sldMk cId="1601881563" sldId="3386"/>
            <ac:cxnSpMk id="26" creationId="{233B00AE-1E5C-DA8C-4778-E430F57E958F}"/>
          </ac:cxnSpMkLst>
        </pc:cxnChg>
        <pc:cxnChg chg="mod">
          <ac:chgData name="Natividad Gomez-Roman" userId="b215dd60-5f9c-4d7a-8a21-7346cd045852" providerId="ADAL" clId="{284B556B-A9D0-4869-A8A0-D7ACB483E486}" dt="2024-05-20T15:41:38.615" v="617" actId="14100"/>
          <ac:cxnSpMkLst>
            <pc:docMk/>
            <pc:sldMk cId="1601881563" sldId="3386"/>
            <ac:cxnSpMk id="33" creationId="{A5C3C074-1FA1-9FF0-DBED-4F8A01845658}"/>
          </ac:cxnSpMkLst>
        </pc:cxnChg>
        <pc:cxnChg chg="mod">
          <ac:chgData name="Natividad Gomez-Roman" userId="b215dd60-5f9c-4d7a-8a21-7346cd045852" providerId="ADAL" clId="{284B556B-A9D0-4869-A8A0-D7ACB483E486}" dt="2024-05-20T15:41:38.615" v="617" actId="14100"/>
          <ac:cxnSpMkLst>
            <pc:docMk/>
            <pc:sldMk cId="1601881563" sldId="3386"/>
            <ac:cxnSpMk id="34" creationId="{DD6F6894-DBB0-C5BB-E752-618EEA3BBE3F}"/>
          </ac:cxnSpMkLst>
        </pc:cxnChg>
      </pc:sldChg>
      <pc:sldChg chg="addSp delSp modSp new mod delAnim modAnim">
        <pc:chgData name="Natividad Gomez-Roman" userId="b215dd60-5f9c-4d7a-8a21-7346cd045852" providerId="ADAL" clId="{284B556B-A9D0-4869-A8A0-D7ACB483E486}" dt="2024-05-20T16:26:33.763" v="2288" actId="1076"/>
        <pc:sldMkLst>
          <pc:docMk/>
          <pc:sldMk cId="1479569979" sldId="3387"/>
        </pc:sldMkLst>
        <pc:spChg chg="mod">
          <ac:chgData name="Natividad Gomez-Roman" userId="b215dd60-5f9c-4d7a-8a21-7346cd045852" providerId="ADAL" clId="{284B556B-A9D0-4869-A8A0-D7ACB483E486}" dt="2024-05-20T15:52:57.796" v="750"/>
          <ac:spMkLst>
            <pc:docMk/>
            <pc:sldMk cId="1479569979" sldId="3387"/>
            <ac:spMk id="5" creationId="{A3113785-B13A-0947-7499-F3C5E707BFDA}"/>
          </ac:spMkLst>
        </pc:spChg>
        <pc:spChg chg="mod">
          <ac:chgData name="Natividad Gomez-Roman" userId="b215dd60-5f9c-4d7a-8a21-7346cd045852" providerId="ADAL" clId="{284B556B-A9D0-4869-A8A0-D7ACB483E486}" dt="2024-05-20T15:52:57.796" v="750"/>
          <ac:spMkLst>
            <pc:docMk/>
            <pc:sldMk cId="1479569979" sldId="3387"/>
            <ac:spMk id="6" creationId="{15AB45E0-A500-EFE1-4DE9-D798F2C1C09A}"/>
          </ac:spMkLst>
        </pc:spChg>
        <pc:spChg chg="mod">
          <ac:chgData name="Natividad Gomez-Roman" userId="b215dd60-5f9c-4d7a-8a21-7346cd045852" providerId="ADAL" clId="{284B556B-A9D0-4869-A8A0-D7ACB483E486}" dt="2024-05-20T15:52:57.796" v="750"/>
          <ac:spMkLst>
            <pc:docMk/>
            <pc:sldMk cId="1479569979" sldId="3387"/>
            <ac:spMk id="7" creationId="{AF6FE798-720E-8A4B-EAA1-3F39BD639457}"/>
          </ac:spMkLst>
        </pc:spChg>
        <pc:spChg chg="mod">
          <ac:chgData name="Natividad Gomez-Roman" userId="b215dd60-5f9c-4d7a-8a21-7346cd045852" providerId="ADAL" clId="{284B556B-A9D0-4869-A8A0-D7ACB483E486}" dt="2024-05-20T15:52:57.796" v="750"/>
          <ac:spMkLst>
            <pc:docMk/>
            <pc:sldMk cId="1479569979" sldId="3387"/>
            <ac:spMk id="8" creationId="{270AEE1D-9881-72F8-2D21-BFAEEA1B8D3F}"/>
          </ac:spMkLst>
        </pc:spChg>
        <pc:spChg chg="mod">
          <ac:chgData name="Natividad Gomez-Roman" userId="b215dd60-5f9c-4d7a-8a21-7346cd045852" providerId="ADAL" clId="{284B556B-A9D0-4869-A8A0-D7ACB483E486}" dt="2024-05-20T15:52:57.796" v="750"/>
          <ac:spMkLst>
            <pc:docMk/>
            <pc:sldMk cId="1479569979" sldId="3387"/>
            <ac:spMk id="9" creationId="{99748E08-FC83-E5B2-0AD2-B58779B1AD0B}"/>
          </ac:spMkLst>
        </pc:spChg>
        <pc:spChg chg="mod">
          <ac:chgData name="Natividad Gomez-Roman" userId="b215dd60-5f9c-4d7a-8a21-7346cd045852" providerId="ADAL" clId="{284B556B-A9D0-4869-A8A0-D7ACB483E486}" dt="2024-05-20T15:52:57.796" v="750"/>
          <ac:spMkLst>
            <pc:docMk/>
            <pc:sldMk cId="1479569979" sldId="3387"/>
            <ac:spMk id="10" creationId="{3EE9F701-1C56-4C6B-3AB8-057E469C0918}"/>
          </ac:spMkLst>
        </pc:spChg>
        <pc:spChg chg="mod">
          <ac:chgData name="Natividad Gomez-Roman" userId="b215dd60-5f9c-4d7a-8a21-7346cd045852" providerId="ADAL" clId="{284B556B-A9D0-4869-A8A0-D7ACB483E486}" dt="2024-05-20T15:52:57.796" v="750"/>
          <ac:spMkLst>
            <pc:docMk/>
            <pc:sldMk cId="1479569979" sldId="3387"/>
            <ac:spMk id="11" creationId="{0D14AD4C-68A2-2745-A1CD-DAB3E3196DF4}"/>
          </ac:spMkLst>
        </pc:spChg>
        <pc:spChg chg="mod">
          <ac:chgData name="Natividad Gomez-Roman" userId="b215dd60-5f9c-4d7a-8a21-7346cd045852" providerId="ADAL" clId="{284B556B-A9D0-4869-A8A0-D7ACB483E486}" dt="2024-05-20T15:52:57.796" v="750"/>
          <ac:spMkLst>
            <pc:docMk/>
            <pc:sldMk cId="1479569979" sldId="3387"/>
            <ac:spMk id="12" creationId="{57ED1A7C-35B4-0BE1-2B8F-BEBD4C3DF508}"/>
          </ac:spMkLst>
        </pc:spChg>
        <pc:spChg chg="mod">
          <ac:chgData name="Natividad Gomez-Roman" userId="b215dd60-5f9c-4d7a-8a21-7346cd045852" providerId="ADAL" clId="{284B556B-A9D0-4869-A8A0-D7ACB483E486}" dt="2024-05-20T15:52:57.796" v="750"/>
          <ac:spMkLst>
            <pc:docMk/>
            <pc:sldMk cId="1479569979" sldId="3387"/>
            <ac:spMk id="15" creationId="{1E0B6F33-7B59-8784-2EDC-26774BC3DC0E}"/>
          </ac:spMkLst>
        </pc:spChg>
        <pc:spChg chg="mod">
          <ac:chgData name="Natividad Gomez-Roman" userId="b215dd60-5f9c-4d7a-8a21-7346cd045852" providerId="ADAL" clId="{284B556B-A9D0-4869-A8A0-D7ACB483E486}" dt="2024-05-20T15:52:57.796" v="750"/>
          <ac:spMkLst>
            <pc:docMk/>
            <pc:sldMk cId="1479569979" sldId="3387"/>
            <ac:spMk id="16" creationId="{9B4B2CF1-D812-9B90-21AF-A8A97098C537}"/>
          </ac:spMkLst>
        </pc:spChg>
        <pc:spChg chg="add mod">
          <ac:chgData name="Natividad Gomez-Roman" userId="b215dd60-5f9c-4d7a-8a21-7346cd045852" providerId="ADAL" clId="{284B556B-A9D0-4869-A8A0-D7ACB483E486}" dt="2024-05-20T15:56:29.127" v="869" actId="1076"/>
          <ac:spMkLst>
            <pc:docMk/>
            <pc:sldMk cId="1479569979" sldId="3387"/>
            <ac:spMk id="18" creationId="{EF1D9522-4AFA-1B7B-9696-575F98732022}"/>
          </ac:spMkLst>
        </pc:spChg>
        <pc:spChg chg="add mod">
          <ac:chgData name="Natividad Gomez-Roman" userId="b215dd60-5f9c-4d7a-8a21-7346cd045852" providerId="ADAL" clId="{284B556B-A9D0-4869-A8A0-D7ACB483E486}" dt="2024-05-20T15:56:29.127" v="869" actId="1076"/>
          <ac:spMkLst>
            <pc:docMk/>
            <pc:sldMk cId="1479569979" sldId="3387"/>
            <ac:spMk id="19" creationId="{F29B1909-E065-8D32-CA10-8F17B6975BFB}"/>
          </ac:spMkLst>
        </pc:spChg>
        <pc:spChg chg="add mod">
          <ac:chgData name="Natividad Gomez-Roman" userId="b215dd60-5f9c-4d7a-8a21-7346cd045852" providerId="ADAL" clId="{284B556B-A9D0-4869-A8A0-D7ACB483E486}" dt="2024-05-20T15:56:29.127" v="869" actId="1076"/>
          <ac:spMkLst>
            <pc:docMk/>
            <pc:sldMk cId="1479569979" sldId="3387"/>
            <ac:spMk id="20" creationId="{557EF5ED-38B4-DC64-9F47-610EE8011507}"/>
          </ac:spMkLst>
        </pc:spChg>
        <pc:spChg chg="add mod">
          <ac:chgData name="Natividad Gomez-Roman" userId="b215dd60-5f9c-4d7a-8a21-7346cd045852" providerId="ADAL" clId="{284B556B-A9D0-4869-A8A0-D7ACB483E486}" dt="2024-05-20T15:55:08.446" v="855" actId="1076"/>
          <ac:spMkLst>
            <pc:docMk/>
            <pc:sldMk cId="1479569979" sldId="3387"/>
            <ac:spMk id="21" creationId="{FBC303F2-FA1E-BF21-D1EA-CA15EA14CB0E}"/>
          </ac:spMkLst>
        </pc:spChg>
        <pc:spChg chg="add mod">
          <ac:chgData name="Natividad Gomez-Roman" userId="b215dd60-5f9c-4d7a-8a21-7346cd045852" providerId="ADAL" clId="{284B556B-A9D0-4869-A8A0-D7ACB483E486}" dt="2024-05-20T15:56:29.127" v="869" actId="1076"/>
          <ac:spMkLst>
            <pc:docMk/>
            <pc:sldMk cId="1479569979" sldId="3387"/>
            <ac:spMk id="22" creationId="{2C28197D-06AF-C991-E7CD-90C4EC62A3C2}"/>
          </ac:spMkLst>
        </pc:spChg>
        <pc:spChg chg="add del mod">
          <ac:chgData name="Natividad Gomez-Roman" userId="b215dd60-5f9c-4d7a-8a21-7346cd045852" providerId="ADAL" clId="{284B556B-A9D0-4869-A8A0-D7ACB483E486}" dt="2024-05-20T15:53:23.552" v="754" actId="478"/>
          <ac:spMkLst>
            <pc:docMk/>
            <pc:sldMk cId="1479569979" sldId="3387"/>
            <ac:spMk id="24" creationId="{000B4FD9-07EE-898A-5411-ADB1DC78E75D}"/>
          </ac:spMkLst>
        </pc:spChg>
        <pc:spChg chg="add mod">
          <ac:chgData name="Natividad Gomez-Roman" userId="b215dd60-5f9c-4d7a-8a21-7346cd045852" providerId="ADAL" clId="{284B556B-A9D0-4869-A8A0-D7ACB483E486}" dt="2024-05-20T15:56:29.127" v="869" actId="1076"/>
          <ac:spMkLst>
            <pc:docMk/>
            <pc:sldMk cId="1479569979" sldId="3387"/>
            <ac:spMk id="26" creationId="{35BBEEFA-BAD8-89E1-D29E-4B819282FE6C}"/>
          </ac:spMkLst>
        </pc:spChg>
        <pc:spChg chg="add mod">
          <ac:chgData name="Natividad Gomez-Roman" userId="b215dd60-5f9c-4d7a-8a21-7346cd045852" providerId="ADAL" clId="{284B556B-A9D0-4869-A8A0-D7ACB483E486}" dt="2024-05-20T16:26:33.763" v="2288" actId="1076"/>
          <ac:spMkLst>
            <pc:docMk/>
            <pc:sldMk cId="1479569979" sldId="3387"/>
            <ac:spMk id="28" creationId="{8CBB4E01-BD8F-B07E-5393-05678277C660}"/>
          </ac:spMkLst>
        </pc:spChg>
        <pc:spChg chg="add mod">
          <ac:chgData name="Natividad Gomez-Roman" userId="b215dd60-5f9c-4d7a-8a21-7346cd045852" providerId="ADAL" clId="{284B556B-A9D0-4869-A8A0-D7ACB483E486}" dt="2024-05-20T16:04:51.848" v="1167" actId="1076"/>
          <ac:spMkLst>
            <pc:docMk/>
            <pc:sldMk cId="1479569979" sldId="3387"/>
            <ac:spMk id="30" creationId="{7B906281-27B5-3F38-9FB4-20364B2FB374}"/>
          </ac:spMkLst>
        </pc:spChg>
        <pc:spChg chg="add del mod">
          <ac:chgData name="Natividad Gomez-Roman" userId="b215dd60-5f9c-4d7a-8a21-7346cd045852" providerId="ADAL" clId="{284B556B-A9D0-4869-A8A0-D7ACB483E486}" dt="2024-05-20T15:57:48.225" v="912" actId="478"/>
          <ac:spMkLst>
            <pc:docMk/>
            <pc:sldMk cId="1479569979" sldId="3387"/>
            <ac:spMk id="32" creationId="{B31DCE8F-05A3-A22A-41B4-54C1BA0FD1D2}"/>
          </ac:spMkLst>
        </pc:spChg>
        <pc:spChg chg="add del mod">
          <ac:chgData name="Natividad Gomez-Roman" userId="b215dd60-5f9c-4d7a-8a21-7346cd045852" providerId="ADAL" clId="{284B556B-A9D0-4869-A8A0-D7ACB483E486}" dt="2024-05-20T15:59:46.569" v="958" actId="478"/>
          <ac:spMkLst>
            <pc:docMk/>
            <pc:sldMk cId="1479569979" sldId="3387"/>
            <ac:spMk id="33" creationId="{DB77FF64-A54B-5F9E-5EEB-5F2000FBDCA2}"/>
          </ac:spMkLst>
        </pc:spChg>
        <pc:spChg chg="add mod">
          <ac:chgData name="Natividad Gomez-Roman" userId="b215dd60-5f9c-4d7a-8a21-7346cd045852" providerId="ADAL" clId="{284B556B-A9D0-4869-A8A0-D7ACB483E486}" dt="2024-05-20T16:08:05.929" v="1216" actId="1076"/>
          <ac:spMkLst>
            <pc:docMk/>
            <pc:sldMk cId="1479569979" sldId="3387"/>
            <ac:spMk id="43" creationId="{3B5F6A73-6BC3-ADC8-1F6A-26D6BABF6610}"/>
          </ac:spMkLst>
        </pc:spChg>
        <pc:spChg chg="add mod">
          <ac:chgData name="Natividad Gomez-Roman" userId="b215dd60-5f9c-4d7a-8a21-7346cd045852" providerId="ADAL" clId="{284B556B-A9D0-4869-A8A0-D7ACB483E486}" dt="2024-05-20T16:08:05.929" v="1216" actId="1076"/>
          <ac:spMkLst>
            <pc:docMk/>
            <pc:sldMk cId="1479569979" sldId="3387"/>
            <ac:spMk id="44" creationId="{64359516-F11E-E0BF-B0C3-89F17CADE57C}"/>
          </ac:spMkLst>
        </pc:spChg>
        <pc:spChg chg="add mod">
          <ac:chgData name="Natividad Gomez-Roman" userId="b215dd60-5f9c-4d7a-8a21-7346cd045852" providerId="ADAL" clId="{284B556B-A9D0-4869-A8A0-D7ACB483E486}" dt="2024-05-20T16:08:05.929" v="1216" actId="1076"/>
          <ac:spMkLst>
            <pc:docMk/>
            <pc:sldMk cId="1479569979" sldId="3387"/>
            <ac:spMk id="45" creationId="{6F34938F-CC39-CCA1-73FF-62E23C0353D6}"/>
          </ac:spMkLst>
        </pc:spChg>
        <pc:spChg chg="add mod">
          <ac:chgData name="Natividad Gomez-Roman" userId="b215dd60-5f9c-4d7a-8a21-7346cd045852" providerId="ADAL" clId="{284B556B-A9D0-4869-A8A0-D7ACB483E486}" dt="2024-05-20T16:08:05.929" v="1216" actId="1076"/>
          <ac:spMkLst>
            <pc:docMk/>
            <pc:sldMk cId="1479569979" sldId="3387"/>
            <ac:spMk id="46" creationId="{D96C99A0-9210-0688-7449-FD39D175BFB4}"/>
          </ac:spMkLst>
        </pc:spChg>
        <pc:spChg chg="add mod">
          <ac:chgData name="Natividad Gomez-Roman" userId="b215dd60-5f9c-4d7a-8a21-7346cd045852" providerId="ADAL" clId="{284B556B-A9D0-4869-A8A0-D7ACB483E486}" dt="2024-05-20T16:08:05.929" v="1216" actId="1076"/>
          <ac:spMkLst>
            <pc:docMk/>
            <pc:sldMk cId="1479569979" sldId="3387"/>
            <ac:spMk id="48" creationId="{76841179-C40C-207A-D9A5-7F62B7273739}"/>
          </ac:spMkLst>
        </pc:spChg>
        <pc:spChg chg="add mod ord">
          <ac:chgData name="Natividad Gomez-Roman" userId="b215dd60-5f9c-4d7a-8a21-7346cd045852" providerId="ADAL" clId="{284B556B-A9D0-4869-A8A0-D7ACB483E486}" dt="2024-05-20T16:08:20.490" v="1222" actId="113"/>
          <ac:spMkLst>
            <pc:docMk/>
            <pc:sldMk cId="1479569979" sldId="3387"/>
            <ac:spMk id="49" creationId="{82C5674B-AF5D-0CB8-F890-FD4B14E97506}"/>
          </ac:spMkLst>
        </pc:spChg>
        <pc:spChg chg="add mod">
          <ac:chgData name="Natividad Gomez-Roman" userId="b215dd60-5f9c-4d7a-8a21-7346cd045852" providerId="ADAL" clId="{284B556B-A9D0-4869-A8A0-D7ACB483E486}" dt="2024-05-20T16:08:08.984" v="1217" actId="14100"/>
          <ac:spMkLst>
            <pc:docMk/>
            <pc:sldMk cId="1479569979" sldId="3387"/>
            <ac:spMk id="50" creationId="{2A93E029-5070-7BB6-4DD0-4360E88452EF}"/>
          </ac:spMkLst>
        </pc:spChg>
        <pc:grpChg chg="add mod">
          <ac:chgData name="Natividad Gomez-Roman" userId="b215dd60-5f9c-4d7a-8a21-7346cd045852" providerId="ADAL" clId="{284B556B-A9D0-4869-A8A0-D7ACB483E486}" dt="2024-05-20T15:56:16.030" v="866" actId="1076"/>
          <ac:grpSpMkLst>
            <pc:docMk/>
            <pc:sldMk cId="1479569979" sldId="3387"/>
            <ac:grpSpMk id="3" creationId="{8471BBB7-C50C-4B90-AAB7-C49743A330E7}"/>
          </ac:grpSpMkLst>
        </pc:grpChg>
        <pc:graphicFrameChg chg="mod">
          <ac:chgData name="Natividad Gomez-Roman" userId="b215dd60-5f9c-4d7a-8a21-7346cd045852" providerId="ADAL" clId="{284B556B-A9D0-4869-A8A0-D7ACB483E486}" dt="2024-05-20T15:52:57.796" v="750"/>
          <ac:graphicFrameMkLst>
            <pc:docMk/>
            <pc:sldMk cId="1479569979" sldId="3387"/>
            <ac:graphicFrameMk id="4" creationId="{FB01E694-47DB-423C-882A-A9384455A8A6}"/>
          </ac:graphicFrameMkLst>
        </pc:graphicFrameChg>
        <pc:graphicFrameChg chg="add mod">
          <ac:chgData name="Natividad Gomez-Roman" userId="b215dd60-5f9c-4d7a-8a21-7346cd045852" providerId="ADAL" clId="{284B556B-A9D0-4869-A8A0-D7ACB483E486}" dt="2024-05-20T16:04:46.336" v="1166" actId="1076"/>
          <ac:graphicFrameMkLst>
            <pc:docMk/>
            <pc:sldMk cId="1479569979" sldId="3387"/>
            <ac:graphicFrameMk id="25" creationId="{2DD65AA4-A14C-A34E-60A4-EF444C9B1717}"/>
          </ac:graphicFrameMkLst>
        </pc:graphicFrameChg>
        <pc:picChg chg="add mod">
          <ac:chgData name="Natividad Gomez-Roman" userId="b215dd60-5f9c-4d7a-8a21-7346cd045852" providerId="ADAL" clId="{284B556B-A9D0-4869-A8A0-D7ACB483E486}" dt="2024-05-20T15:56:29.127" v="869" actId="1076"/>
          <ac:picMkLst>
            <pc:docMk/>
            <pc:sldMk cId="1479569979" sldId="3387"/>
            <ac:picMk id="2" creationId="{FE22E6ED-9041-C021-9F76-CB4F7B968C7F}"/>
          </ac:picMkLst>
        </pc:picChg>
        <pc:picChg chg="add mod">
          <ac:chgData name="Natividad Gomez-Roman" userId="b215dd60-5f9c-4d7a-8a21-7346cd045852" providerId="ADAL" clId="{284B556B-A9D0-4869-A8A0-D7ACB483E486}" dt="2024-05-20T15:56:29.127" v="869" actId="1076"/>
          <ac:picMkLst>
            <pc:docMk/>
            <pc:sldMk cId="1479569979" sldId="3387"/>
            <ac:picMk id="17" creationId="{F5B114FE-0B28-3B6B-EA01-547AF1D1A930}"/>
          </ac:picMkLst>
        </pc:picChg>
        <pc:picChg chg="add mod">
          <ac:chgData name="Natividad Gomez-Roman" userId="b215dd60-5f9c-4d7a-8a21-7346cd045852" providerId="ADAL" clId="{284B556B-A9D0-4869-A8A0-D7ACB483E486}" dt="2024-05-20T15:53:35.653" v="755"/>
          <ac:picMkLst>
            <pc:docMk/>
            <pc:sldMk cId="1479569979" sldId="3387"/>
            <ac:picMk id="29" creationId="{55FF4646-6DD2-18B2-50DC-5CAA6F644D8B}"/>
          </ac:picMkLst>
        </pc:picChg>
        <pc:picChg chg="add mod">
          <ac:chgData name="Natividad Gomez-Roman" userId="b215dd60-5f9c-4d7a-8a21-7346cd045852" providerId="ADAL" clId="{284B556B-A9D0-4869-A8A0-D7ACB483E486}" dt="2024-05-20T16:08:30.185" v="1223" actId="1076"/>
          <ac:picMkLst>
            <pc:docMk/>
            <pc:sldMk cId="1479569979" sldId="3387"/>
            <ac:picMk id="31" creationId="{AEDBB7A2-9C8B-BAD2-E4C8-0F3C01EDDFEA}"/>
          </ac:picMkLst>
        </pc:picChg>
        <pc:picChg chg="add mod">
          <ac:chgData name="Natividad Gomez-Roman" userId="b215dd60-5f9c-4d7a-8a21-7346cd045852" providerId="ADAL" clId="{284B556B-A9D0-4869-A8A0-D7ACB483E486}" dt="2024-05-20T16:08:30.185" v="1223" actId="1076"/>
          <ac:picMkLst>
            <pc:docMk/>
            <pc:sldMk cId="1479569979" sldId="3387"/>
            <ac:picMk id="34" creationId="{19F4675C-59B4-4AC0-F701-02C5FF4CEA78}"/>
          </ac:picMkLst>
        </pc:picChg>
        <pc:picChg chg="add mod">
          <ac:chgData name="Natividad Gomez-Roman" userId="b215dd60-5f9c-4d7a-8a21-7346cd045852" providerId="ADAL" clId="{284B556B-A9D0-4869-A8A0-D7ACB483E486}" dt="2024-05-20T16:08:30.185" v="1223" actId="1076"/>
          <ac:picMkLst>
            <pc:docMk/>
            <pc:sldMk cId="1479569979" sldId="3387"/>
            <ac:picMk id="35" creationId="{6A5F3448-AE5E-B461-21FB-79A611991833}"/>
          </ac:picMkLst>
        </pc:picChg>
        <pc:picChg chg="add mod">
          <ac:chgData name="Natividad Gomez-Roman" userId="b215dd60-5f9c-4d7a-8a21-7346cd045852" providerId="ADAL" clId="{284B556B-A9D0-4869-A8A0-D7ACB483E486}" dt="2024-05-20T16:08:30.185" v="1223" actId="1076"/>
          <ac:picMkLst>
            <pc:docMk/>
            <pc:sldMk cId="1479569979" sldId="3387"/>
            <ac:picMk id="40" creationId="{1851C5E5-6900-9AA9-EE55-A8B446C58254}"/>
          </ac:picMkLst>
        </pc:picChg>
        <pc:picChg chg="add mod">
          <ac:chgData name="Natividad Gomez-Roman" userId="b215dd60-5f9c-4d7a-8a21-7346cd045852" providerId="ADAL" clId="{284B556B-A9D0-4869-A8A0-D7ACB483E486}" dt="2024-05-20T16:08:30.185" v="1223" actId="1076"/>
          <ac:picMkLst>
            <pc:docMk/>
            <pc:sldMk cId="1479569979" sldId="3387"/>
            <ac:picMk id="42" creationId="{5202E316-7893-ADBC-9C22-0F6FAE2A8219}"/>
          </ac:picMkLst>
        </pc:picChg>
        <pc:picChg chg="add mod">
          <ac:chgData name="Natividad Gomez-Roman" userId="b215dd60-5f9c-4d7a-8a21-7346cd045852" providerId="ADAL" clId="{284B556B-A9D0-4869-A8A0-D7ACB483E486}" dt="2024-05-20T16:09:09.257" v="1228" actId="1076"/>
          <ac:picMkLst>
            <pc:docMk/>
            <pc:sldMk cId="1479569979" sldId="3387"/>
            <ac:picMk id="51" creationId="{CBD3CA52-62A7-592C-FB1A-DD30ED74344F}"/>
          </ac:picMkLst>
        </pc:picChg>
        <pc:cxnChg chg="mod">
          <ac:chgData name="Natividad Gomez-Roman" userId="b215dd60-5f9c-4d7a-8a21-7346cd045852" providerId="ADAL" clId="{284B556B-A9D0-4869-A8A0-D7ACB483E486}" dt="2024-05-20T15:52:57.796" v="750"/>
          <ac:cxnSpMkLst>
            <pc:docMk/>
            <pc:sldMk cId="1479569979" sldId="3387"/>
            <ac:cxnSpMk id="13" creationId="{A682D968-F290-76F9-FE79-8E5F8273C04C}"/>
          </ac:cxnSpMkLst>
        </pc:cxnChg>
        <pc:cxnChg chg="mod">
          <ac:chgData name="Natividad Gomez-Roman" userId="b215dd60-5f9c-4d7a-8a21-7346cd045852" providerId="ADAL" clId="{284B556B-A9D0-4869-A8A0-D7ACB483E486}" dt="2024-05-20T15:52:57.796" v="750"/>
          <ac:cxnSpMkLst>
            <pc:docMk/>
            <pc:sldMk cId="1479569979" sldId="3387"/>
            <ac:cxnSpMk id="14" creationId="{97C70D73-9986-7152-9EE8-6E5E97A20FE8}"/>
          </ac:cxnSpMkLst>
        </pc:cxnChg>
        <pc:cxnChg chg="add mod">
          <ac:chgData name="Natividad Gomez-Roman" userId="b215dd60-5f9c-4d7a-8a21-7346cd045852" providerId="ADAL" clId="{284B556B-A9D0-4869-A8A0-D7ACB483E486}" dt="2024-05-20T15:56:29.127" v="869" actId="1076"/>
          <ac:cxnSpMkLst>
            <pc:docMk/>
            <pc:sldMk cId="1479569979" sldId="3387"/>
            <ac:cxnSpMk id="23" creationId="{1AC7E473-34EF-844E-B9C3-793199576204}"/>
          </ac:cxnSpMkLst>
        </pc:cxnChg>
        <pc:cxnChg chg="add del mod">
          <ac:chgData name="Natividad Gomez-Roman" userId="b215dd60-5f9c-4d7a-8a21-7346cd045852" providerId="ADAL" clId="{284B556B-A9D0-4869-A8A0-D7ACB483E486}" dt="2024-05-20T16:04:42.158" v="1165" actId="478"/>
          <ac:cxnSpMkLst>
            <pc:docMk/>
            <pc:sldMk cId="1479569979" sldId="3387"/>
            <ac:cxnSpMk id="27" creationId="{A4C67C5A-F777-2555-2012-2332869D705E}"/>
          </ac:cxnSpMkLst>
        </pc:cxnChg>
        <pc:cxnChg chg="add del mod">
          <ac:chgData name="Natividad Gomez-Roman" userId="b215dd60-5f9c-4d7a-8a21-7346cd045852" providerId="ADAL" clId="{284B556B-A9D0-4869-A8A0-D7ACB483E486}" dt="2024-05-20T16:06:42.468" v="1174" actId="478"/>
          <ac:cxnSpMkLst>
            <pc:docMk/>
            <pc:sldMk cId="1479569979" sldId="3387"/>
            <ac:cxnSpMk id="37" creationId="{C1CDEE20-B253-4B0B-C4B2-177B5D73EDBE}"/>
          </ac:cxnSpMkLst>
        </pc:cxnChg>
      </pc:sldChg>
      <pc:sldChg chg="add ord">
        <pc:chgData name="Natividad Gomez-Roman" userId="b215dd60-5f9c-4d7a-8a21-7346cd045852" providerId="ADAL" clId="{284B556B-A9D0-4869-A8A0-D7ACB483E486}" dt="2024-05-20T16:24:53.635" v="2286"/>
        <pc:sldMkLst>
          <pc:docMk/>
          <pc:sldMk cId="2217401680" sldId="3388"/>
        </pc:sldMkLst>
      </pc:sldChg>
      <pc:sldChg chg="new del">
        <pc:chgData name="Natividad Gomez-Roman" userId="b215dd60-5f9c-4d7a-8a21-7346cd045852" providerId="ADAL" clId="{284B556B-A9D0-4869-A8A0-D7ACB483E486}" dt="2024-05-20T16:14:58.077" v="1335" actId="47"/>
        <pc:sldMkLst>
          <pc:docMk/>
          <pc:sldMk cId="2678610781" sldId="3388"/>
        </pc:sldMkLst>
      </pc:sldChg>
    </pc:docChg>
  </pc:docChgLst>
  <pc:docChgLst>
    <pc:chgData name="Natividad Gomez-Roman" userId="b215dd60-5f9c-4d7a-8a21-7346cd045852" providerId="ADAL" clId="{21250B67-19C5-4E58-8B1B-600AC79D4068}"/>
    <pc:docChg chg="addSld modSld sldOrd">
      <pc:chgData name="Natividad Gomez-Roman" userId="b215dd60-5f9c-4d7a-8a21-7346cd045852" providerId="ADAL" clId="{21250B67-19C5-4E58-8B1B-600AC79D4068}" dt="2024-05-21T08:10:07.208" v="84" actId="1076"/>
      <pc:docMkLst>
        <pc:docMk/>
      </pc:docMkLst>
      <pc:sldChg chg="addSp modSp">
        <pc:chgData name="Natividad Gomez-Roman" userId="b215dd60-5f9c-4d7a-8a21-7346cd045852" providerId="ADAL" clId="{21250B67-19C5-4E58-8B1B-600AC79D4068}" dt="2024-05-21T08:10:07.208" v="84" actId="1076"/>
        <pc:sldMkLst>
          <pc:docMk/>
          <pc:sldMk cId="1979045044" sldId="371"/>
        </pc:sldMkLst>
        <pc:spChg chg="mod">
          <ac:chgData name="Natividad Gomez-Roman" userId="b215dd60-5f9c-4d7a-8a21-7346cd045852" providerId="ADAL" clId="{21250B67-19C5-4E58-8B1B-600AC79D4068}" dt="2024-05-21T08:10:03.677" v="83" actId="1076"/>
          <ac:spMkLst>
            <pc:docMk/>
            <pc:sldMk cId="1979045044" sldId="371"/>
            <ac:spMk id="7" creationId="{73466AFF-A692-4E1D-9FC8-905F03CD0727}"/>
          </ac:spMkLst>
        </pc:spChg>
        <pc:picChg chg="add mod">
          <ac:chgData name="Natividad Gomez-Roman" userId="b215dd60-5f9c-4d7a-8a21-7346cd045852" providerId="ADAL" clId="{21250B67-19C5-4E58-8B1B-600AC79D4068}" dt="2024-05-21T08:10:07.208" v="84" actId="1076"/>
          <ac:picMkLst>
            <pc:docMk/>
            <pc:sldMk cId="1979045044" sldId="371"/>
            <ac:picMk id="2" creationId="{6ABC4EAE-A693-4818-8154-CDAB3D69117E}"/>
          </ac:picMkLst>
        </pc:picChg>
      </pc:sldChg>
      <pc:sldChg chg="ord">
        <pc:chgData name="Natividad Gomez-Roman" userId="b215dd60-5f9c-4d7a-8a21-7346cd045852" providerId="ADAL" clId="{21250B67-19C5-4E58-8B1B-600AC79D4068}" dt="2024-05-21T08:08:40.644" v="65"/>
        <pc:sldMkLst>
          <pc:docMk/>
          <pc:sldMk cId="3152853684" sldId="466"/>
        </pc:sldMkLst>
      </pc:sldChg>
      <pc:sldChg chg="modSp">
        <pc:chgData name="Natividad Gomez-Roman" userId="b215dd60-5f9c-4d7a-8a21-7346cd045852" providerId="ADAL" clId="{21250B67-19C5-4E58-8B1B-600AC79D4068}" dt="2024-05-21T08:09:16.519" v="80" actId="1076"/>
        <pc:sldMkLst>
          <pc:docMk/>
          <pc:sldMk cId="1601881563" sldId="3386"/>
        </pc:sldMkLst>
        <pc:spChg chg="mod">
          <ac:chgData name="Natividad Gomez-Roman" userId="b215dd60-5f9c-4d7a-8a21-7346cd045852" providerId="ADAL" clId="{21250B67-19C5-4E58-8B1B-600AC79D4068}" dt="2024-05-21T08:09:16.519" v="80" actId="1076"/>
          <ac:spMkLst>
            <pc:docMk/>
            <pc:sldMk cId="1601881563" sldId="3386"/>
            <ac:spMk id="45" creationId="{66D4FCA1-4F88-70D4-21DB-97F489719E6A}"/>
          </ac:spMkLst>
        </pc:spChg>
      </pc:sldChg>
      <pc:sldChg chg="addSp modSp add">
        <pc:chgData name="Natividad Gomez-Roman" userId="b215dd60-5f9c-4d7a-8a21-7346cd045852" providerId="ADAL" clId="{21250B67-19C5-4E58-8B1B-600AC79D4068}" dt="2024-05-21T08:07:23.308" v="64" actId="1076"/>
        <pc:sldMkLst>
          <pc:docMk/>
          <pc:sldMk cId="1278797280" sldId="3389"/>
        </pc:sldMkLst>
        <pc:spChg chg="add mod">
          <ac:chgData name="Natividad Gomez-Roman" userId="b215dd60-5f9c-4d7a-8a21-7346cd045852" providerId="ADAL" clId="{21250B67-19C5-4E58-8B1B-600AC79D4068}" dt="2024-05-21T08:07:23.308" v="64" actId="1076"/>
          <ac:spMkLst>
            <pc:docMk/>
            <pc:sldMk cId="1278797280" sldId="3389"/>
            <ac:spMk id="3" creationId="{AC81F896-1BD7-4307-9BA7-2CB2E8292FEB}"/>
          </ac:spMkLst>
        </pc:spChg>
        <pc:picChg chg="add mod">
          <ac:chgData name="Natividad Gomez-Roman" userId="b215dd60-5f9c-4d7a-8a21-7346cd045852" providerId="ADAL" clId="{21250B67-19C5-4E58-8B1B-600AC79D4068}" dt="2024-05-21T08:04:27.611" v="6" actId="1076"/>
          <ac:picMkLst>
            <pc:docMk/>
            <pc:sldMk cId="1278797280" sldId="3389"/>
            <ac:picMk id="2" creationId="{259690DD-1CAC-45ED-AC72-33E0AC0761A1}"/>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kbb20212\Desktop\CERRO\24h-G7-Mitotic%20Catastrophe.xlsx"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kbb20212\Downloads\results_imagej.csv"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accent4">
                  <a:lumMod val="20000"/>
                  <a:lumOff val="80000"/>
                </a:schemeClr>
              </a:solidFill>
              <a:ln>
                <a:solidFill>
                  <a:schemeClr val="tx1">
                    <a:lumMod val="50000"/>
                    <a:lumOff val="50000"/>
                  </a:schemeClr>
                </a:solidFill>
              </a:ln>
              <a:effectLst/>
            </c:spPr>
            <c:extLst>
              <c:ext xmlns:c16="http://schemas.microsoft.com/office/drawing/2014/chart" uri="{C3380CC4-5D6E-409C-BE32-E72D297353CC}">
                <c16:uniqueId val="{00000001-4632-4590-BEEE-508929DB9E3F}"/>
              </c:ext>
            </c:extLst>
          </c:dPt>
          <c:dPt>
            <c:idx val="1"/>
            <c:invertIfNegative val="0"/>
            <c:bubble3D val="0"/>
            <c:spPr>
              <a:solidFill>
                <a:schemeClr val="bg2">
                  <a:lumMod val="75000"/>
                </a:schemeClr>
              </a:solidFill>
              <a:ln>
                <a:solidFill>
                  <a:schemeClr val="tx1">
                    <a:lumMod val="50000"/>
                    <a:lumOff val="50000"/>
                  </a:schemeClr>
                </a:solidFill>
              </a:ln>
              <a:effectLst/>
            </c:spPr>
            <c:extLst>
              <c:ext xmlns:c16="http://schemas.microsoft.com/office/drawing/2014/chart" uri="{C3380CC4-5D6E-409C-BE32-E72D297353CC}">
                <c16:uniqueId val="{00000003-4632-4590-BEEE-508929DB9E3F}"/>
              </c:ext>
            </c:extLst>
          </c:dPt>
          <c:dPt>
            <c:idx val="2"/>
            <c:invertIfNegative val="0"/>
            <c:bubble3D val="0"/>
            <c:spPr>
              <a:solidFill>
                <a:schemeClr val="accent4">
                  <a:lumMod val="20000"/>
                  <a:lumOff val="80000"/>
                </a:schemeClr>
              </a:solidFill>
              <a:ln>
                <a:solidFill>
                  <a:schemeClr val="tx1">
                    <a:lumMod val="50000"/>
                    <a:lumOff val="50000"/>
                  </a:schemeClr>
                </a:solidFill>
              </a:ln>
              <a:effectLst/>
            </c:spPr>
            <c:extLst>
              <c:ext xmlns:c16="http://schemas.microsoft.com/office/drawing/2014/chart" uri="{C3380CC4-5D6E-409C-BE32-E72D297353CC}">
                <c16:uniqueId val="{00000005-4632-4590-BEEE-508929DB9E3F}"/>
              </c:ext>
            </c:extLst>
          </c:dPt>
          <c:dPt>
            <c:idx val="3"/>
            <c:invertIfNegative val="0"/>
            <c:bubble3D val="0"/>
            <c:spPr>
              <a:solidFill>
                <a:schemeClr val="bg2">
                  <a:lumMod val="75000"/>
                </a:schemeClr>
              </a:solidFill>
              <a:ln>
                <a:solidFill>
                  <a:schemeClr val="tx1">
                    <a:lumMod val="50000"/>
                    <a:lumOff val="50000"/>
                  </a:schemeClr>
                </a:solidFill>
              </a:ln>
              <a:effectLst/>
            </c:spPr>
            <c:extLst>
              <c:ext xmlns:c16="http://schemas.microsoft.com/office/drawing/2014/chart" uri="{C3380CC4-5D6E-409C-BE32-E72D297353CC}">
                <c16:uniqueId val="{00000007-4632-4590-BEEE-508929DB9E3F}"/>
              </c:ext>
            </c:extLst>
          </c:dPt>
          <c:errBars>
            <c:errBarType val="both"/>
            <c:errValType val="cust"/>
            <c:noEndCap val="0"/>
            <c:plus>
              <c:numRef>
                <c:f>Sheet1!$O$5:$R$5</c:f>
                <c:numCache>
                  <c:formatCode>General</c:formatCode>
                  <c:ptCount val="4"/>
                  <c:pt idx="0">
                    <c:v>0.3</c:v>
                  </c:pt>
                  <c:pt idx="1">
                    <c:v>0.23</c:v>
                  </c:pt>
                  <c:pt idx="2">
                    <c:v>0.22</c:v>
                  </c:pt>
                  <c:pt idx="3">
                    <c:v>0.15</c:v>
                  </c:pt>
                </c:numCache>
              </c:numRef>
            </c:plus>
            <c:minus>
              <c:numRef>
                <c:f>Sheet1!$O$5:$R$5</c:f>
                <c:numCache>
                  <c:formatCode>General</c:formatCode>
                  <c:ptCount val="4"/>
                  <c:pt idx="0">
                    <c:v>0.3</c:v>
                  </c:pt>
                  <c:pt idx="1">
                    <c:v>0.23</c:v>
                  </c:pt>
                  <c:pt idx="2">
                    <c:v>0.22</c:v>
                  </c:pt>
                  <c:pt idx="3">
                    <c:v>0.15</c:v>
                  </c:pt>
                </c:numCache>
              </c:numRef>
            </c:minus>
            <c:spPr>
              <a:noFill/>
              <a:ln w="9525" cap="flat" cmpd="sng" algn="ctr">
                <a:solidFill>
                  <a:schemeClr val="dk1">
                    <a:lumMod val="50000"/>
                    <a:lumOff val="50000"/>
                  </a:schemeClr>
                </a:solidFill>
                <a:round/>
              </a:ln>
              <a:effectLst/>
            </c:spPr>
          </c:errBars>
          <c:cat>
            <c:multiLvlStrRef>
              <c:f>Sheet1!$O$1:$R$3</c:f>
              <c:multiLvlStrCache>
                <c:ptCount val="4"/>
                <c:lvl>
                  <c:pt idx="0">
                    <c:v>2 Gy</c:v>
                  </c:pt>
                  <c:pt idx="1">
                    <c:v>Pitavastatin + 2 Gy</c:v>
                  </c:pt>
                  <c:pt idx="2">
                    <c:v>2 Gy</c:v>
                  </c:pt>
                  <c:pt idx="3">
                    <c:v>Pitavastatin + 2 Gy</c:v>
                  </c:pt>
                </c:lvl>
                <c:lvl>
                  <c:pt idx="0">
                    <c:v>% Mitotic cells</c:v>
                  </c:pt>
                  <c:pt idx="2">
                    <c:v>% Mitotic Catastrophe cells</c:v>
                  </c:pt>
                </c:lvl>
              </c:multiLvlStrCache>
            </c:multiLvlStrRef>
          </c:cat>
          <c:val>
            <c:numRef>
              <c:f>Sheet1!$O$4:$R$4</c:f>
              <c:numCache>
                <c:formatCode>General</c:formatCode>
                <c:ptCount val="4"/>
                <c:pt idx="0">
                  <c:v>3.6303630363036303</c:v>
                </c:pt>
                <c:pt idx="1">
                  <c:v>2.4691358024691357</c:v>
                </c:pt>
                <c:pt idx="2">
                  <c:v>0.66006600660066006</c:v>
                </c:pt>
                <c:pt idx="3">
                  <c:v>3.0864197530864197</c:v>
                </c:pt>
              </c:numCache>
            </c:numRef>
          </c:val>
          <c:extLst>
            <c:ext xmlns:c16="http://schemas.microsoft.com/office/drawing/2014/chart" uri="{C3380CC4-5D6E-409C-BE32-E72D297353CC}">
              <c16:uniqueId val="{00000008-4632-4590-BEEE-508929DB9E3F}"/>
            </c:ext>
          </c:extLst>
        </c:ser>
        <c:dLbls>
          <c:showLegendKey val="0"/>
          <c:showVal val="0"/>
          <c:showCatName val="0"/>
          <c:showSerName val="0"/>
          <c:showPercent val="0"/>
          <c:showBubbleSize val="0"/>
        </c:dLbls>
        <c:gapWidth val="150"/>
        <c:axId val="2007230767"/>
        <c:axId val="1588733871"/>
      </c:barChart>
      <c:catAx>
        <c:axId val="2007230767"/>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en-US"/>
          </a:p>
        </c:txPr>
        <c:crossAx val="1588733871"/>
        <c:crosses val="autoZero"/>
        <c:auto val="1"/>
        <c:lblAlgn val="ctr"/>
        <c:lblOffset val="100"/>
        <c:noMultiLvlLbl val="0"/>
      </c:catAx>
      <c:valAx>
        <c:axId val="1588733871"/>
        <c:scaling>
          <c:orientation val="minMax"/>
        </c:scaling>
        <c:delete val="0"/>
        <c:axPos val="l"/>
        <c:title>
          <c:tx>
            <c:rich>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r>
                  <a:rPr lang="en-GB"/>
                  <a:t>Percentage</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crossAx val="20072307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All!$A$2:$A$444</cx:f>
        <cx:lvl ptCount="443" formatCode="General">
          <cx:pt idx="5">102</cx:pt>
          <cx:pt idx="6">60</cx:pt>
          <cx:pt idx="7">114</cx:pt>
          <cx:pt idx="8">132</cx:pt>
          <cx:pt idx="9">163</cx:pt>
          <cx:pt idx="15">89.5</cx:pt>
          <cx:pt idx="16">44.75</cx:pt>
          <cx:pt idx="17">82</cx:pt>
          <cx:pt idx="18">117</cx:pt>
          <cx:pt idx="19">80</cx:pt>
          <cx:pt idx="20">75</cx:pt>
          <cx:pt idx="29">71</cx:pt>
          <cx:pt idx="30">89</cx:pt>
          <cx:pt idx="31">184</cx:pt>
          <cx:pt idx="32">84</cx:pt>
          <cx:pt idx="33">175</cx:pt>
          <cx:pt idx="34">188</cx:pt>
          <cx:pt idx="35">177</cx:pt>
          <cx:pt idx="36">170</cx:pt>
          <cx:pt idx="42">102</cx:pt>
          <cx:pt idx="43">60</cx:pt>
          <cx:pt idx="44">114</cx:pt>
          <cx:pt idx="45">132</cx:pt>
          <cx:pt idx="46">163</cx:pt>
          <cx:pt idx="55">226</cx:pt>
          <cx:pt idx="56">156</cx:pt>
          <cx:pt idx="57">145</cx:pt>
          <cx:pt idx="58">182</cx:pt>
          <cx:pt idx="59">178</cx:pt>
          <cx:pt idx="60">192</cx:pt>
          <cx:pt idx="61">155</cx:pt>
          <cx:pt idx="62">204</cx:pt>
          <cx:pt idx="73">176</cx:pt>
          <cx:pt idx="74">183</cx:pt>
          <cx:pt idx="75">67</cx:pt>
          <cx:pt idx="76">44</cx:pt>
          <cx:pt idx="77">88</cx:pt>
          <cx:pt idx="78">94</cx:pt>
          <cx:pt idx="79">75</cx:pt>
          <cx:pt idx="80">26</cx:pt>
          <cx:pt idx="81">104</cx:pt>
          <cx:pt idx="82">111</cx:pt>
          <cx:pt idx="94">133</cx:pt>
          <cx:pt idx="95">111</cx:pt>
          <cx:pt idx="96">230</cx:pt>
          <cx:pt idx="97">78</cx:pt>
          <cx:pt idx="98">115</cx:pt>
          <cx:pt idx="99">105</cx:pt>
          <cx:pt idx="100">43</cx:pt>
          <cx:pt idx="101">139</cx:pt>
          <cx:pt idx="102">113</cx:pt>
          <cx:pt idx="103">106</cx:pt>
          <cx:pt idx="104">156</cx:pt>
          <cx:pt idx="114">31</cx:pt>
          <cx:pt idx="115">124</cx:pt>
          <cx:pt idx="116">46</cx:pt>
          <cx:pt idx="117">104</cx:pt>
          <cx:pt idx="118">208</cx:pt>
          <cx:pt idx="119">150</cx:pt>
          <cx:pt idx="120">138</cx:pt>
          <cx:pt idx="121">123</cx:pt>
          <cx:pt idx="122">157</cx:pt>
          <cx:pt idx="136">209</cx:pt>
          <cx:pt idx="137">111</cx:pt>
          <cx:pt idx="138">238</cx:pt>
          <cx:pt idx="139">151.66666666666666</cx:pt>
          <cx:pt idx="140">151.66666666666666</cx:pt>
          <cx:pt idx="141">151.66666666666666</cx:pt>
          <cx:pt idx="142">115</cx:pt>
          <cx:pt idx="143">115</cx:pt>
          <cx:pt idx="144">101</cx:pt>
          <cx:pt idx="145">79</cx:pt>
          <cx:pt idx="146">84</cx:pt>
          <cx:pt idx="147">107</cx:pt>
          <cx:pt idx="148">77</cx:pt>
          <cx:pt idx="149">104</cx:pt>
          <cx:pt idx="160">116</cx:pt>
          <cx:pt idx="161">87</cx:pt>
          <cx:pt idx="162">79</cx:pt>
          <cx:pt idx="163">80</cx:pt>
          <cx:pt idx="164">207</cx:pt>
          <cx:pt idx="165">95</cx:pt>
          <cx:pt idx="166">228</cx:pt>
          <cx:pt idx="167">83</cx:pt>
          <cx:pt idx="168">92</cx:pt>
          <cx:pt idx="169">49</cx:pt>
          <cx:pt idx="183">102</cx:pt>
          <cx:pt idx="184">167</cx:pt>
          <cx:pt idx="185">95</cx:pt>
          <cx:pt idx="186">153</cx:pt>
          <cx:pt idx="187">77</cx:pt>
          <cx:pt idx="188">140</cx:pt>
          <cx:pt idx="189">19</cx:pt>
          <cx:pt idx="190">130</cx:pt>
          <cx:pt idx="191">83</cx:pt>
          <cx:pt idx="192">113</cx:pt>
          <cx:pt idx="193">146.5</cx:pt>
          <cx:pt idx="194">146.5</cx:pt>
          <cx:pt idx="195">139</cx:pt>
          <cx:pt idx="196">35</cx:pt>
          <cx:pt idx="218">58</cx:pt>
          <cx:pt idx="219">177</cx:pt>
          <cx:pt idx="220">74</cx:pt>
          <cx:pt idx="221">111</cx:pt>
          <cx:pt idx="222">32</cx:pt>
          <cx:pt idx="223">91</cx:pt>
          <cx:pt idx="224">78</cx:pt>
          <cx:pt idx="225">85</cx:pt>
          <cx:pt idx="226">39</cx:pt>
          <cx:pt idx="227">67</cx:pt>
          <cx:pt idx="228">14</cx:pt>
          <cx:pt idx="229">186</cx:pt>
          <cx:pt idx="230">40</cx:pt>
          <cx:pt idx="231">67</cx:pt>
          <cx:pt idx="232">65</cx:pt>
          <cx:pt idx="233">40</cx:pt>
          <cx:pt idx="234">151</cx:pt>
          <cx:pt idx="235">84</cx:pt>
          <cx:pt idx="236">29</cx:pt>
          <cx:pt idx="237">138</cx:pt>
          <cx:pt idx="238">80</cx:pt>
          <cx:pt idx="251">94</cx:pt>
          <cx:pt idx="252">17</cx:pt>
          <cx:pt idx="253">100</cx:pt>
          <cx:pt idx="254">50</cx:pt>
          <cx:pt idx="255">147</cx:pt>
          <cx:pt idx="256">63</cx:pt>
          <cx:pt idx="257">49</cx:pt>
          <cx:pt idx="258">34</cx:pt>
          <cx:pt idx="259">74</cx:pt>
          <cx:pt idx="260">37</cx:pt>
          <cx:pt idx="261">74</cx:pt>
          <cx:pt idx="262">36</cx:pt>
          <cx:pt idx="273">116</cx:pt>
          <cx:pt idx="274">73</cx:pt>
          <cx:pt idx="275">111</cx:pt>
          <cx:pt idx="276">140</cx:pt>
          <cx:pt idx="277">127</cx:pt>
          <cx:pt idx="278">42</cx:pt>
          <cx:pt idx="279">97</cx:pt>
          <cx:pt idx="280">127</cx:pt>
          <cx:pt idx="281">68</cx:pt>
          <cx:pt idx="282">102</cx:pt>
          <cx:pt idx="296">122</cx:pt>
          <cx:pt idx="297">126</cx:pt>
          <cx:pt idx="298">62</cx:pt>
          <cx:pt idx="299">106</cx:pt>
          <cx:pt idx="300">97</cx:pt>
          <cx:pt idx="301">84</cx:pt>
          <cx:pt idx="302">143</cx:pt>
          <cx:pt idx="303">75</cx:pt>
          <cx:pt idx="304">42</cx:pt>
          <cx:pt idx="305">18</cx:pt>
          <cx:pt idx="306">31</cx:pt>
          <cx:pt idx="307">134</cx:pt>
          <cx:pt idx="308">143</cx:pt>
        </cx:lvl>
      </cx:numDim>
    </cx:data>
    <cx:data id="1">
      <cx:numDim type="val">
        <cx:f>All!$B$2:$B$444</cx:f>
        <cx:lvl ptCount="443" formatCode="General">
          <cx:pt idx="5">102</cx:pt>
          <cx:pt idx="6">60</cx:pt>
          <cx:pt idx="7">114</cx:pt>
          <cx:pt idx="8">132</cx:pt>
          <cx:pt idx="9">163</cx:pt>
          <cx:pt idx="21">211</cx:pt>
          <cx:pt idx="22">128</cx:pt>
          <cx:pt idx="23">82</cx:pt>
          <cx:pt idx="24">108</cx:pt>
          <cx:pt idx="25">199</cx:pt>
          <cx:pt idx="26">99</cx:pt>
          <cx:pt idx="27">140</cx:pt>
          <cx:pt idx="28">131</cx:pt>
          <cx:pt idx="29">129</cx:pt>
          <cx:pt idx="30">54</cx:pt>
          <cx:pt idx="31">95</cx:pt>
          <cx:pt idx="41">156</cx:pt>
          <cx:pt idx="42">193</cx:pt>
          <cx:pt idx="43">125</cx:pt>
          <cx:pt idx="44">91</cx:pt>
          <cx:pt idx="45">146</cx:pt>
          <cx:pt idx="46">143</cx:pt>
          <cx:pt idx="47">110</cx:pt>
          <cx:pt idx="48">149</cx:pt>
          <cx:pt idx="49">201</cx:pt>
          <cx:pt idx="67">98</cx:pt>
          <cx:pt idx="68">131</cx:pt>
          <cx:pt idx="69">274</cx:pt>
          <cx:pt idx="70">79</cx:pt>
          <cx:pt idx="71">165</cx:pt>
          <cx:pt idx="72">148</cx:pt>
          <cx:pt idx="73">200</cx:pt>
          <cx:pt idx="74">194</cx:pt>
          <cx:pt idx="75">210</cx:pt>
          <cx:pt idx="76">124</cx:pt>
          <cx:pt idx="77">107</cx:pt>
          <cx:pt idx="78">129</cx:pt>
          <cx:pt idx="79">185</cx:pt>
          <cx:pt idx="80">161</cx:pt>
          <cx:pt idx="81">145</cx:pt>
          <cx:pt idx="82">184</cx:pt>
          <cx:pt idx="83">182</cx:pt>
          <cx:pt idx="90">153</cx:pt>
          <cx:pt idx="91">158</cx:pt>
          <cx:pt idx="92">186</cx:pt>
          <cx:pt idx="93">107</cx:pt>
          <cx:pt idx="94">90</cx:pt>
          <cx:pt idx="95">48</cx:pt>
          <cx:pt idx="101">216</cx:pt>
          <cx:pt idx="102">189.66666666666666</cx:pt>
          <cx:pt idx="103">150</cx:pt>
          <cx:pt idx="104">167</cx:pt>
          <cx:pt idx="105">159</cx:pt>
          <cx:pt idx="126">152</cx:pt>
          <cx:pt idx="127">280</cx:pt>
          <cx:pt idx="128">111</cx:pt>
          <cx:pt idx="129">70</cx:pt>
          <cx:pt idx="130">81</cx:pt>
          <cx:pt idx="131">83</cx:pt>
          <cx:pt idx="132">23</cx:pt>
          <cx:pt idx="133">180</cx:pt>
          <cx:pt idx="134">229</cx:pt>
          <cx:pt idx="135">195.5</cx:pt>
          <cx:pt idx="136">128.5</cx:pt>
          <cx:pt idx="137">136</cx:pt>
          <cx:pt idx="138">260</cx:pt>
          <cx:pt idx="139">139</cx:pt>
          <cx:pt idx="140">144</cx:pt>
          <cx:pt idx="141">146</cx:pt>
          <cx:pt idx="142">114</cx:pt>
          <cx:pt idx="143">196</cx:pt>
          <cx:pt idx="144">151</cx:pt>
          <cx:pt idx="145">146</cx:pt>
          <cx:pt idx="154">171</cx:pt>
          <cx:pt idx="155">199</cx:pt>
          <cx:pt idx="156">122</cx:pt>
          <cx:pt idx="157">161</cx:pt>
          <cx:pt idx="158">173</cx:pt>
          <cx:pt idx="159">156</cx:pt>
          <cx:pt idx="160">317</cx:pt>
          <cx:pt idx="161">179</cx:pt>
          <cx:pt idx="169">159</cx:pt>
          <cx:pt idx="170">164</cx:pt>
          <cx:pt idx="171">161</cx:pt>
          <cx:pt idx="172">259</cx:pt>
          <cx:pt idx="173">188</cx:pt>
          <cx:pt idx="174">192</cx:pt>
          <cx:pt idx="175">203</cx:pt>
          <cx:pt idx="194">131</cx:pt>
          <cx:pt idx="195">120</cx:pt>
          <cx:pt idx="196">131</cx:pt>
          <cx:pt idx="197">209</cx:pt>
          <cx:pt idx="198">100</cx:pt>
          <cx:pt idx="199">279</cx:pt>
          <cx:pt idx="200">133</cx:pt>
          <cx:pt idx="201">171</cx:pt>
          <cx:pt idx="202">135</cx:pt>
          <cx:pt idx="203">65</cx:pt>
          <cx:pt idx="204">160.5</cx:pt>
          <cx:pt idx="205">170</cx:pt>
          <cx:pt idx="206">121</cx:pt>
          <cx:pt idx="207">112</cx:pt>
          <cx:pt idx="208">151</cx:pt>
          <cx:pt idx="209">236</cx:pt>
          <cx:pt idx="210">159</cx:pt>
          <cx:pt idx="211">98</cx:pt>
          <cx:pt idx="228">181</cx:pt>
          <cx:pt idx="229">259.5</cx:pt>
          <cx:pt idx="230">204</cx:pt>
          <cx:pt idx="231">300</cx:pt>
          <cx:pt idx="232">204</cx:pt>
          <cx:pt idx="233">204</cx:pt>
          <cx:pt idx="234">247</cx:pt>
          <cx:pt idx="235">186</cx:pt>
          <cx:pt idx="236">388</cx:pt>
          <cx:pt idx="237">166</cx:pt>
          <cx:pt idx="238">218</cx:pt>
          <cx:pt idx="239">133</cx:pt>
          <cx:pt idx="240">187</cx:pt>
          <cx:pt idx="241">79</cx:pt>
          <cx:pt idx="242">183</cx:pt>
          <cx:pt idx="243">161</cx:pt>
          <cx:pt idx="262">125</cx:pt>
          <cx:pt idx="263">272</cx:pt>
          <cx:pt idx="264">132</cx:pt>
          <cx:pt idx="265">136</cx:pt>
          <cx:pt idx="266">118</cx:pt>
          <cx:pt idx="267">151</cx:pt>
          <cx:pt idx="268">57</cx:pt>
          <cx:pt idx="269">175</cx:pt>
          <cx:pt idx="270">213</cx:pt>
          <cx:pt idx="271">149</cx:pt>
          <cx:pt idx="272">129</cx:pt>
          <cx:pt idx="273">124</cx:pt>
          <cx:pt idx="274">202.5</cx:pt>
          <cx:pt idx="275">181</cx:pt>
          <cx:pt idx="276">266</cx:pt>
          <cx:pt idx="277">82</cx:pt>
          <cx:pt idx="278">170</cx:pt>
          <cx:pt idx="279">111.5</cx:pt>
          <cx:pt idx="290">253</cx:pt>
          <cx:pt idx="291">289</cx:pt>
          <cx:pt idx="292">222</cx:pt>
          <cx:pt idx="293">278</cx:pt>
          <cx:pt idx="294">295</cx:pt>
          <cx:pt idx="295">195</cx:pt>
          <cx:pt idx="296">234</cx:pt>
          <cx:pt idx="297">128</cx:pt>
          <cx:pt idx="298">148</cx:pt>
          <cx:pt idx="299">238</cx:pt>
          <cx:pt idx="312">249</cx:pt>
          <cx:pt idx="313">364</cx:pt>
          <cx:pt idx="314">292</cx:pt>
          <cx:pt idx="315">363</cx:pt>
          <cx:pt idx="316">373</cx:pt>
          <cx:pt idx="317">253</cx:pt>
          <cx:pt idx="318">13</cx:pt>
          <cx:pt idx="319">314</cx:pt>
          <cx:pt idx="320">171</cx:pt>
          <cx:pt idx="321">236</cx:pt>
          <cx:pt idx="322">143</cx:pt>
          <cx:pt idx="323">202</cx:pt>
        </cx:lvl>
      </cx:numDim>
    </cx:data>
    <cx:data id="2">
      <cx:numDim type="val">
        <cx:f>All!$C$2:$C$444</cx:f>
        <cx:lvl ptCount="443" formatCode="General"/>
      </cx:numDim>
    </cx:data>
    <cx:data id="3">
      <cx:numDim type="val">
        <cx:f>All!$D$2:$D$444</cx:f>
        <cx:lvl ptCount="443" formatCode="General">
          <cx:pt idx="9">70</cx:pt>
          <cx:pt idx="10">83</cx:pt>
          <cx:pt idx="11">101</cx:pt>
          <cx:pt idx="12">80</cx:pt>
          <cx:pt idx="13">109</cx:pt>
          <cx:pt idx="14">65</cx:pt>
          <cx:pt idx="15">64</cx:pt>
          <cx:pt idx="16">58</cx:pt>
          <cx:pt idx="17">53</cx:pt>
          <cx:pt idx="24">78</cx:pt>
          <cx:pt idx="25">77</cx:pt>
          <cx:pt idx="26">66</cx:pt>
          <cx:pt idx="27">127</cx:pt>
          <cx:pt idx="28">131</cx:pt>
          <cx:pt idx="29">49</cx:pt>
          <cx:pt idx="35">91</cx:pt>
          <cx:pt idx="36">95</cx:pt>
          <cx:pt idx="37">28</cx:pt>
          <cx:pt idx="38">104</cx:pt>
          <cx:pt idx="39">65</cx:pt>
          <cx:pt idx="47">207</cx:pt>
          <cx:pt idx="48">78</cx:pt>
          <cx:pt idx="49">112</cx:pt>
          <cx:pt idx="50">95</cx:pt>
          <cx:pt idx="51">38</cx:pt>
          <cx:pt idx="52">108</cx:pt>
          <cx:pt idx="53">41</cx:pt>
          <cx:pt idx="54">32</cx:pt>
          <cx:pt idx="76">86</cx:pt>
          <cx:pt idx="77">28</cx:pt>
          <cx:pt idx="78">108</cx:pt>
          <cx:pt idx="79">113</cx:pt>
          <cx:pt idx="80">98</cx:pt>
          <cx:pt idx="81">78</cx:pt>
          <cx:pt idx="82">54</cx:pt>
          <cx:pt idx="83">100</cx:pt>
          <cx:pt idx="84">55</cx:pt>
          <cx:pt idx="85">114</cx:pt>
          <cx:pt idx="86">52</cx:pt>
          <cx:pt idx="87">22</cx:pt>
          <cx:pt idx="88">65</cx:pt>
          <cx:pt idx="89">156</cx:pt>
          <cx:pt idx="90">121</cx:pt>
          <cx:pt idx="91">116</cx:pt>
          <cx:pt idx="92">118</cx:pt>
          <cx:pt idx="93">24</cx:pt>
          <cx:pt idx="94">76</cx:pt>
          <cx:pt idx="95">18</cx:pt>
          <cx:pt idx="96">48</cx:pt>
          <cx:pt idx="128">111</cx:pt>
          <cx:pt idx="129">288</cx:pt>
          <cx:pt idx="130">120</cx:pt>
          <cx:pt idx="131">125</cx:pt>
          <cx:pt idx="132">149.5</cx:pt>
          <cx:pt idx="133">79</cx:pt>
          <cx:pt idx="134">230</cx:pt>
          <cx:pt idx="135">152</cx:pt>
          <cx:pt idx="136">9</cx:pt>
          <cx:pt idx="137">96</cx:pt>
          <cx:pt idx="138">24</cx:pt>
          <cx:pt idx="139">154</cx:pt>
          <cx:pt idx="140">93</cx:pt>
          <cx:pt idx="141">68</cx:pt>
          <cx:pt idx="142">79</cx:pt>
          <cx:pt idx="143">54</cx:pt>
          <cx:pt idx="144">59</cx:pt>
          <cx:pt idx="145">173</cx:pt>
          <cx:pt idx="146">22</cx:pt>
          <cx:pt idx="147">174</cx:pt>
          <cx:pt idx="148">40</cx:pt>
          <cx:pt idx="149">173</cx:pt>
          <cx:pt idx="150">121</cx:pt>
          <cx:pt idx="151">35</cx:pt>
          <cx:pt idx="152">101</cx:pt>
          <cx:pt idx="153">138</cx:pt>
          <cx:pt idx="154">87</cx:pt>
          <cx:pt idx="155">77</cx:pt>
          <cx:pt idx="156">157</cx:pt>
          <cx:pt idx="157">130</cx:pt>
          <cx:pt idx="158">193</cx:pt>
          <cx:pt idx="166">59</cx:pt>
          <cx:pt idx="167">71</cx:pt>
          <cx:pt idx="168">50</cx:pt>
          <cx:pt idx="169">108</cx:pt>
          <cx:pt idx="170">85</cx:pt>
          <cx:pt idx="171">76</cx:pt>
          <cx:pt idx="172">91</cx:pt>
          <cx:pt idx="200">45</cx:pt>
          <cx:pt idx="201">45</cx:pt>
          <cx:pt idx="202">59</cx:pt>
          <cx:pt idx="203">44</cx:pt>
          <cx:pt idx="204">26</cx:pt>
          <cx:pt idx="205">93.5</cx:pt>
          <cx:pt idx="206">38</cx:pt>
          <cx:pt idx="207">95</cx:pt>
          <cx:pt idx="208">52</cx:pt>
          <cx:pt idx="209">89</cx:pt>
          <cx:pt idx="210">68</cx:pt>
          <cx:pt idx="211">22</cx:pt>
          <cx:pt idx="212">18</cx:pt>
          <cx:pt idx="213">66</cx:pt>
          <cx:pt idx="214">23</cx:pt>
          <cx:pt idx="215">56</cx:pt>
          <cx:pt idx="216">25</cx:pt>
          <cx:pt idx="217">103</cx:pt>
          <cx:pt idx="218">115</cx:pt>
          <cx:pt idx="219">96</cx:pt>
          <cx:pt idx="220">81</cx:pt>
          <cx:pt idx="221">36</cx:pt>
          <cx:pt idx="222">31</cx:pt>
          <cx:pt idx="238">24</cx:pt>
          <cx:pt idx="239">120</cx:pt>
          <cx:pt idx="240">47</cx:pt>
          <cx:pt idx="241">20</cx:pt>
          <cx:pt idx="242">149</cx:pt>
          <cx:pt idx="243">40</cx:pt>
          <cx:pt idx="244">126</cx:pt>
          <cx:pt idx="245">54</cx:pt>
          <cx:pt idx="246">137</cx:pt>
          <cx:pt idx="247">25</cx:pt>
          <cx:pt idx="248">58</cx:pt>
          <cx:pt idx="249">100</cx:pt>
          <cx:pt idx="250">74</cx:pt>
          <cx:pt idx="251">101</cx:pt>
          <cx:pt idx="252">75</cx:pt>
          <cx:pt idx="261">45</cx:pt>
          <cx:pt idx="262">39</cx:pt>
          <cx:pt idx="263">25</cx:pt>
          <cx:pt idx="264">33</cx:pt>
          <cx:pt idx="265">36</cx:pt>
          <cx:pt idx="266">28</cx:pt>
          <cx:pt idx="267">22</cx:pt>
          <cx:pt idx="268">87</cx:pt>
          <cx:pt idx="286">41</cx:pt>
          <cx:pt idx="287">33</cx:pt>
          <cx:pt idx="288">31</cx:pt>
          <cx:pt idx="289">53</cx:pt>
          <cx:pt idx="290">85</cx:pt>
          <cx:pt idx="291">40.333333333333336</cx:pt>
          <cx:pt idx="292">46.666666666666664</cx:pt>
          <cx:pt idx="293">41</cx:pt>
          <cx:pt idx="294">44</cx:pt>
          <cx:pt idx="295">35</cx:pt>
          <cx:pt idx="296">60</cx:pt>
          <cx:pt idx="297">27</cx:pt>
          <cx:pt idx="298">34</cx:pt>
          <cx:pt idx="299">83</cx:pt>
          <cx:pt idx="300">39</cx:pt>
          <cx:pt idx="301">38</cx:pt>
          <cx:pt idx="302">25</cx:pt>
          <cx:pt idx="313">40</cx:pt>
          <cx:pt idx="314">40</cx:pt>
          <cx:pt idx="315">75</cx:pt>
          <cx:pt idx="316">1</cx:pt>
          <cx:pt idx="317">15</cx:pt>
          <cx:pt idx="318">44</cx:pt>
          <cx:pt idx="319">61</cx:pt>
          <cx:pt idx="320">31</cx:pt>
          <cx:pt idx="321">44</cx:pt>
          <cx:pt idx="322">41</cx:pt>
          <cx:pt idx="329">50</cx:pt>
          <cx:pt idx="330">105</cx:pt>
          <cx:pt idx="331">85</cx:pt>
          <cx:pt idx="332">25</cx:pt>
          <cx:pt idx="333">78</cx:pt>
          <cx:pt idx="334">40</cx:pt>
          <cx:pt idx="350">11</cx:pt>
          <cx:pt idx="351">24</cx:pt>
          <cx:pt idx="352">87</cx:pt>
          <cx:pt idx="353">16</cx:pt>
          <cx:pt idx="354">45</cx:pt>
          <cx:pt idx="355">107</cx:pt>
          <cx:pt idx="356">37</cx:pt>
          <cx:pt idx="357">34</cx:pt>
          <cx:pt idx="358">22</cx:pt>
          <cx:pt idx="359">83</cx:pt>
          <cx:pt idx="360">26</cx:pt>
          <cx:pt idx="361">118</cx:pt>
          <cx:pt idx="362">37</cx:pt>
          <cx:pt idx="363">93</cx:pt>
          <cx:pt idx="364">65</cx:pt>
        </cx:lvl>
      </cx:numDim>
    </cx:data>
    <cx:data id="4">
      <cx:numDim type="val">
        <cx:f>All!$E$2:$E$444</cx:f>
        <cx:lvl ptCount="443" formatCode="General">
          <cx:pt idx="38">58</cx:pt>
          <cx:pt idx="39">50</cx:pt>
          <cx:pt idx="40">66</cx:pt>
          <cx:pt idx="41">145</cx:pt>
          <cx:pt idx="42">91</cx:pt>
          <cx:pt idx="43">67</cx:pt>
          <cx:pt idx="44">46</cx:pt>
          <cx:pt idx="45">35</cx:pt>
          <cx:pt idx="46">76</cx:pt>
          <cx:pt idx="47">104</cx:pt>
          <cx:pt idx="48">60</cx:pt>
          <cx:pt idx="49">98</cx:pt>
          <cx:pt idx="50">56</cx:pt>
          <cx:pt idx="51">115</cx:pt>
          <cx:pt idx="52">109</cx:pt>
          <cx:pt idx="53">113</cx:pt>
          <cx:pt idx="54">80</cx:pt>
          <cx:pt idx="55">85</cx:pt>
          <cx:pt idx="56">35</cx:pt>
          <cx:pt idx="57">52</cx:pt>
          <cx:pt idx="58">98</cx:pt>
          <cx:pt idx="59">74</cx:pt>
          <cx:pt idx="60">108</cx:pt>
          <cx:pt idx="61">71</cx:pt>
          <cx:pt idx="62">49</cx:pt>
          <cx:pt idx="63">55</cx:pt>
          <cx:pt idx="64">53</cx:pt>
          <cx:pt idx="65">27</cx:pt>
          <cx:pt idx="66">59</cx:pt>
          <cx:pt idx="67">77</cx:pt>
          <cx:pt idx="68">39</cx:pt>
          <cx:pt idx="69">44</cx:pt>
          <cx:pt idx="70">132</cx:pt>
          <cx:pt idx="71">68</cx:pt>
          <cx:pt idx="72">58</cx:pt>
          <cx:pt idx="73">56</cx:pt>
          <cx:pt idx="74">32</cx:pt>
          <cx:pt idx="84">63</cx:pt>
          <cx:pt idx="85">143</cx:pt>
          <cx:pt idx="86">84</cx:pt>
          <cx:pt idx="87">237</cx:pt>
          <cx:pt idx="88">173</cx:pt>
          <cx:pt idx="89">146</cx:pt>
          <cx:pt idx="90">149</cx:pt>
          <cx:pt idx="91">152</cx:pt>
          <cx:pt idx="92">61</cx:pt>
          <cx:pt idx="130">94</cx:pt>
          <cx:pt idx="131">46</cx:pt>
          <cx:pt idx="132">230</cx:pt>
          <cx:pt idx="133">134</cx:pt>
          <cx:pt idx="134">66</cx:pt>
          <cx:pt idx="135">66</cx:pt>
          <cx:pt idx="136">75</cx:pt>
          <cx:pt idx="137">80</cx:pt>
          <cx:pt idx="138">86</cx:pt>
          <cx:pt idx="139">120</cx:pt>
          <cx:pt idx="140">35</cx:pt>
          <cx:pt idx="141">131</cx:pt>
          <cx:pt idx="142">100</cx:pt>
          <cx:pt idx="143">110</cx:pt>
          <cx:pt idx="144">64</cx:pt>
          <cx:pt idx="145">84</cx:pt>
          <cx:pt idx="146">97</cx:pt>
          <cx:pt idx="147">54</cx:pt>
          <cx:pt idx="148">33</cx:pt>
          <cx:pt idx="149">65</cx:pt>
          <cx:pt idx="150">117</cx:pt>
          <cx:pt idx="151">78</cx:pt>
          <cx:pt idx="152">36</cx:pt>
          <cx:pt idx="153">48</cx:pt>
          <cx:pt idx="154">61</cx:pt>
          <cx:pt idx="155">44</cx:pt>
          <cx:pt idx="156">206</cx:pt>
          <cx:pt idx="157">66</cx:pt>
          <cx:pt idx="158">137</cx:pt>
          <cx:pt idx="159">232</cx:pt>
          <cx:pt idx="168">85</cx:pt>
          <cx:pt idx="169">98</cx:pt>
          <cx:pt idx="170">96</cx:pt>
          <cx:pt idx="171">94</cx:pt>
          <cx:pt idx="172">77</cx:pt>
          <cx:pt idx="173">101</cx:pt>
          <cx:pt idx="174">66</cx:pt>
          <cx:pt idx="175">78</cx:pt>
          <cx:pt idx="185">109</cx:pt>
          <cx:pt idx="186">26</cx:pt>
          <cx:pt idx="187">39</cx:pt>
          <cx:pt idx="188">70</cx:pt>
          <cx:pt idx="189">37</cx:pt>
          <cx:pt idx="190">93</cx:pt>
          <cx:pt idx="191">42</cx:pt>
          <cx:pt idx="192">23</cx:pt>
          <cx:pt idx="193">30</cx:pt>
          <cx:pt idx="207">14</cx:pt>
          <cx:pt idx="208">57</cx:pt>
          <cx:pt idx="209">66</cx:pt>
          <cx:pt idx="210">76</cx:pt>
          <cx:pt idx="211">98</cx:pt>
          <cx:pt idx="212">86</cx:pt>
          <cx:pt idx="213">48</cx:pt>
          <cx:pt idx="214">172</cx:pt>
          <cx:pt idx="215">51</cx:pt>
          <cx:pt idx="216">73</cx:pt>
          <cx:pt idx="217">48</cx:pt>
          <cx:pt idx="218">79</cx:pt>
          <cx:pt idx="219">86</cx:pt>
          <cx:pt idx="237">56</cx:pt>
          <cx:pt idx="238">57</cx:pt>
          <cx:pt idx="239">13</cx:pt>
          <cx:pt idx="240">51</cx:pt>
          <cx:pt idx="241">14</cx:pt>
          <cx:pt idx="242">62</cx:pt>
          <cx:pt idx="243">101</cx:pt>
          <cx:pt idx="244">122</cx:pt>
          <cx:pt idx="245">33</cx:pt>
          <cx:pt idx="246">56</cx:pt>
          <cx:pt idx="247">52</cx:pt>
          <cx:pt idx="248">52</cx:pt>
          <cx:pt idx="249">122</cx:pt>
          <cx:pt idx="250">122</cx:pt>
          <cx:pt idx="251">78</cx:pt>
          <cx:pt idx="270">80</cx:pt>
          <cx:pt idx="271">128</cx:pt>
          <cx:pt idx="272">64</cx:pt>
          <cx:pt idx="273">65</cx:pt>
          <cx:pt idx="274">53</cx:pt>
          <cx:pt idx="275">36</cx:pt>
          <cx:pt idx="276">53</cx:pt>
          <cx:pt idx="277">71</cx:pt>
          <cx:pt idx="278">52</cx:pt>
          <cx:pt idx="279">35</cx:pt>
          <cx:pt idx="280">64</cx:pt>
          <cx:pt idx="281">74</cx:pt>
          <cx:pt idx="282">55</cx:pt>
          <cx:pt idx="283">56</cx:pt>
          <cx:pt idx="284">75</cx:pt>
          <cx:pt idx="285">64</cx:pt>
          <cx:pt idx="286">80</cx:pt>
          <cx:pt idx="287">54</cx:pt>
          <cx:pt idx="319">47</cx:pt>
          <cx:pt idx="320">46</cx:pt>
          <cx:pt idx="321">44</cx:pt>
          <cx:pt idx="322">66</cx:pt>
          <cx:pt idx="323">153</cx:pt>
          <cx:pt idx="324">12</cx:pt>
          <cx:pt idx="325">21</cx:pt>
          <cx:pt idx="326">51</cx:pt>
          <cx:pt idx="327">53</cx:pt>
          <cx:pt idx="328">122</cx:pt>
          <cx:pt idx="329">31</cx:pt>
          <cx:pt idx="330">44</cx:pt>
          <cx:pt idx="331">71</cx:pt>
          <cx:pt idx="332">64</cx:pt>
          <cx:pt idx="333">77</cx:pt>
          <cx:pt idx="334">137</cx:pt>
          <cx:pt idx="335">165</cx:pt>
          <cx:pt idx="336">45</cx:pt>
          <cx:pt idx="337">46</cx:pt>
          <cx:pt idx="338">68</cx:pt>
          <cx:pt idx="339">62</cx:pt>
          <cx:pt idx="340">109</cx:pt>
          <cx:pt idx="341">39</cx:pt>
          <cx:pt idx="342">75</cx:pt>
          <cx:pt idx="343">106</cx:pt>
          <cx:pt idx="344">136</cx:pt>
          <cx:pt idx="375">84</cx:pt>
          <cx:pt idx="376">70</cx:pt>
          <cx:pt idx="377">75</cx:pt>
          <cx:pt idx="378">72</cx:pt>
          <cx:pt idx="379">37</cx:pt>
          <cx:pt idx="380">37</cx:pt>
          <cx:pt idx="381">42</cx:pt>
          <cx:pt idx="382">40</cx:pt>
          <cx:pt idx="383">65</cx:pt>
          <cx:pt idx="384">27</cx:pt>
          <cx:pt idx="385">81</cx:pt>
          <cx:pt idx="386">22</cx:pt>
          <cx:pt idx="387">78</cx:pt>
          <cx:pt idx="388">45</cx:pt>
          <cx:pt idx="389">40</cx:pt>
          <cx:pt idx="390">23</cx:pt>
          <cx:pt idx="391">55</cx:pt>
          <cx:pt idx="392">51</cx:pt>
          <cx:pt idx="393">54</cx:pt>
          <cx:pt idx="394">36</cx:pt>
          <cx:pt idx="395">56</cx:pt>
          <cx:pt idx="396">54</cx:pt>
          <cx:pt idx="397">47</cx:pt>
          <cx:pt idx="398">89.5</cx:pt>
          <cx:pt idx="399">49</cx:pt>
          <cx:pt idx="400">67</cx:pt>
          <cx:pt idx="401">45</cx:pt>
          <cx:pt idx="402">50</cx:pt>
          <cx:pt idx="403">77</cx:pt>
          <cx:pt idx="417">38</cx:pt>
          <cx:pt idx="418">40</cx:pt>
          <cx:pt idx="419">92</cx:pt>
          <cx:pt idx="420">25</cx:pt>
          <cx:pt idx="421">26</cx:pt>
          <cx:pt idx="422">19</cx:pt>
          <cx:pt idx="423">32</cx:pt>
          <cx:pt idx="424">36</cx:pt>
          <cx:pt idx="425">30</cx:pt>
          <cx:pt idx="426">81</cx:pt>
          <cx:pt idx="427">85</cx:pt>
          <cx:pt idx="428">21</cx:pt>
          <cx:pt idx="436">51</cx:pt>
          <cx:pt idx="437">152</cx:pt>
          <cx:pt idx="438">64</cx:pt>
          <cx:pt idx="439">53</cx:pt>
          <cx:pt idx="440">68</cx:pt>
          <cx:pt idx="441">70</cx:pt>
        </cx:lvl>
      </cx:numDim>
    </cx:data>
    <cx:data id="5">
      <cx:numDim type="val">
        <cx:f>All!$F$2:$F$444</cx:f>
        <cx:lvl ptCount="443" formatCode="General"/>
      </cx:numDim>
    </cx:data>
    <cx:data id="6">
      <cx:numDim type="val">
        <cx:f>All!$G$2:$G$444</cx:f>
        <cx:lvl ptCount="443" formatCode="General">
          <cx:pt idx="23">3</cx:pt>
          <cx:pt idx="24">4</cx:pt>
          <cx:pt idx="25">23</cx:pt>
          <cx:pt idx="26">55</cx:pt>
          <cx:pt idx="27">16</cx:pt>
          <cx:pt idx="28">3</cx:pt>
          <cx:pt idx="29">2</cx:pt>
          <cx:pt idx="30">6</cx:pt>
          <cx:pt idx="31">3</cx:pt>
          <cx:pt idx="32">2</cx:pt>
          <cx:pt idx="33">2</cx:pt>
          <cx:pt idx="34">26</cx:pt>
          <cx:pt idx="35">1</cx:pt>
          <cx:pt idx="36">17</cx:pt>
          <cx:pt idx="37">3</cx:pt>
          <cx:pt idx="38">4</cx:pt>
          <cx:pt idx="39">1</cx:pt>
          <cx:pt idx="40">5</cx:pt>
          <cx:pt idx="41">42</cx:pt>
          <cx:pt idx="42">5</cx:pt>
          <cx:pt idx="43">6</cx:pt>
          <cx:pt idx="44">3</cx:pt>
          <cx:pt idx="45">53</cx:pt>
          <cx:pt idx="94">5</cx:pt>
          <cx:pt idx="95">56</cx:pt>
          <cx:pt idx="96">28</cx:pt>
          <cx:pt idx="97">19</cx:pt>
          <cx:pt idx="98">14</cx:pt>
          <cx:pt idx="99">7</cx:pt>
          <cx:pt idx="100">6</cx:pt>
          <cx:pt idx="101">26.5</cx:pt>
          <cx:pt idx="102">19</cx:pt>
          <cx:pt idx="103">14</cx:pt>
          <cx:pt idx="104">29</cx:pt>
          <cx:pt idx="105">4</cx:pt>
          <cx:pt idx="106">0</cx:pt>
          <cx:pt idx="107">24</cx:pt>
          <cx:pt idx="108">10</cx:pt>
          <cx:pt idx="109">19</cx:pt>
          <cx:pt idx="110">34</cx:pt>
          <cx:pt idx="111">21</cx:pt>
          <cx:pt idx="112">17</cx:pt>
          <cx:pt idx="113">9</cx:pt>
          <cx:pt idx="114">15</cx:pt>
          <cx:pt idx="115">1</cx:pt>
          <cx:pt idx="116">4</cx:pt>
          <cx:pt idx="117">10</cx:pt>
          <cx:pt idx="118">4</cx:pt>
          <cx:pt idx="119">16</cx:pt>
          <cx:pt idx="120">5</cx:pt>
          <cx:pt idx="121">1</cx:pt>
          <cx:pt idx="122">9</cx:pt>
          <cx:pt idx="123">10</cx:pt>
          <cx:pt idx="124">14</cx:pt>
          <cx:pt idx="125">0</cx:pt>
          <cx:pt idx="126">2</cx:pt>
          <cx:pt idx="127">26</cx:pt>
          <cx:pt idx="128">34</cx:pt>
          <cx:pt idx="129">6</cx:pt>
          <cx:pt idx="130">28</cx:pt>
          <cx:pt idx="131">8</cx:pt>
          <cx:pt idx="132">15</cx:pt>
          <cx:pt idx="133">19</cx:pt>
          <cx:pt idx="134">11</cx:pt>
          <cx:pt idx="135">37</cx:pt>
          <cx:pt idx="136">1</cx:pt>
          <cx:pt idx="137">12</cx:pt>
          <cx:pt idx="138">4</cx:pt>
          <cx:pt idx="139">49</cx:pt>
          <cx:pt idx="140">5</cx:pt>
          <cx:pt idx="141">6</cx:pt>
          <cx:pt idx="170">47</cx:pt>
          <cx:pt idx="171">13</cx:pt>
          <cx:pt idx="172">18</cx:pt>
          <cx:pt idx="173">10</cx:pt>
          <cx:pt idx="174">7</cx:pt>
          <cx:pt idx="175">1</cx:pt>
          <cx:pt idx="176">55</cx:pt>
          <cx:pt idx="177">21</cx:pt>
          <cx:pt idx="178">16</cx:pt>
          <cx:pt idx="179">54</cx:pt>
          <cx:pt idx="180">0</cx:pt>
          <cx:pt idx="181">20</cx:pt>
          <cx:pt idx="182">3</cx:pt>
          <cx:pt idx="183">37</cx:pt>
          <cx:pt idx="184">38</cx:pt>
          <cx:pt idx="185">14</cx:pt>
          <cx:pt idx="186">15</cx:pt>
          <cx:pt idx="187">12</cx:pt>
          <cx:pt idx="188">11</cx:pt>
          <cx:pt idx="189">0</cx:pt>
          <cx:pt idx="190">14</cx:pt>
          <cx:pt idx="191">2</cx:pt>
          <cx:pt idx="192">0</cx:pt>
          <cx:pt idx="193">2</cx:pt>
          <cx:pt idx="194">8</cx:pt>
          <cx:pt idx="195">0</cx:pt>
          <cx:pt idx="196">3</cx:pt>
          <cx:pt idx="197">2</cx:pt>
          <cx:pt idx="214">61</cx:pt>
          <cx:pt idx="215">15</cx:pt>
          <cx:pt idx="216">7</cx:pt>
          <cx:pt idx="217">9</cx:pt>
          <cx:pt idx="218">12</cx:pt>
          <cx:pt idx="219">55</cx:pt>
          <cx:pt idx="220">8</cx:pt>
          <cx:pt idx="221">45</cx:pt>
          <cx:pt idx="222">29</cx:pt>
          <cx:pt idx="223">35</cx:pt>
          <cx:pt idx="224">44</cx:pt>
          <cx:pt idx="225">3</cx:pt>
          <cx:pt idx="226">46</cx:pt>
          <cx:pt idx="227">52</cx:pt>
          <cx:pt idx="228">48</cx:pt>
          <cx:pt idx="229">7</cx:pt>
          <cx:pt idx="254">63</cx:pt>
          <cx:pt idx="255">97</cx:pt>
          <cx:pt idx="256">61</cx:pt>
          <cx:pt idx="257">41</cx:pt>
          <cx:pt idx="258">4</cx:pt>
          <cx:pt idx="259">16</cx:pt>
          <cx:pt idx="260">11</cx:pt>
          <cx:pt idx="261">5</cx:pt>
          <cx:pt idx="262">40</cx:pt>
          <cx:pt idx="263">61</cx:pt>
          <cx:pt idx="264">59</cx:pt>
          <cx:pt idx="265">8</cx:pt>
          <cx:pt idx="266">13</cx:pt>
          <cx:pt idx="267">47</cx:pt>
          <cx:pt idx="268">14</cx:pt>
          <cx:pt idx="269">44</cx:pt>
          <cx:pt idx="270">43.5</cx:pt>
          <cx:pt idx="271">37</cx:pt>
          <cx:pt idx="272">14</cx:pt>
          <cx:pt idx="273">30</cx:pt>
          <cx:pt idx="274">2</cx:pt>
          <cx:pt idx="275">1</cx:pt>
          <cx:pt idx="276">65</cx:pt>
          <cx:pt idx="277">6</cx:pt>
          <cx:pt idx="293">10</cx:pt>
          <cx:pt idx="294">9</cx:pt>
          <cx:pt idx="295">12</cx:pt>
          <cx:pt idx="296">69</cx:pt>
          <cx:pt idx="297">34</cx:pt>
          <cx:pt idx="298">20</cx:pt>
          <cx:pt idx="299">7</cx:pt>
          <cx:pt idx="300">24</cx:pt>
          <cx:pt idx="301">15</cx:pt>
          <cx:pt idx="302">62</cx:pt>
          <cx:pt idx="303">26</cx:pt>
          <cx:pt idx="304">32</cx:pt>
          <cx:pt idx="305">21</cx:pt>
          <cx:pt idx="306">11</cx:pt>
          <cx:pt idx="307">16</cx:pt>
          <cx:pt idx="323">12</cx:pt>
          <cx:pt idx="324">0</cx:pt>
          <cx:pt idx="325">3</cx:pt>
          <cx:pt idx="326">0</cx:pt>
          <cx:pt idx="327">16</cx:pt>
          <cx:pt idx="328">53</cx:pt>
          <cx:pt idx="329">3</cx:pt>
          <cx:pt idx="330">2</cx:pt>
          <cx:pt idx="331">3</cx:pt>
          <cx:pt idx="332">2</cx:pt>
          <cx:pt idx="333">7</cx:pt>
          <cx:pt idx="334">1</cx:pt>
          <cx:pt idx="335">31.5</cx:pt>
          <cx:pt idx="336">2</cx:pt>
          <cx:pt idx="337">1</cx:pt>
          <cx:pt idx="353">2</cx:pt>
          <cx:pt idx="354">18</cx:pt>
          <cx:pt idx="355">5</cx:pt>
          <cx:pt idx="356">46</cx:pt>
          <cx:pt idx="357">8</cx:pt>
          <cx:pt idx="358">45</cx:pt>
          <cx:pt idx="359">15</cx:pt>
          <cx:pt idx="360">17</cx:pt>
          <cx:pt idx="361">11</cx:pt>
          <cx:pt idx="362">5</cx:pt>
          <cx:pt idx="363">59</cx:pt>
          <cx:pt idx="364">0</cx:pt>
          <cx:pt idx="365">9</cx:pt>
          <cx:pt idx="366">97</cx:pt>
          <cx:pt idx="367">6</cx:pt>
        </cx:lvl>
      </cx:numDim>
    </cx:data>
    <cx:data id="7">
      <cx:numDim type="val">
        <cx:f>All!$H$2:$H$444</cx:f>
        <cx:lvl ptCount="443" formatCode="General">
          <cx:pt idx="14">12</cx:pt>
          <cx:pt idx="15">28</cx:pt>
          <cx:pt idx="16">8</cx:pt>
          <cx:pt idx="17">43</cx:pt>
          <cx:pt idx="18">7</cx:pt>
          <cx:pt idx="19">13</cx:pt>
          <cx:pt idx="20">4</cx:pt>
          <cx:pt idx="21">16</cx:pt>
          <cx:pt idx="22">23</cx:pt>
          <cx:pt idx="23">47</cx:pt>
          <cx:pt idx="24">58</cx:pt>
          <cx:pt idx="25">16</cx:pt>
          <cx:pt idx="26">17</cx:pt>
          <cx:pt idx="38">28</cx:pt>
          <cx:pt idx="39">35</cx:pt>
          <cx:pt idx="40">17</cx:pt>
          <cx:pt idx="41">20</cx:pt>
          <cx:pt idx="42">23</cx:pt>
          <cx:pt idx="43">4</cx:pt>
          <cx:pt idx="44">15</cx:pt>
          <cx:pt idx="45">5</cx:pt>
          <cx:pt idx="46">18</cx:pt>
          <cx:pt idx="47">8</cx:pt>
          <cx:pt idx="48">55</cx:pt>
          <cx:pt idx="54">40</cx:pt>
          <cx:pt idx="55">21</cx:pt>
          <cx:pt idx="56">27</cx:pt>
          <cx:pt idx="57">31</cx:pt>
          <cx:pt idx="58">28</cx:pt>
          <cx:pt idx="84">65</cx:pt>
          <cx:pt idx="85">85</cx:pt>
          <cx:pt idx="86">89</cx:pt>
          <cx:pt idx="87">92</cx:pt>
          <cx:pt idx="88">28</cx:pt>
          <cx:pt idx="89">33</cx:pt>
          <cx:pt idx="90">28</cx:pt>
          <cx:pt idx="91">33</cx:pt>
          <cx:pt idx="92">39</cx:pt>
          <cx:pt idx="93">73</cx:pt>
          <cx:pt idx="94">54</cx:pt>
          <cx:pt idx="95">52</cx:pt>
          <cx:pt idx="96">54</cx:pt>
          <cx:pt idx="97">62</cx:pt>
          <cx:pt idx="98">27</cx:pt>
          <cx:pt idx="99">25</cx:pt>
          <cx:pt idx="100">43</cx:pt>
          <cx:pt idx="101">38</cx:pt>
          <cx:pt idx="102">56</cx:pt>
          <cx:pt idx="103">20</cx:pt>
          <cx:pt idx="104">22</cx:pt>
          <cx:pt idx="105">24</cx:pt>
          <cx:pt idx="106">40</cx:pt>
          <cx:pt idx="107">13</cx:pt>
          <cx:pt idx="108">23</cx:pt>
          <cx:pt idx="109">6</cx:pt>
          <cx:pt idx="120">10</cx:pt>
          <cx:pt idx="121">56</cx:pt>
          <cx:pt idx="122">119</cx:pt>
          <cx:pt idx="123">132</cx:pt>
          <cx:pt idx="124">118</cx:pt>
          <cx:pt idx="125">15</cx:pt>
          <cx:pt idx="126">57</cx:pt>
          <cx:pt idx="127">5</cx:pt>
          <cx:pt idx="128">69</cx:pt>
          <cx:pt idx="129">10</cx:pt>
          <cx:pt idx="174">10</cx:pt>
          <cx:pt idx="175">47</cx:pt>
          <cx:pt idx="176">7</cx:pt>
          <cx:pt idx="177">13</cx:pt>
          <cx:pt idx="178">13</cx:pt>
          <cx:pt idx="179">32</cx:pt>
          <cx:pt idx="180">7</cx:pt>
          <cx:pt idx="181">8</cx:pt>
          <cx:pt idx="182">5</cx:pt>
          <cx:pt idx="183">52</cx:pt>
          <cx:pt idx="184">9</cx:pt>
          <cx:pt idx="185">16</cx:pt>
          <cx:pt idx="186">15</cx:pt>
          <cx:pt idx="187">25</cx:pt>
          <cx:pt idx="188">87</cx:pt>
          <cx:pt idx="189">30</cx:pt>
          <cx:pt idx="190">3</cx:pt>
          <cx:pt idx="191">27</cx:pt>
          <cx:pt idx="192">32</cx:pt>
          <cx:pt idx="193">2</cx:pt>
          <cx:pt idx="194">79</cx:pt>
          <cx:pt idx="195">2</cx:pt>
          <cx:pt idx="196">3</cx:pt>
          <cx:pt idx="197">43</cx:pt>
          <cx:pt idx="198">1</cx:pt>
          <cx:pt idx="199">38</cx:pt>
          <cx:pt idx="200">8</cx:pt>
          <cx:pt idx="201">35</cx:pt>
          <cx:pt idx="202">1</cx:pt>
          <cx:pt idx="203">59</cx:pt>
          <cx:pt idx="204">2</cx:pt>
          <cx:pt idx="205">5</cx:pt>
          <cx:pt idx="206">1</cx:pt>
          <cx:pt idx="207">47</cx:pt>
          <cx:pt idx="208">55</cx:pt>
          <cx:pt idx="209">48</cx:pt>
          <cx:pt idx="210">3</cx:pt>
          <cx:pt idx="211">2</cx:pt>
          <cx:pt idx="212">7</cx:pt>
          <cx:pt idx="213">18</cx:pt>
          <cx:pt idx="214">8</cx:pt>
          <cx:pt idx="215">20</cx:pt>
          <cx:pt idx="229">95</cx:pt>
          <cx:pt idx="230">132</cx:pt>
          <cx:pt idx="231">23</cx:pt>
          <cx:pt idx="232">11</cx:pt>
          <cx:pt idx="233">2</cx:pt>
          <cx:pt idx="234">154</cx:pt>
          <cx:pt idx="235">77</cx:pt>
          <cx:pt idx="236">19</cx:pt>
          <cx:pt idx="237">122</cx:pt>
          <cx:pt idx="238">34</cx:pt>
          <cx:pt idx="239">3</cx:pt>
          <cx:pt idx="240">144</cx:pt>
          <cx:pt idx="241">136</cx:pt>
          <cx:pt idx="254">66</cx:pt>
          <cx:pt idx="255">50</cx:pt>
          <cx:pt idx="256">46</cx:pt>
          <cx:pt idx="257">58</cx:pt>
          <cx:pt idx="258">39</cx:pt>
          <cx:pt idx="259">55</cx:pt>
          <cx:pt idx="260">107</cx:pt>
          <cx:pt idx="261">27</cx:pt>
          <cx:pt idx="262">100</cx:pt>
          <cx:pt idx="263">19</cx:pt>
          <cx:pt idx="264">102</cx:pt>
          <cx:pt idx="265">11</cx:pt>
          <cx:pt idx="275">17</cx:pt>
          <cx:pt idx="276">22</cx:pt>
          <cx:pt idx="277">1</cx:pt>
          <cx:pt idx="278">26</cx:pt>
          <cx:pt idx="279">19</cx:pt>
          <cx:pt idx="280">17</cx:pt>
          <cx:pt idx="281">13</cx:pt>
          <cx:pt idx="282">103</cx:pt>
          <cx:pt idx="283">31</cx:pt>
          <cx:pt idx="326">24</cx:pt>
          <cx:pt idx="327">15</cx:pt>
          <cx:pt idx="328">16</cx:pt>
          <cx:pt idx="329">153</cx:pt>
          <cx:pt idx="330">9</cx:pt>
          <cx:pt idx="331">94</cx:pt>
          <cx:pt idx="332">35</cx:pt>
          <cx:pt idx="333">30</cx:pt>
          <cx:pt idx="334">60</cx:pt>
          <cx:pt idx="335">6</cx:pt>
          <cx:pt idx="336">5</cx:pt>
          <cx:pt idx="337">98</cx:pt>
          <cx:pt idx="338">17</cx:pt>
          <cx:pt idx="339">5</cx:pt>
          <cx:pt idx="340">1</cx:pt>
          <cx:pt idx="341">49</cx:pt>
          <cx:pt idx="342">43</cx:pt>
          <cx:pt idx="343">0</cx:pt>
          <cx:pt idx="344">80</cx:pt>
          <cx:pt idx="345">31</cx:pt>
          <cx:pt idx="346">2</cx:pt>
          <cx:pt idx="347">42</cx:pt>
          <cx:pt idx="348">11</cx:pt>
          <cx:pt idx="349">37</cx:pt>
          <cx:pt idx="350">76</cx:pt>
          <cx:pt idx="351">12</cx:pt>
          <cx:pt idx="352">3</cx:pt>
          <cx:pt idx="353">57</cx:pt>
          <cx:pt idx="354">82</cx:pt>
          <cx:pt idx="355">63</cx:pt>
          <cx:pt idx="356">26</cx:pt>
          <cx:pt idx="357">25</cx:pt>
          <cx:pt idx="358">5</cx:pt>
          <cx:pt idx="359">32</cx:pt>
          <cx:pt idx="360">36</cx:pt>
          <cx:pt idx="386">3</cx:pt>
          <cx:pt idx="387">21</cx:pt>
          <cx:pt idx="388">9</cx:pt>
          <cx:pt idx="389">116</cx:pt>
          <cx:pt idx="390">1</cx:pt>
          <cx:pt idx="391">1</cx:pt>
          <cx:pt idx="392">7</cx:pt>
          <cx:pt idx="393">2</cx:pt>
          <cx:pt idx="394">0</cx:pt>
          <cx:pt idx="395">3</cx:pt>
          <cx:pt idx="396">85</cx:pt>
          <cx:pt idx="397">1</cx:pt>
          <cx:pt idx="398">99</cx:pt>
          <cx:pt idx="399">8</cx:pt>
          <cx:pt idx="400">11</cx:pt>
          <cx:pt idx="401">77</cx:pt>
          <cx:pt idx="402">41</cx:pt>
          <cx:pt idx="403">88</cx:pt>
          <cx:pt idx="404">6</cx:pt>
        </cx:lvl>
      </cx:numDim>
    </cx:data>
  </cx:chartData>
  <cx:chart>
    <cx:title pos="t" align="ctr" overlay="0">
      <cx:tx>
        <cx:txData>
          <cx:v>G7 GBM </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panose="020F0502020204030204"/>
            </a:rPr>
            <a:t>G7 GBM </a:t>
          </a:r>
        </a:p>
      </cx:txPr>
    </cx:title>
    <cx:plotArea>
      <cx:plotAreaRegion>
        <cx:series layoutId="boxWhisker" uniqueId="{BCDD1FDD-7398-481F-8CB5-FB00896B0624}">
          <cx:tx>
            <cx:txData>
              <cx:f>All!$A$1</cx:f>
              <cx:v>2Gy</cx:v>
            </cx:txData>
          </cx:tx>
          <cx:spPr>
            <a:solidFill>
              <a:schemeClr val="bg2">
                <a:lumMod val="75000"/>
              </a:schemeClr>
            </a:solidFill>
            <a:ln>
              <a:solidFill>
                <a:schemeClr val="tx1">
                  <a:lumMod val="50000"/>
                  <a:lumOff val="50000"/>
                </a:schemeClr>
              </a:solidFill>
            </a:ln>
          </cx:spPr>
          <cx:dataId val="0"/>
          <cx:layoutPr>
            <cx:visibility meanLine="0" meanMarker="1" nonoutliers="0" outliers="1"/>
            <cx:statistics quartileMethod="exclusive"/>
          </cx:layoutPr>
        </cx:series>
        <cx:series layoutId="boxWhisker" uniqueId="{B359F7C7-FA45-47AF-B9C1-5E16BBB24985}">
          <cx:tx>
            <cx:txData>
              <cx:f>All!$B$1</cx:f>
              <cx:v>2Gy + PTV</cx:v>
            </cx:txData>
          </cx:tx>
          <cx:spPr>
            <a:solidFill>
              <a:schemeClr val="accent4">
                <a:lumMod val="40000"/>
                <a:lumOff val="60000"/>
              </a:schemeClr>
            </a:solidFill>
            <a:ln>
              <a:solidFill>
                <a:schemeClr val="tx1">
                  <a:lumMod val="50000"/>
                  <a:lumOff val="50000"/>
                </a:schemeClr>
              </a:solidFill>
            </a:ln>
          </cx:spPr>
          <cx:dataId val="1"/>
          <cx:layoutPr>
            <cx:visibility meanLine="0" meanMarker="1" nonoutliers="0" outliers="1"/>
            <cx:statistics quartileMethod="exclusive"/>
          </cx:layoutPr>
        </cx:series>
        <cx:series layoutId="boxWhisker" uniqueId="{CCEAC717-005E-4B2D-9C27-5CB546C6BE3F}">
          <cx:tx>
            <cx:txData>
              <cx:f>All!$C$1</cx:f>
              <cx:v/>
            </cx:txData>
          </cx:tx>
          <cx:dataId val="2"/>
          <cx:layoutPr>
            <cx:visibility meanLine="0" meanMarker="1" nonoutliers="0" outliers="1"/>
            <cx:statistics quartileMethod="exclusive"/>
          </cx:layoutPr>
        </cx:series>
        <cx:series layoutId="boxWhisker" uniqueId="{97834B1E-573B-41A1-8247-511A5279B164}">
          <cx:tx>
            <cx:txData>
              <cx:f>All!$D$1</cx:f>
              <cx:v>2Gy</cx:v>
            </cx:txData>
          </cx:tx>
          <cx:spPr>
            <a:solidFill>
              <a:schemeClr val="bg2">
                <a:lumMod val="75000"/>
              </a:schemeClr>
            </a:solidFill>
            <a:ln>
              <a:solidFill>
                <a:schemeClr val="tx1">
                  <a:lumMod val="50000"/>
                  <a:lumOff val="50000"/>
                </a:schemeClr>
              </a:solidFill>
            </a:ln>
          </cx:spPr>
          <cx:dataId val="3"/>
          <cx:layoutPr>
            <cx:visibility meanLine="0" meanMarker="1" nonoutliers="0" outliers="1"/>
            <cx:statistics quartileMethod="exclusive"/>
          </cx:layoutPr>
        </cx:series>
        <cx:series layoutId="boxWhisker" uniqueId="{C003AA14-5D9D-41B9-A4ED-72CDEE530017}">
          <cx:tx>
            <cx:txData>
              <cx:f>All!$E$1</cx:f>
              <cx:v>2Gy + PTV</cx:v>
            </cx:txData>
          </cx:tx>
          <cx:spPr>
            <a:solidFill>
              <a:schemeClr val="accent4">
                <a:lumMod val="40000"/>
                <a:lumOff val="60000"/>
              </a:schemeClr>
            </a:solidFill>
            <a:ln>
              <a:solidFill>
                <a:schemeClr val="tx1">
                  <a:lumMod val="50000"/>
                  <a:lumOff val="50000"/>
                </a:schemeClr>
              </a:solidFill>
            </a:ln>
          </cx:spPr>
          <cx:dataId val="4"/>
          <cx:layoutPr>
            <cx:visibility meanLine="0" meanMarker="1" nonoutliers="0" outliers="1"/>
            <cx:statistics quartileMethod="exclusive"/>
          </cx:layoutPr>
        </cx:series>
        <cx:series layoutId="boxWhisker" uniqueId="{A14621ED-E9B4-4DF0-8EB5-6B18C91C8398}">
          <cx:tx>
            <cx:txData>
              <cx:f>All!$F$1</cx:f>
              <cx:v/>
            </cx:txData>
          </cx:tx>
          <cx:dataId val="5"/>
          <cx:layoutPr>
            <cx:visibility meanLine="0" meanMarker="1" nonoutliers="0" outliers="1"/>
            <cx:statistics quartileMethod="exclusive"/>
          </cx:layoutPr>
        </cx:series>
        <cx:series layoutId="boxWhisker" uniqueId="{4D6A587D-A66F-4A65-BBD1-60DF71762D16}">
          <cx:tx>
            <cx:txData>
              <cx:f>All!$G$1</cx:f>
              <cx:v>2Gy</cx:v>
            </cx:txData>
          </cx:tx>
          <cx:spPr>
            <a:solidFill>
              <a:schemeClr val="bg2">
                <a:lumMod val="75000"/>
              </a:schemeClr>
            </a:solidFill>
            <a:ln>
              <a:solidFill>
                <a:schemeClr val="tx1">
                  <a:lumMod val="50000"/>
                  <a:lumOff val="50000"/>
                </a:schemeClr>
              </a:solidFill>
            </a:ln>
          </cx:spPr>
          <cx:dataId val="6"/>
          <cx:layoutPr>
            <cx:visibility meanLine="0" meanMarker="1" nonoutliers="0" outliers="1"/>
            <cx:statistics quartileMethod="exclusive"/>
          </cx:layoutPr>
        </cx:series>
        <cx:series layoutId="boxWhisker" uniqueId="{33B7C1C8-5E94-4E5B-8265-471B04B05FD1}">
          <cx:tx>
            <cx:txData>
              <cx:f>All!$H$1</cx:f>
              <cx:v>2Gy + PTV</cx:v>
            </cx:txData>
          </cx:tx>
          <cx:spPr>
            <a:solidFill>
              <a:schemeClr val="accent4">
                <a:lumMod val="40000"/>
                <a:lumOff val="60000"/>
              </a:schemeClr>
            </a:solidFill>
            <a:ln>
              <a:solidFill>
                <a:schemeClr val="tx1">
                  <a:lumMod val="50000"/>
                  <a:lumOff val="50000"/>
                </a:schemeClr>
              </a:solidFill>
            </a:ln>
          </cx:spPr>
          <cx:dataId val="7"/>
          <cx:layoutPr>
            <cx:visibility meanLine="0" meanMarker="1" nonoutliers="0" outliers="1"/>
            <cx:statistics quartileMethod="exclusive"/>
          </cx:layoutPr>
        </cx:series>
      </cx:plotAreaRegion>
      <cx:axis id="0">
        <cx:catScaling gapWidth="0.189999998"/>
        <cx:tickLabels/>
      </cx:axis>
      <cx:axis id="1">
        <cx:valScaling max="350"/>
        <cx:title>
          <cx:tx>
            <cx:txData>
              <cx:v>gammaH2AX foci / nucleus</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gammaH2AX foci / nucleus</a:t>
              </a:r>
            </a:p>
          </cx:txPr>
        </cx:title>
        <cx:majorTickMarks type="out"/>
        <cx:tickLabels/>
      </cx:axis>
    </cx:plotArea>
  </cx:chart>
  <cx:spPr>
    <a:solidFill>
      <a:schemeClr val="bg1"/>
    </a:solidFill>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4B18B-7D9B-4748-8497-EFA9CE186B92}" type="doc">
      <dgm:prSet loTypeId="urn:microsoft.com/office/officeart/2005/8/layout/hierarchy4" loCatId="hierarchy" qsTypeId="urn:microsoft.com/office/officeart/2005/8/quickstyle/simple1" qsCatId="simple" csTypeId="urn:microsoft.com/office/officeart/2005/8/colors/accent0_3" csCatId="mainScheme" phldr="1"/>
      <dgm:spPr/>
      <dgm:t>
        <a:bodyPr/>
        <a:lstStyle/>
        <a:p>
          <a:endParaRPr lang="en-GB"/>
        </a:p>
      </dgm:t>
    </dgm:pt>
    <dgm:pt modelId="{79BC42F3-6B29-4D46-B3EB-AF138BBD5E3B}">
      <dgm:prSet phldrT="[Text]" custT="1"/>
      <dgm:spPr>
        <a:noFill/>
        <a:ln>
          <a:solidFill>
            <a:schemeClr val="tx1"/>
          </a:solidFill>
        </a:ln>
      </dgm:spPr>
      <dgm:t>
        <a:bodyPr/>
        <a:lstStyle/>
        <a:p>
          <a:r>
            <a:rPr lang="en-GB" sz="1000" b="1">
              <a:solidFill>
                <a:schemeClr val="tx1"/>
              </a:solidFill>
              <a:latin typeface="Open Sans" panose="020B0606030504020204" pitchFamily="34" charset="0"/>
              <a:ea typeface="Open Sans" panose="020B0606030504020204" pitchFamily="34" charset="0"/>
              <a:cs typeface="Open Sans" panose="020B0606030504020204" pitchFamily="34" charset="0"/>
            </a:rPr>
            <a:t>Growth</a:t>
          </a:r>
        </a:p>
      </dgm:t>
    </dgm:pt>
    <dgm:pt modelId="{75A35BE0-8664-435E-BE9B-CA0AE2822505}" type="parTrans" cxnId="{A113337C-CC1E-4798-BC13-40D64C7C148F}">
      <dgm:prSet/>
      <dgm:spPr/>
      <dgm:t>
        <a:bodyPr/>
        <a:lstStyle/>
        <a:p>
          <a:endParaRPr lang="en-GB" sz="1050" b="1">
            <a:latin typeface="Seaford" panose="00000500000000000000" pitchFamily="2" charset="0"/>
          </a:endParaRPr>
        </a:p>
      </dgm:t>
    </dgm:pt>
    <dgm:pt modelId="{87769AFD-E533-45B8-BD7C-EAE9E15DA51F}" type="sibTrans" cxnId="{A113337C-CC1E-4798-BC13-40D64C7C148F}">
      <dgm:prSet/>
      <dgm:spPr/>
      <dgm:t>
        <a:bodyPr/>
        <a:lstStyle/>
        <a:p>
          <a:endParaRPr lang="en-GB" sz="1050" b="1">
            <a:latin typeface="Seaford" panose="00000500000000000000" pitchFamily="2" charset="0"/>
          </a:endParaRPr>
        </a:p>
      </dgm:t>
    </dgm:pt>
    <dgm:pt modelId="{F63F898A-30E7-466D-B5DE-84BF67BBA06B}">
      <dgm:prSet phldrT="[Text]" custT="1"/>
      <dgm:spPr>
        <a:noFill/>
        <a:ln>
          <a:solidFill>
            <a:schemeClr val="tx1"/>
          </a:solidFill>
        </a:ln>
      </dgm:spPr>
      <dgm:t>
        <a:bodyPr/>
        <a:lstStyle/>
        <a:p>
          <a:r>
            <a:rPr lang="en-GB" sz="1000" b="1">
              <a:solidFill>
                <a:schemeClr val="tx1"/>
              </a:solidFill>
              <a:latin typeface="Open Sans" panose="020B0606030504020204" pitchFamily="34" charset="0"/>
              <a:ea typeface="Open Sans" panose="020B0606030504020204" pitchFamily="34" charset="0"/>
              <a:cs typeface="Open Sans" panose="020B0606030504020204" pitchFamily="34" charset="0"/>
            </a:rPr>
            <a:t>Tumour microtubes</a:t>
          </a:r>
        </a:p>
      </dgm:t>
    </dgm:pt>
    <dgm:pt modelId="{627358C4-2626-4E5F-B9D0-43977E23D600}" type="parTrans" cxnId="{4E92F538-88F2-4CD3-93D6-A701AB361A66}">
      <dgm:prSet/>
      <dgm:spPr/>
      <dgm:t>
        <a:bodyPr/>
        <a:lstStyle/>
        <a:p>
          <a:endParaRPr lang="en-GB" sz="1050" b="1">
            <a:latin typeface="Seaford" panose="00000500000000000000" pitchFamily="2" charset="0"/>
          </a:endParaRPr>
        </a:p>
      </dgm:t>
    </dgm:pt>
    <dgm:pt modelId="{A21AD980-AFCF-4B93-BDBB-003EC0896D08}" type="sibTrans" cxnId="{4E92F538-88F2-4CD3-93D6-A701AB361A66}">
      <dgm:prSet/>
      <dgm:spPr/>
      <dgm:t>
        <a:bodyPr/>
        <a:lstStyle/>
        <a:p>
          <a:endParaRPr lang="en-GB" sz="1050" b="1">
            <a:latin typeface="Seaford" panose="00000500000000000000" pitchFamily="2" charset="0"/>
          </a:endParaRPr>
        </a:p>
      </dgm:t>
    </dgm:pt>
    <dgm:pt modelId="{8DA4B210-4D26-4C46-BFAB-52E7D7383A73}">
      <dgm:prSet custT="1"/>
      <dgm:spPr>
        <a:noFill/>
        <a:ln>
          <a:solidFill>
            <a:schemeClr val="tx1"/>
          </a:solidFill>
        </a:ln>
      </dgm:spPr>
      <dgm:t>
        <a:bodyPr/>
        <a:lstStyle/>
        <a:p>
          <a:r>
            <a:rPr lang="en-GB" sz="1000" b="1" err="1">
              <a:solidFill>
                <a:schemeClr val="tx1"/>
              </a:solidFill>
              <a:latin typeface="Open Sans" panose="020B0606030504020204" pitchFamily="34" charset="0"/>
              <a:ea typeface="Open Sans" panose="020B0606030504020204" pitchFamily="34" charset="0"/>
              <a:cs typeface="Open Sans" panose="020B0606030504020204" pitchFamily="34" charset="0"/>
            </a:rPr>
            <a:t>Tumourigenicity</a:t>
          </a:r>
          <a:endParaRPr lang="en-GB" sz="1000" b="1">
            <a:solidFill>
              <a:schemeClr val="tx1"/>
            </a:solidFill>
            <a:latin typeface="Open Sans" panose="020B0606030504020204" pitchFamily="34" charset="0"/>
            <a:ea typeface="Open Sans" panose="020B0606030504020204" pitchFamily="34" charset="0"/>
            <a:cs typeface="Open Sans" panose="020B0606030504020204" pitchFamily="34" charset="0"/>
          </a:endParaRPr>
        </a:p>
      </dgm:t>
    </dgm:pt>
    <dgm:pt modelId="{22F22124-5C94-43B4-8EFE-BC57C39C432A}" type="parTrans" cxnId="{3A5FA1E2-EAA5-4132-BB45-78285A95B677}">
      <dgm:prSet/>
      <dgm:spPr/>
      <dgm:t>
        <a:bodyPr/>
        <a:lstStyle/>
        <a:p>
          <a:endParaRPr lang="en-GB" sz="1050" b="1">
            <a:latin typeface="Seaford" panose="00000500000000000000" pitchFamily="2" charset="0"/>
          </a:endParaRPr>
        </a:p>
      </dgm:t>
    </dgm:pt>
    <dgm:pt modelId="{0839025D-25DE-4A96-9FEA-FEE30EAFC45F}" type="sibTrans" cxnId="{3A5FA1E2-EAA5-4132-BB45-78285A95B677}">
      <dgm:prSet/>
      <dgm:spPr/>
      <dgm:t>
        <a:bodyPr/>
        <a:lstStyle/>
        <a:p>
          <a:endParaRPr lang="en-GB" sz="1050" b="1">
            <a:latin typeface="Seaford" panose="00000500000000000000" pitchFamily="2" charset="0"/>
          </a:endParaRPr>
        </a:p>
      </dgm:t>
    </dgm:pt>
    <dgm:pt modelId="{46B0FF9D-E220-4AF7-9A61-3F5D1F6B7663}">
      <dgm:prSet custT="1"/>
      <dgm:spPr>
        <a:noFill/>
        <a:ln>
          <a:solidFill>
            <a:schemeClr val="tx1"/>
          </a:solidFill>
        </a:ln>
      </dgm:spPr>
      <dgm:t>
        <a:bodyPr/>
        <a:lstStyle/>
        <a:p>
          <a:r>
            <a:rPr lang="en-GB" sz="1000" b="1">
              <a:solidFill>
                <a:schemeClr val="tx1"/>
              </a:solidFill>
              <a:latin typeface="Open Sans" panose="020B0606030504020204" pitchFamily="34" charset="0"/>
              <a:ea typeface="Open Sans" panose="020B0606030504020204" pitchFamily="34" charset="0"/>
              <a:cs typeface="Open Sans" panose="020B0606030504020204" pitchFamily="34" charset="0"/>
            </a:rPr>
            <a:t>Clinical Response to Treatment</a:t>
          </a:r>
        </a:p>
      </dgm:t>
    </dgm:pt>
    <dgm:pt modelId="{8ED5F2FD-CCF2-4558-A853-EC7DCE5012E5}" type="sibTrans" cxnId="{F4C9293F-38F0-4DE1-86B0-D4B0DFE66DFA}">
      <dgm:prSet/>
      <dgm:spPr/>
      <dgm:t>
        <a:bodyPr/>
        <a:lstStyle/>
        <a:p>
          <a:endParaRPr lang="en-GB" sz="1050" b="1">
            <a:latin typeface="Seaford" panose="00000500000000000000" pitchFamily="2" charset="0"/>
          </a:endParaRPr>
        </a:p>
      </dgm:t>
    </dgm:pt>
    <dgm:pt modelId="{3CA73C64-58D2-4B28-B1F4-9DCE287968C1}" type="parTrans" cxnId="{F4C9293F-38F0-4DE1-86B0-D4B0DFE66DFA}">
      <dgm:prSet/>
      <dgm:spPr/>
      <dgm:t>
        <a:bodyPr/>
        <a:lstStyle/>
        <a:p>
          <a:endParaRPr lang="en-GB" sz="1050" b="1">
            <a:latin typeface="Seaford" panose="00000500000000000000" pitchFamily="2" charset="0"/>
          </a:endParaRPr>
        </a:p>
      </dgm:t>
    </dgm:pt>
    <dgm:pt modelId="{71F491D7-E192-4676-8F85-0D82FF53C647}">
      <dgm:prSet phldrT="[Text]" custT="1"/>
      <dgm:spPr>
        <a:noFill/>
        <a:ln>
          <a:solidFill>
            <a:schemeClr val="tx1"/>
          </a:solidFill>
        </a:ln>
      </dgm:spPr>
      <dgm:t>
        <a:bodyPr/>
        <a:lstStyle/>
        <a:p>
          <a:r>
            <a:rPr lang="en-GB" sz="1000" b="1" dirty="0">
              <a:solidFill>
                <a:schemeClr val="tx1"/>
              </a:solidFill>
              <a:latin typeface="Open Sans" panose="020B0606030504020204" pitchFamily="34" charset="0"/>
              <a:ea typeface="Open Sans" panose="020B0606030504020204" pitchFamily="34" charset="0"/>
              <a:cs typeface="Open Sans" panose="020B0606030504020204" pitchFamily="34" charset="0"/>
            </a:rPr>
            <a:t>Heterogeneity</a:t>
          </a:r>
        </a:p>
      </dgm:t>
    </dgm:pt>
    <dgm:pt modelId="{68DA773A-2E2A-4B4D-B898-D85AD9D29EAE}" type="sibTrans" cxnId="{9690EDED-A4B7-4634-A9C7-CDA151CB5797}">
      <dgm:prSet/>
      <dgm:spPr/>
      <dgm:t>
        <a:bodyPr/>
        <a:lstStyle/>
        <a:p>
          <a:endParaRPr lang="en-GB" sz="1050" b="1">
            <a:latin typeface="Seaford" panose="00000500000000000000" pitchFamily="2" charset="0"/>
          </a:endParaRPr>
        </a:p>
      </dgm:t>
    </dgm:pt>
    <dgm:pt modelId="{EFB6A6EC-69FE-4452-B367-ACCCED74E517}" type="parTrans" cxnId="{9690EDED-A4B7-4634-A9C7-CDA151CB5797}">
      <dgm:prSet/>
      <dgm:spPr/>
      <dgm:t>
        <a:bodyPr/>
        <a:lstStyle/>
        <a:p>
          <a:endParaRPr lang="en-GB" sz="1050" b="1">
            <a:latin typeface="Seaford" panose="00000500000000000000" pitchFamily="2" charset="0"/>
          </a:endParaRPr>
        </a:p>
      </dgm:t>
    </dgm:pt>
    <dgm:pt modelId="{8EE4643B-6EB8-442C-B06F-07D4A03B6624}">
      <dgm:prSet custT="1"/>
      <dgm:spPr>
        <a:noFill/>
        <a:ln>
          <a:noFill/>
        </a:ln>
      </dgm:spPr>
      <dgm:t>
        <a:bodyPr/>
        <a:lstStyle/>
        <a:p>
          <a:r>
            <a:rPr lang="en-GB" sz="20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3D model recapitulates glioblastoma tumour features and clinical response</a:t>
          </a:r>
        </a:p>
      </dgm:t>
    </dgm:pt>
    <dgm:pt modelId="{5330BCCA-810B-401E-B8E7-B08B335B21A5}" type="sibTrans" cxnId="{319CCCE7-90EC-47F7-BD50-B55855876A48}">
      <dgm:prSet/>
      <dgm:spPr/>
      <dgm:t>
        <a:bodyPr/>
        <a:lstStyle/>
        <a:p>
          <a:endParaRPr lang="en-GB" sz="1050" b="1">
            <a:latin typeface="Seaford" panose="00000500000000000000" pitchFamily="2" charset="0"/>
          </a:endParaRPr>
        </a:p>
      </dgm:t>
    </dgm:pt>
    <dgm:pt modelId="{5DF00552-F68D-4E3D-9618-37D53B66A424}" type="parTrans" cxnId="{319CCCE7-90EC-47F7-BD50-B55855876A48}">
      <dgm:prSet/>
      <dgm:spPr/>
      <dgm:t>
        <a:bodyPr/>
        <a:lstStyle/>
        <a:p>
          <a:endParaRPr lang="en-GB" sz="1050" b="1">
            <a:latin typeface="Seaford" panose="00000500000000000000" pitchFamily="2" charset="0"/>
          </a:endParaRPr>
        </a:p>
      </dgm:t>
    </dgm:pt>
    <dgm:pt modelId="{0600D8DB-F952-4CFB-B035-D8B215046F94}" type="pres">
      <dgm:prSet presAssocID="{FA34B18B-7D9B-4748-8497-EFA9CE186B92}" presName="Name0" presStyleCnt="0">
        <dgm:presLayoutVars>
          <dgm:chPref val="1"/>
          <dgm:dir/>
          <dgm:animOne val="branch"/>
          <dgm:animLvl val="lvl"/>
          <dgm:resizeHandles/>
        </dgm:presLayoutVars>
      </dgm:prSet>
      <dgm:spPr/>
    </dgm:pt>
    <dgm:pt modelId="{0D40DA64-704A-4531-B956-044225491506}" type="pres">
      <dgm:prSet presAssocID="{8EE4643B-6EB8-442C-B06F-07D4A03B6624}" presName="vertOne" presStyleCnt="0"/>
      <dgm:spPr/>
    </dgm:pt>
    <dgm:pt modelId="{F257AC43-CE16-40BA-904B-AD2DDA6268A3}" type="pres">
      <dgm:prSet presAssocID="{8EE4643B-6EB8-442C-B06F-07D4A03B6624}" presName="txOne" presStyleLbl="node0" presStyleIdx="0" presStyleCnt="1" custScaleY="102635" custLinFactNeighborX="40" custLinFactNeighborY="8037">
        <dgm:presLayoutVars>
          <dgm:chPref val="3"/>
        </dgm:presLayoutVars>
      </dgm:prSet>
      <dgm:spPr/>
    </dgm:pt>
    <dgm:pt modelId="{667360DC-5275-4A59-A95A-9EFB1D799402}" type="pres">
      <dgm:prSet presAssocID="{8EE4643B-6EB8-442C-B06F-07D4A03B6624}" presName="parTransOne" presStyleCnt="0"/>
      <dgm:spPr/>
    </dgm:pt>
    <dgm:pt modelId="{43EB3059-0FF5-4CB1-A9C4-23738DA2E99A}" type="pres">
      <dgm:prSet presAssocID="{8EE4643B-6EB8-442C-B06F-07D4A03B6624}" presName="horzOne" presStyleCnt="0"/>
      <dgm:spPr/>
    </dgm:pt>
    <dgm:pt modelId="{45E4A55B-B3F1-4F80-90CD-DCC3AB8B9482}" type="pres">
      <dgm:prSet presAssocID="{71F491D7-E192-4676-8F85-0D82FF53C647}" presName="vertTwo" presStyleCnt="0"/>
      <dgm:spPr/>
    </dgm:pt>
    <dgm:pt modelId="{55C03701-E24E-43A0-96D2-AA23D1F25C8C}" type="pres">
      <dgm:prSet presAssocID="{71F491D7-E192-4676-8F85-0D82FF53C647}" presName="txTwo" presStyleLbl="node2" presStyleIdx="0" presStyleCnt="5">
        <dgm:presLayoutVars>
          <dgm:chPref val="3"/>
        </dgm:presLayoutVars>
      </dgm:prSet>
      <dgm:spPr/>
    </dgm:pt>
    <dgm:pt modelId="{D40687C2-2F8B-40B5-A556-6498854B4DB8}" type="pres">
      <dgm:prSet presAssocID="{71F491D7-E192-4676-8F85-0D82FF53C647}" presName="horzTwo" presStyleCnt="0"/>
      <dgm:spPr/>
    </dgm:pt>
    <dgm:pt modelId="{ED58765D-B62D-45BC-874F-CA722819FFF1}" type="pres">
      <dgm:prSet presAssocID="{68DA773A-2E2A-4B4D-B898-D85AD9D29EAE}" presName="sibSpaceTwo" presStyleCnt="0"/>
      <dgm:spPr/>
    </dgm:pt>
    <dgm:pt modelId="{3EF88C89-D491-483D-BC5B-71F8A73C05BC}" type="pres">
      <dgm:prSet presAssocID="{79BC42F3-6B29-4D46-B3EB-AF138BBD5E3B}" presName="vertTwo" presStyleCnt="0"/>
      <dgm:spPr/>
    </dgm:pt>
    <dgm:pt modelId="{7527482C-3FC9-4A44-AF6C-90A372E4564C}" type="pres">
      <dgm:prSet presAssocID="{79BC42F3-6B29-4D46-B3EB-AF138BBD5E3B}" presName="txTwo" presStyleLbl="node2" presStyleIdx="1" presStyleCnt="5">
        <dgm:presLayoutVars>
          <dgm:chPref val="3"/>
        </dgm:presLayoutVars>
      </dgm:prSet>
      <dgm:spPr/>
    </dgm:pt>
    <dgm:pt modelId="{F0D8169A-E9EC-44CC-9D9A-929BBD9D3421}" type="pres">
      <dgm:prSet presAssocID="{79BC42F3-6B29-4D46-B3EB-AF138BBD5E3B}" presName="horzTwo" presStyleCnt="0"/>
      <dgm:spPr/>
    </dgm:pt>
    <dgm:pt modelId="{141020EB-4807-4F2A-A683-992A81815839}" type="pres">
      <dgm:prSet presAssocID="{87769AFD-E533-45B8-BD7C-EAE9E15DA51F}" presName="sibSpaceTwo" presStyleCnt="0"/>
      <dgm:spPr/>
    </dgm:pt>
    <dgm:pt modelId="{B2F3ABFF-AA56-4C7C-81D9-0CB244BA33FE}" type="pres">
      <dgm:prSet presAssocID="{F63F898A-30E7-466D-B5DE-84BF67BBA06B}" presName="vertTwo" presStyleCnt="0"/>
      <dgm:spPr/>
    </dgm:pt>
    <dgm:pt modelId="{DFB0A593-D2D7-4EF4-A5ED-9D7820A8CD0D}" type="pres">
      <dgm:prSet presAssocID="{F63F898A-30E7-466D-B5DE-84BF67BBA06B}" presName="txTwo" presStyleLbl="node2" presStyleIdx="2" presStyleCnt="5">
        <dgm:presLayoutVars>
          <dgm:chPref val="3"/>
        </dgm:presLayoutVars>
      </dgm:prSet>
      <dgm:spPr/>
    </dgm:pt>
    <dgm:pt modelId="{8DD0A003-B2F6-43B1-A0ED-1C4AEECB002D}" type="pres">
      <dgm:prSet presAssocID="{F63F898A-30E7-466D-B5DE-84BF67BBA06B}" presName="horzTwo" presStyleCnt="0"/>
      <dgm:spPr/>
    </dgm:pt>
    <dgm:pt modelId="{215A696A-4369-4D1A-92EA-3BEBF4E4380F}" type="pres">
      <dgm:prSet presAssocID="{A21AD980-AFCF-4B93-BDBB-003EC0896D08}" presName="sibSpaceTwo" presStyleCnt="0"/>
      <dgm:spPr/>
    </dgm:pt>
    <dgm:pt modelId="{30B7687B-3259-4540-8288-B06BFB1C0539}" type="pres">
      <dgm:prSet presAssocID="{8DA4B210-4D26-4C46-BFAB-52E7D7383A73}" presName="vertTwo" presStyleCnt="0"/>
      <dgm:spPr/>
    </dgm:pt>
    <dgm:pt modelId="{164DF6C9-C0A4-441A-8716-593DDD1DF06D}" type="pres">
      <dgm:prSet presAssocID="{8DA4B210-4D26-4C46-BFAB-52E7D7383A73}" presName="txTwo" presStyleLbl="node2" presStyleIdx="3" presStyleCnt="5">
        <dgm:presLayoutVars>
          <dgm:chPref val="3"/>
        </dgm:presLayoutVars>
      </dgm:prSet>
      <dgm:spPr/>
    </dgm:pt>
    <dgm:pt modelId="{D09449FC-DBA9-4E6E-9A14-4248DE7BBECC}" type="pres">
      <dgm:prSet presAssocID="{8DA4B210-4D26-4C46-BFAB-52E7D7383A73}" presName="horzTwo" presStyleCnt="0"/>
      <dgm:spPr/>
    </dgm:pt>
    <dgm:pt modelId="{334E77ED-C14B-46B5-995C-8AB7CA3DA10C}" type="pres">
      <dgm:prSet presAssocID="{0839025D-25DE-4A96-9FEA-FEE30EAFC45F}" presName="sibSpaceTwo" presStyleCnt="0"/>
      <dgm:spPr/>
    </dgm:pt>
    <dgm:pt modelId="{088C8CA4-6D4A-4E6D-946B-63FDF786B084}" type="pres">
      <dgm:prSet presAssocID="{46B0FF9D-E220-4AF7-9A61-3F5D1F6B7663}" presName="vertTwo" presStyleCnt="0"/>
      <dgm:spPr/>
    </dgm:pt>
    <dgm:pt modelId="{AE4493D5-04EC-484E-93F1-15E784280BB3}" type="pres">
      <dgm:prSet presAssocID="{46B0FF9D-E220-4AF7-9A61-3F5D1F6B7663}" presName="txTwo" presStyleLbl="node2" presStyleIdx="4" presStyleCnt="5" custLinFactNeighborX="477" custLinFactNeighborY="-1241">
        <dgm:presLayoutVars>
          <dgm:chPref val="3"/>
        </dgm:presLayoutVars>
      </dgm:prSet>
      <dgm:spPr/>
    </dgm:pt>
    <dgm:pt modelId="{BC306A05-06CD-4435-AAC5-BF1025FEEA54}" type="pres">
      <dgm:prSet presAssocID="{46B0FF9D-E220-4AF7-9A61-3F5D1F6B7663}" presName="horzTwo" presStyleCnt="0"/>
      <dgm:spPr/>
    </dgm:pt>
  </dgm:ptLst>
  <dgm:cxnLst>
    <dgm:cxn modelId="{4E92F538-88F2-4CD3-93D6-A701AB361A66}" srcId="{8EE4643B-6EB8-442C-B06F-07D4A03B6624}" destId="{F63F898A-30E7-466D-B5DE-84BF67BBA06B}" srcOrd="2" destOrd="0" parTransId="{627358C4-2626-4E5F-B9D0-43977E23D600}" sibTransId="{A21AD980-AFCF-4B93-BDBB-003EC0896D08}"/>
    <dgm:cxn modelId="{F4C9293F-38F0-4DE1-86B0-D4B0DFE66DFA}" srcId="{8EE4643B-6EB8-442C-B06F-07D4A03B6624}" destId="{46B0FF9D-E220-4AF7-9A61-3F5D1F6B7663}" srcOrd="4" destOrd="0" parTransId="{3CA73C64-58D2-4B28-B1F4-9DCE287968C1}" sibTransId="{8ED5F2FD-CCF2-4558-A853-EC7DCE5012E5}"/>
    <dgm:cxn modelId="{4B8CBA72-C3C8-43C1-98F8-14FFE42BEF6C}" type="presOf" srcId="{71F491D7-E192-4676-8F85-0D82FF53C647}" destId="{55C03701-E24E-43A0-96D2-AA23D1F25C8C}" srcOrd="0" destOrd="0" presId="urn:microsoft.com/office/officeart/2005/8/layout/hierarchy4"/>
    <dgm:cxn modelId="{F9E9D97A-7B54-48A8-9E0C-4D13CB8C2B4C}" type="presOf" srcId="{FA34B18B-7D9B-4748-8497-EFA9CE186B92}" destId="{0600D8DB-F952-4CFB-B035-D8B215046F94}" srcOrd="0" destOrd="0" presId="urn:microsoft.com/office/officeart/2005/8/layout/hierarchy4"/>
    <dgm:cxn modelId="{A113337C-CC1E-4798-BC13-40D64C7C148F}" srcId="{8EE4643B-6EB8-442C-B06F-07D4A03B6624}" destId="{79BC42F3-6B29-4D46-B3EB-AF138BBD5E3B}" srcOrd="1" destOrd="0" parTransId="{75A35BE0-8664-435E-BE9B-CA0AE2822505}" sibTransId="{87769AFD-E533-45B8-BD7C-EAE9E15DA51F}"/>
    <dgm:cxn modelId="{B55FB396-3A38-45D3-9F3B-0E5FA2F2B678}" type="presOf" srcId="{8EE4643B-6EB8-442C-B06F-07D4A03B6624}" destId="{F257AC43-CE16-40BA-904B-AD2DDA6268A3}" srcOrd="0" destOrd="0" presId="urn:microsoft.com/office/officeart/2005/8/layout/hierarchy4"/>
    <dgm:cxn modelId="{2585C59E-31EE-4E22-B887-C2D5DDD162B1}" type="presOf" srcId="{79BC42F3-6B29-4D46-B3EB-AF138BBD5E3B}" destId="{7527482C-3FC9-4A44-AF6C-90A372E4564C}" srcOrd="0" destOrd="0" presId="urn:microsoft.com/office/officeart/2005/8/layout/hierarchy4"/>
    <dgm:cxn modelId="{D38BE09E-AEA1-4D64-A9AA-9DE205E67F7A}" type="presOf" srcId="{8DA4B210-4D26-4C46-BFAB-52E7D7383A73}" destId="{164DF6C9-C0A4-441A-8716-593DDD1DF06D}" srcOrd="0" destOrd="0" presId="urn:microsoft.com/office/officeart/2005/8/layout/hierarchy4"/>
    <dgm:cxn modelId="{C66F57A8-3AC5-4D20-8601-E346DE1ED656}" type="presOf" srcId="{46B0FF9D-E220-4AF7-9A61-3F5D1F6B7663}" destId="{AE4493D5-04EC-484E-93F1-15E784280BB3}" srcOrd="0" destOrd="0" presId="urn:microsoft.com/office/officeart/2005/8/layout/hierarchy4"/>
    <dgm:cxn modelId="{3A5FA1E2-EAA5-4132-BB45-78285A95B677}" srcId="{8EE4643B-6EB8-442C-B06F-07D4A03B6624}" destId="{8DA4B210-4D26-4C46-BFAB-52E7D7383A73}" srcOrd="3" destOrd="0" parTransId="{22F22124-5C94-43B4-8EFE-BC57C39C432A}" sibTransId="{0839025D-25DE-4A96-9FEA-FEE30EAFC45F}"/>
    <dgm:cxn modelId="{319CCCE7-90EC-47F7-BD50-B55855876A48}" srcId="{FA34B18B-7D9B-4748-8497-EFA9CE186B92}" destId="{8EE4643B-6EB8-442C-B06F-07D4A03B6624}" srcOrd="0" destOrd="0" parTransId="{5DF00552-F68D-4E3D-9618-37D53B66A424}" sibTransId="{5330BCCA-810B-401E-B8E7-B08B335B21A5}"/>
    <dgm:cxn modelId="{F62AD2E9-B2BE-4A4D-BE61-80E99CFFDD42}" type="presOf" srcId="{F63F898A-30E7-466D-B5DE-84BF67BBA06B}" destId="{DFB0A593-D2D7-4EF4-A5ED-9D7820A8CD0D}" srcOrd="0" destOrd="0" presId="urn:microsoft.com/office/officeart/2005/8/layout/hierarchy4"/>
    <dgm:cxn modelId="{9690EDED-A4B7-4634-A9C7-CDA151CB5797}" srcId="{8EE4643B-6EB8-442C-B06F-07D4A03B6624}" destId="{71F491D7-E192-4676-8F85-0D82FF53C647}" srcOrd="0" destOrd="0" parTransId="{EFB6A6EC-69FE-4452-B367-ACCCED74E517}" sibTransId="{68DA773A-2E2A-4B4D-B898-D85AD9D29EAE}"/>
    <dgm:cxn modelId="{D4E5C715-96D5-402A-AE85-AF4DB57B89AA}" type="presParOf" srcId="{0600D8DB-F952-4CFB-B035-D8B215046F94}" destId="{0D40DA64-704A-4531-B956-044225491506}" srcOrd="0" destOrd="0" presId="urn:microsoft.com/office/officeart/2005/8/layout/hierarchy4"/>
    <dgm:cxn modelId="{F7FF99B1-6C42-40C7-A685-41F77C418BF7}" type="presParOf" srcId="{0D40DA64-704A-4531-B956-044225491506}" destId="{F257AC43-CE16-40BA-904B-AD2DDA6268A3}" srcOrd="0" destOrd="0" presId="urn:microsoft.com/office/officeart/2005/8/layout/hierarchy4"/>
    <dgm:cxn modelId="{FCF7F877-DC33-4BD6-A79A-B0EB1753CA0E}" type="presParOf" srcId="{0D40DA64-704A-4531-B956-044225491506}" destId="{667360DC-5275-4A59-A95A-9EFB1D799402}" srcOrd="1" destOrd="0" presId="urn:microsoft.com/office/officeart/2005/8/layout/hierarchy4"/>
    <dgm:cxn modelId="{E783C0F5-8BB5-46E8-855E-1A04A65B82AD}" type="presParOf" srcId="{0D40DA64-704A-4531-B956-044225491506}" destId="{43EB3059-0FF5-4CB1-A9C4-23738DA2E99A}" srcOrd="2" destOrd="0" presId="urn:microsoft.com/office/officeart/2005/8/layout/hierarchy4"/>
    <dgm:cxn modelId="{01CE89BC-63E5-4976-9778-8EEB21755873}" type="presParOf" srcId="{43EB3059-0FF5-4CB1-A9C4-23738DA2E99A}" destId="{45E4A55B-B3F1-4F80-90CD-DCC3AB8B9482}" srcOrd="0" destOrd="0" presId="urn:microsoft.com/office/officeart/2005/8/layout/hierarchy4"/>
    <dgm:cxn modelId="{C643A3F7-670C-4E5E-BA9D-41BA5E24FEF7}" type="presParOf" srcId="{45E4A55B-B3F1-4F80-90CD-DCC3AB8B9482}" destId="{55C03701-E24E-43A0-96D2-AA23D1F25C8C}" srcOrd="0" destOrd="0" presId="urn:microsoft.com/office/officeart/2005/8/layout/hierarchy4"/>
    <dgm:cxn modelId="{A0488C1C-5647-411B-B784-C20B1A6643C7}" type="presParOf" srcId="{45E4A55B-B3F1-4F80-90CD-DCC3AB8B9482}" destId="{D40687C2-2F8B-40B5-A556-6498854B4DB8}" srcOrd="1" destOrd="0" presId="urn:microsoft.com/office/officeart/2005/8/layout/hierarchy4"/>
    <dgm:cxn modelId="{413FE66E-1612-4835-96B8-CDBFC77D200A}" type="presParOf" srcId="{43EB3059-0FF5-4CB1-A9C4-23738DA2E99A}" destId="{ED58765D-B62D-45BC-874F-CA722819FFF1}" srcOrd="1" destOrd="0" presId="urn:microsoft.com/office/officeart/2005/8/layout/hierarchy4"/>
    <dgm:cxn modelId="{083128EC-AC98-4FC8-B4B2-B8F9450B8D72}" type="presParOf" srcId="{43EB3059-0FF5-4CB1-A9C4-23738DA2E99A}" destId="{3EF88C89-D491-483D-BC5B-71F8A73C05BC}" srcOrd="2" destOrd="0" presId="urn:microsoft.com/office/officeart/2005/8/layout/hierarchy4"/>
    <dgm:cxn modelId="{559B1158-C44B-4B81-A897-9081AD1B71F1}" type="presParOf" srcId="{3EF88C89-D491-483D-BC5B-71F8A73C05BC}" destId="{7527482C-3FC9-4A44-AF6C-90A372E4564C}" srcOrd="0" destOrd="0" presId="urn:microsoft.com/office/officeart/2005/8/layout/hierarchy4"/>
    <dgm:cxn modelId="{7C2BBC93-4210-45DB-92F7-A7024E9F0AE3}" type="presParOf" srcId="{3EF88C89-D491-483D-BC5B-71F8A73C05BC}" destId="{F0D8169A-E9EC-44CC-9D9A-929BBD9D3421}" srcOrd="1" destOrd="0" presId="urn:microsoft.com/office/officeart/2005/8/layout/hierarchy4"/>
    <dgm:cxn modelId="{25039CE0-7D74-4BE5-A005-42C6C4ADAA2B}" type="presParOf" srcId="{43EB3059-0FF5-4CB1-A9C4-23738DA2E99A}" destId="{141020EB-4807-4F2A-A683-992A81815839}" srcOrd="3" destOrd="0" presId="urn:microsoft.com/office/officeart/2005/8/layout/hierarchy4"/>
    <dgm:cxn modelId="{CE418831-B659-4F24-BE73-1B0DA8B42FDD}" type="presParOf" srcId="{43EB3059-0FF5-4CB1-A9C4-23738DA2E99A}" destId="{B2F3ABFF-AA56-4C7C-81D9-0CB244BA33FE}" srcOrd="4" destOrd="0" presId="urn:microsoft.com/office/officeart/2005/8/layout/hierarchy4"/>
    <dgm:cxn modelId="{4CBEAD30-39D5-4967-B513-89F4D8A32BBF}" type="presParOf" srcId="{B2F3ABFF-AA56-4C7C-81D9-0CB244BA33FE}" destId="{DFB0A593-D2D7-4EF4-A5ED-9D7820A8CD0D}" srcOrd="0" destOrd="0" presId="urn:microsoft.com/office/officeart/2005/8/layout/hierarchy4"/>
    <dgm:cxn modelId="{E68E5FB9-04A6-4E74-A890-81CE2A1A08B0}" type="presParOf" srcId="{B2F3ABFF-AA56-4C7C-81D9-0CB244BA33FE}" destId="{8DD0A003-B2F6-43B1-A0ED-1C4AEECB002D}" srcOrd="1" destOrd="0" presId="urn:microsoft.com/office/officeart/2005/8/layout/hierarchy4"/>
    <dgm:cxn modelId="{6436EBA6-CE32-46A1-9E1B-21A883644C2C}" type="presParOf" srcId="{43EB3059-0FF5-4CB1-A9C4-23738DA2E99A}" destId="{215A696A-4369-4D1A-92EA-3BEBF4E4380F}" srcOrd="5" destOrd="0" presId="urn:microsoft.com/office/officeart/2005/8/layout/hierarchy4"/>
    <dgm:cxn modelId="{B016EA01-5E97-41D0-9A50-6A3FFB3AA394}" type="presParOf" srcId="{43EB3059-0FF5-4CB1-A9C4-23738DA2E99A}" destId="{30B7687B-3259-4540-8288-B06BFB1C0539}" srcOrd="6" destOrd="0" presId="urn:microsoft.com/office/officeart/2005/8/layout/hierarchy4"/>
    <dgm:cxn modelId="{88085991-2913-4F63-B701-8E24A930426B}" type="presParOf" srcId="{30B7687B-3259-4540-8288-B06BFB1C0539}" destId="{164DF6C9-C0A4-441A-8716-593DDD1DF06D}" srcOrd="0" destOrd="0" presId="urn:microsoft.com/office/officeart/2005/8/layout/hierarchy4"/>
    <dgm:cxn modelId="{356FF9AF-B285-4559-9CC2-D04667A9B7AC}" type="presParOf" srcId="{30B7687B-3259-4540-8288-B06BFB1C0539}" destId="{D09449FC-DBA9-4E6E-9A14-4248DE7BBECC}" srcOrd="1" destOrd="0" presId="urn:microsoft.com/office/officeart/2005/8/layout/hierarchy4"/>
    <dgm:cxn modelId="{3928D352-1FC3-474B-80F0-A906C375ADC5}" type="presParOf" srcId="{43EB3059-0FF5-4CB1-A9C4-23738DA2E99A}" destId="{334E77ED-C14B-46B5-995C-8AB7CA3DA10C}" srcOrd="7" destOrd="0" presId="urn:microsoft.com/office/officeart/2005/8/layout/hierarchy4"/>
    <dgm:cxn modelId="{3AC27760-E0FB-44AC-8271-657173692EA5}" type="presParOf" srcId="{43EB3059-0FF5-4CB1-A9C4-23738DA2E99A}" destId="{088C8CA4-6D4A-4E6D-946B-63FDF786B084}" srcOrd="8" destOrd="0" presId="urn:microsoft.com/office/officeart/2005/8/layout/hierarchy4"/>
    <dgm:cxn modelId="{6A1FD2C7-6B4F-41A6-BA67-AD25CF05DE4A}" type="presParOf" srcId="{088C8CA4-6D4A-4E6D-946B-63FDF786B084}" destId="{AE4493D5-04EC-484E-93F1-15E784280BB3}" srcOrd="0" destOrd="0" presId="urn:microsoft.com/office/officeart/2005/8/layout/hierarchy4"/>
    <dgm:cxn modelId="{C648CD33-EE35-4C90-A899-880431BA53AF}" type="presParOf" srcId="{088C8CA4-6D4A-4E6D-946B-63FDF786B084}" destId="{BC306A05-06CD-4435-AAC5-BF1025FEEA54}" srcOrd="1" destOrd="0" presId="urn:microsoft.com/office/officeart/2005/8/layout/hierarchy4"/>
  </dgm:cxnLst>
  <dgm:bg>
    <a:noFill/>
  </dgm:bg>
  <dgm:whole>
    <a:ln>
      <a:noFill/>
    </a:ln>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7AC43-CE16-40BA-904B-AD2DDA6268A3}">
      <dsp:nvSpPr>
        <dsp:cNvPr id="0" name=""/>
        <dsp:cNvSpPr/>
      </dsp:nvSpPr>
      <dsp:spPr>
        <a:xfrm>
          <a:off x="9102" y="19878"/>
          <a:ext cx="11354256" cy="464485"/>
        </a:xfrm>
        <a:prstGeom prst="roundRect">
          <a:avLst>
            <a:gd name="adj" fmla="val 10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b="1" kern="1200" dirty="0">
              <a:solidFill>
                <a:srgbClr val="002060"/>
              </a:solidFill>
              <a:latin typeface="Open Sans" panose="020B0606030504020204" pitchFamily="34" charset="0"/>
              <a:ea typeface="Open Sans" panose="020B0606030504020204" pitchFamily="34" charset="0"/>
              <a:cs typeface="Open Sans" panose="020B0606030504020204" pitchFamily="34" charset="0"/>
            </a:rPr>
            <a:t>3D model recapitulates glioblastoma tumour features and clinical response</a:t>
          </a:r>
        </a:p>
      </dsp:txBody>
      <dsp:txXfrm>
        <a:off x="22706" y="33482"/>
        <a:ext cx="11327048" cy="437277"/>
      </dsp:txXfrm>
    </dsp:sp>
    <dsp:sp modelId="{55C03701-E24E-43A0-96D2-AA23D1F25C8C}">
      <dsp:nvSpPr>
        <dsp:cNvPr id="0" name=""/>
        <dsp:cNvSpPr/>
      </dsp:nvSpPr>
      <dsp:spPr>
        <a:xfrm>
          <a:off x="4560" y="711817"/>
          <a:ext cx="2127859" cy="452560"/>
        </a:xfrm>
        <a:prstGeom prst="roundRect">
          <a:avLst>
            <a:gd name="adj" fmla="val 10000"/>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Heterogeneity</a:t>
          </a:r>
        </a:p>
      </dsp:txBody>
      <dsp:txXfrm>
        <a:off x="17815" y="725072"/>
        <a:ext cx="2101349" cy="426050"/>
      </dsp:txXfrm>
    </dsp:sp>
    <dsp:sp modelId="{7527482C-3FC9-4A44-AF6C-90A372E4564C}">
      <dsp:nvSpPr>
        <dsp:cNvPr id="0" name=""/>
        <dsp:cNvSpPr/>
      </dsp:nvSpPr>
      <dsp:spPr>
        <a:xfrm>
          <a:off x="2311160" y="711817"/>
          <a:ext cx="2127859" cy="452560"/>
        </a:xfrm>
        <a:prstGeom prst="roundRect">
          <a:avLst>
            <a:gd name="adj" fmla="val 10000"/>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Growth</a:t>
          </a:r>
        </a:p>
      </dsp:txBody>
      <dsp:txXfrm>
        <a:off x="2324415" y="725072"/>
        <a:ext cx="2101349" cy="426050"/>
      </dsp:txXfrm>
    </dsp:sp>
    <dsp:sp modelId="{DFB0A593-D2D7-4EF4-A5ED-9D7820A8CD0D}">
      <dsp:nvSpPr>
        <dsp:cNvPr id="0" name=""/>
        <dsp:cNvSpPr/>
      </dsp:nvSpPr>
      <dsp:spPr>
        <a:xfrm>
          <a:off x="4617759" y="711817"/>
          <a:ext cx="2127859" cy="452560"/>
        </a:xfrm>
        <a:prstGeom prst="roundRect">
          <a:avLst>
            <a:gd name="adj" fmla="val 10000"/>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Tumour microtubes</a:t>
          </a:r>
        </a:p>
      </dsp:txBody>
      <dsp:txXfrm>
        <a:off x="4631014" y="725072"/>
        <a:ext cx="2101349" cy="426050"/>
      </dsp:txXfrm>
    </dsp:sp>
    <dsp:sp modelId="{164DF6C9-C0A4-441A-8716-593DDD1DF06D}">
      <dsp:nvSpPr>
        <dsp:cNvPr id="0" name=""/>
        <dsp:cNvSpPr/>
      </dsp:nvSpPr>
      <dsp:spPr>
        <a:xfrm>
          <a:off x="6924358" y="711817"/>
          <a:ext cx="2127859" cy="452560"/>
        </a:xfrm>
        <a:prstGeom prst="roundRect">
          <a:avLst>
            <a:gd name="adj" fmla="val 10000"/>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err="1">
              <a:solidFill>
                <a:schemeClr val="tx1"/>
              </a:solidFill>
              <a:latin typeface="Open Sans" panose="020B0606030504020204" pitchFamily="34" charset="0"/>
              <a:ea typeface="Open Sans" panose="020B0606030504020204" pitchFamily="34" charset="0"/>
              <a:cs typeface="Open Sans" panose="020B0606030504020204" pitchFamily="34" charset="0"/>
            </a:rPr>
            <a:t>Tumourigenicity</a:t>
          </a:r>
          <a:endParaRPr lang="en-GB" sz="1000" b="1" kern="1200">
            <a:solidFill>
              <a:schemeClr val="tx1"/>
            </a:solidFill>
            <a:latin typeface="Open Sans" panose="020B0606030504020204" pitchFamily="34" charset="0"/>
            <a:ea typeface="Open Sans" panose="020B0606030504020204" pitchFamily="34" charset="0"/>
            <a:cs typeface="Open Sans" panose="020B0606030504020204" pitchFamily="34" charset="0"/>
          </a:endParaRPr>
        </a:p>
      </dsp:txBody>
      <dsp:txXfrm>
        <a:off x="6937613" y="725072"/>
        <a:ext cx="2101349" cy="426050"/>
      </dsp:txXfrm>
    </dsp:sp>
    <dsp:sp modelId="{AE4493D5-04EC-484E-93F1-15E784280BB3}">
      <dsp:nvSpPr>
        <dsp:cNvPr id="0" name=""/>
        <dsp:cNvSpPr/>
      </dsp:nvSpPr>
      <dsp:spPr>
        <a:xfrm>
          <a:off x="9235518" y="706200"/>
          <a:ext cx="2127859" cy="452560"/>
        </a:xfrm>
        <a:prstGeom prst="roundRect">
          <a:avLst>
            <a:gd name="adj" fmla="val 10000"/>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Clinical Response to Treatment</a:t>
          </a:r>
        </a:p>
      </dsp:txBody>
      <dsp:txXfrm>
        <a:off x="9248773" y="719455"/>
        <a:ext cx="2101349" cy="42605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05D1C2FB-0CFB-445C-BC7E-154AA5AB8632}" type="datetimeFigureOut">
              <a:rPr lang="en-GB" smtClean="0"/>
              <a:t>21/05/2024</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81DD006F-37B7-4545-AB44-1AF80A6B71EA}" type="slidenum">
              <a:rPr lang="en-GB" smtClean="0"/>
              <a:t>‹#›</a:t>
            </a:fld>
            <a:endParaRPr lang="en-GB"/>
          </a:p>
        </p:txBody>
      </p:sp>
    </p:spTree>
    <p:extLst>
      <p:ext uri="{BB962C8B-B14F-4D97-AF65-F5344CB8AC3E}">
        <p14:creationId xmlns:p14="http://schemas.microsoft.com/office/powerpoint/2010/main" val="433790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Water phantoms required to get the absolute dosimetry.</a:t>
            </a:r>
          </a:p>
          <a:p>
            <a:r>
              <a:rPr lang="en-GB" dirty="0"/>
              <a:t>Tissue mimicking phantoms (water, hydrogel, non-water polymers)</a:t>
            </a:r>
          </a:p>
        </p:txBody>
      </p:sp>
      <p:sp>
        <p:nvSpPr>
          <p:cNvPr id="4" name="Slide Number Placeholder 3"/>
          <p:cNvSpPr>
            <a:spLocks noGrp="1"/>
          </p:cNvSpPr>
          <p:nvPr>
            <p:ph type="sldNum" sz="quarter" idx="5"/>
          </p:nvPr>
        </p:nvSpPr>
        <p:spPr/>
        <p:txBody>
          <a:bodyPr/>
          <a:lstStyle/>
          <a:p>
            <a:fld id="{81DD006F-37B7-4545-AB44-1AF80A6B71EA}" type="slidenum">
              <a:rPr lang="en-GB" smtClean="0"/>
              <a:t>2</a:t>
            </a:fld>
            <a:endParaRPr lang="en-GB"/>
          </a:p>
        </p:txBody>
      </p:sp>
    </p:spTree>
    <p:extLst>
      <p:ext uri="{BB962C8B-B14F-4D97-AF65-F5344CB8AC3E}">
        <p14:creationId xmlns:p14="http://schemas.microsoft.com/office/powerpoint/2010/main" val="832758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8E0786-370B-4E92-A6F8-8BD46E4E6AD6}" type="slidenum">
              <a:rPr lang="en-GB" smtClean="0"/>
              <a:t>16</a:t>
            </a:fld>
            <a:endParaRPr lang="en-GB"/>
          </a:p>
        </p:txBody>
      </p:sp>
    </p:spTree>
    <p:extLst>
      <p:ext uri="{BB962C8B-B14F-4D97-AF65-F5344CB8AC3E}">
        <p14:creationId xmlns:p14="http://schemas.microsoft.com/office/powerpoint/2010/main" val="2938093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8E0786-370B-4E92-A6F8-8BD46E4E6AD6}" type="slidenum">
              <a:rPr lang="en-GB" smtClean="0"/>
              <a:t>17</a:t>
            </a:fld>
            <a:endParaRPr lang="en-GB"/>
          </a:p>
        </p:txBody>
      </p:sp>
    </p:spTree>
    <p:extLst>
      <p:ext uri="{BB962C8B-B14F-4D97-AF65-F5344CB8AC3E}">
        <p14:creationId xmlns:p14="http://schemas.microsoft.com/office/powerpoint/2010/main" val="39855264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The dose of radiation is often chosen that will provide the highest chance of local control at an acceptable level of toxicity to surrounding normal structures. Rarely is local control achieved in all patients with this approach. The use of a radiosensitizer makes logical sense if local control is limited with the current standard approach or if the current standard approach results in excessive toxicity. If the radiosensitizer is selective to tumour tissue, the combination would increase the effective dose of radiation while minimizing the increased risk to adjacent normal tissues, favourably altering the therapeutic ratio. The sensitizer should have a clear preference for tumour tissue and the expected composite toxicity of the reduced dose radiation and the investigational agent should not exceed that of the standard dose radiation.</a:t>
            </a:r>
            <a:endParaRPr lang="en-GB" dirty="0"/>
          </a:p>
        </p:txBody>
      </p:sp>
      <p:sp>
        <p:nvSpPr>
          <p:cNvPr id="4" name="Slide Number Placeholder 3"/>
          <p:cNvSpPr>
            <a:spLocks noGrp="1"/>
          </p:cNvSpPr>
          <p:nvPr>
            <p:ph type="sldNum" sz="quarter" idx="5"/>
          </p:nvPr>
        </p:nvSpPr>
        <p:spPr/>
        <p:txBody>
          <a:bodyPr/>
          <a:lstStyle/>
          <a:p>
            <a:fld id="{8C896355-3DDC-9949-861F-AD0908BFCC23}" type="slidenum">
              <a:rPr lang="en-US" smtClean="0"/>
              <a:t>18</a:t>
            </a:fld>
            <a:endParaRPr lang="en-US"/>
          </a:p>
        </p:txBody>
      </p:sp>
    </p:spTree>
    <p:extLst>
      <p:ext uri="{BB962C8B-B14F-4D97-AF65-F5344CB8AC3E}">
        <p14:creationId xmlns:p14="http://schemas.microsoft.com/office/powerpoint/2010/main" val="47644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Since radiation is standard of care for the treatment of glioblastoma, we are invested in identifying novel radiosensitisers for glioblastoma in the laboratory.  To do that, we developed a clonogenic survival assay using the 3D-Alvetex scaffold model, which is the gold-standard assay to assess cellular radiosensitisation, with a readout of cell reproductive death/capacity.  As you can see from the video, the system is amenable for clonogenic survival assays, showing improved colony morphology compared to 2D conditions.</a:t>
            </a:r>
          </a:p>
        </p:txBody>
      </p:sp>
      <p:sp>
        <p:nvSpPr>
          <p:cNvPr id="4" name="Slide Number Placeholder 3"/>
          <p:cNvSpPr>
            <a:spLocks noGrp="1"/>
          </p:cNvSpPr>
          <p:nvPr>
            <p:ph type="sldNum" sz="quarter" idx="5"/>
          </p:nvPr>
        </p:nvSpPr>
        <p:spPr/>
        <p:txBody>
          <a:bodyPr/>
          <a:lstStyle/>
          <a:p>
            <a:fld id="{0398A0B0-20AA-46AC-B0D2-72F33F672310}" type="slidenum">
              <a:rPr lang="en-GB" smtClean="0"/>
              <a:t>3</a:t>
            </a:fld>
            <a:endParaRPr lang="en-GB" dirty="0"/>
          </a:p>
        </p:txBody>
      </p:sp>
    </p:spTree>
    <p:extLst>
      <p:ext uri="{BB962C8B-B14F-4D97-AF65-F5344CB8AC3E}">
        <p14:creationId xmlns:p14="http://schemas.microsoft.com/office/powerpoint/2010/main" val="2633907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However</a:t>
            </a:r>
            <a:r>
              <a:rPr lang="en-GB"/>
              <a:t>, </a:t>
            </a:r>
            <a:r>
              <a:rPr lang="en-GB" sz="2000">
                <a:latin typeface="Times New Roman" panose="02020603050405020304" pitchFamily="18" charset="0"/>
              </a:rPr>
              <a:t>i</a:t>
            </a:r>
            <a:r>
              <a:rPr lang="en-GB" sz="2000">
                <a:latin typeface="Times New Roman" panose="02020603050405020304" pitchFamily="18" charset="0"/>
                <a:ea typeface="Times New Roman" panose="02020603050405020304" pitchFamily="18" charset="0"/>
              </a:rPr>
              <a:t>dentification </a:t>
            </a:r>
            <a:r>
              <a:rPr lang="en-GB" sz="2000" dirty="0">
                <a:latin typeface="Times New Roman" panose="02020603050405020304" pitchFamily="18" charset="0"/>
                <a:ea typeface="Times New Roman" panose="02020603050405020304" pitchFamily="18" charset="0"/>
              </a:rPr>
              <a:t>of radiosensitizers </a:t>
            </a:r>
            <a:r>
              <a:rPr lang="en-GB" sz="2000" i="1" dirty="0">
                <a:latin typeface="Times New Roman" panose="02020603050405020304" pitchFamily="18" charset="0"/>
                <a:ea typeface="Times New Roman" panose="02020603050405020304" pitchFamily="18" charset="0"/>
              </a:rPr>
              <a:t>in vitro</a:t>
            </a:r>
            <a:r>
              <a:rPr lang="en-GB" sz="2000" dirty="0">
                <a:latin typeface="Times New Roman" panose="02020603050405020304" pitchFamily="18" charset="0"/>
                <a:ea typeface="Times New Roman" panose="02020603050405020304" pitchFamily="18" charset="0"/>
              </a:rPr>
              <a:t> is best achieved using the gold-standard c</a:t>
            </a:r>
            <a:r>
              <a:rPr lang="en-GB" sz="2000" dirty="0">
                <a:latin typeface="Times New Roman" panose="02020603050405020304" pitchFamily="18" charset="0"/>
                <a:ea typeface="Calibri" panose="020F0502020204030204" pitchFamily="34" charset="0"/>
              </a:rPr>
              <a:t>lonogenic survival assay (CSA), but this is currently labour-intensive and time-consuming. </a:t>
            </a:r>
            <a:endParaRPr lang="en-GB" dirty="0"/>
          </a:p>
        </p:txBody>
      </p:sp>
      <p:sp>
        <p:nvSpPr>
          <p:cNvPr id="4" name="Slide Number Placeholder 3"/>
          <p:cNvSpPr>
            <a:spLocks noGrp="1"/>
          </p:cNvSpPr>
          <p:nvPr>
            <p:ph type="sldNum" sz="quarter" idx="5"/>
          </p:nvPr>
        </p:nvSpPr>
        <p:spPr/>
        <p:txBody>
          <a:bodyPr/>
          <a:lstStyle/>
          <a:p>
            <a:fld id="{3A7BFB34-8354-48AF-84C5-C01AAB8D51DB}" type="slidenum">
              <a:rPr lang="en-GB" smtClean="0"/>
              <a:t>4</a:t>
            </a:fld>
            <a:endParaRPr lang="en-GB" dirty="0"/>
          </a:p>
        </p:txBody>
      </p:sp>
    </p:spTree>
    <p:extLst>
      <p:ext uri="{BB962C8B-B14F-4D97-AF65-F5344CB8AC3E}">
        <p14:creationId xmlns:p14="http://schemas.microsoft.com/office/powerpoint/2010/main" val="1516830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sz="2000" dirty="0">
                <a:latin typeface="Times New Roman" panose="02020603050405020304" pitchFamily="18" charset="0"/>
                <a:ea typeface="Calibri" panose="020F0502020204030204" pitchFamily="34" charset="0"/>
                <a:cs typeface="Times New Roman" panose="02020603050405020304" pitchFamily="18" charset="0"/>
              </a:rPr>
              <a:t>Using this 3D model, we have further investigated its utility as a screening platform of novel radiation-drug combinations using gold-standard clonogenic survival as readout.</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AA8E0786-370B-4E92-A6F8-8BD46E4E6AD6}" type="slidenum">
              <a:rPr lang="en-GB" smtClean="0"/>
              <a:t>5</a:t>
            </a:fld>
            <a:endParaRPr lang="en-GB"/>
          </a:p>
        </p:txBody>
      </p:sp>
    </p:spTree>
    <p:extLst>
      <p:ext uri="{BB962C8B-B14F-4D97-AF65-F5344CB8AC3E}">
        <p14:creationId xmlns:p14="http://schemas.microsoft.com/office/powerpoint/2010/main" val="2592006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8E0786-370B-4E92-A6F8-8BD46E4E6AD6}" type="slidenum">
              <a:rPr lang="en-GB" smtClean="0"/>
              <a:t>9</a:t>
            </a:fld>
            <a:endParaRPr lang="en-GB"/>
          </a:p>
        </p:txBody>
      </p:sp>
    </p:spTree>
    <p:extLst>
      <p:ext uri="{BB962C8B-B14F-4D97-AF65-F5344CB8AC3E}">
        <p14:creationId xmlns:p14="http://schemas.microsoft.com/office/powerpoint/2010/main" val="476331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FF3399"/>
              </a:buClr>
            </a:pPr>
            <a:r>
              <a:rPr lang="en-GB" sz="1300" dirty="0">
                <a:solidFill>
                  <a:schemeClr val="tx1">
                    <a:lumMod val="75000"/>
                    <a:lumOff val="25000"/>
                  </a:schemeClr>
                </a:solidFill>
                <a:latin typeface="+mj-lt"/>
                <a:cs typeface="Arial" panose="020B0604020202020204" pitchFamily="34" charset="0"/>
              </a:rPr>
              <a:t>Most common and most malignant primary brain tumour</a:t>
            </a:r>
          </a:p>
          <a:p>
            <a:pPr>
              <a:buClr>
                <a:srgbClr val="FF3399"/>
              </a:buClr>
            </a:pPr>
            <a:r>
              <a:rPr lang="en-GB" sz="1300" dirty="0">
                <a:solidFill>
                  <a:schemeClr val="tx1">
                    <a:lumMod val="75000"/>
                    <a:lumOff val="25000"/>
                  </a:schemeClr>
                </a:solidFill>
                <a:latin typeface="+mj-lt"/>
                <a:cs typeface="Arial" panose="020B0604020202020204" pitchFamily="34" charset="0"/>
              </a:rPr>
              <a:t>Modest improvement in survival has been achieved with formal multidisciplinary teams</a:t>
            </a:r>
          </a:p>
          <a:p>
            <a:pPr>
              <a:buClr>
                <a:srgbClr val="FF3399"/>
              </a:buClr>
            </a:pPr>
            <a:r>
              <a:rPr lang="en-US" sz="1300" dirty="0" err="1">
                <a:solidFill>
                  <a:schemeClr val="tx1">
                    <a:lumMod val="75000"/>
                    <a:lumOff val="25000"/>
                  </a:schemeClr>
                </a:solidFill>
                <a:latin typeface="+mj-lt"/>
                <a:cs typeface="Arial" panose="020B0604020202020204" pitchFamily="34" charset="0"/>
              </a:rPr>
              <a:t>Tumours</a:t>
            </a:r>
            <a:r>
              <a:rPr lang="en-US" sz="1300" dirty="0">
                <a:solidFill>
                  <a:schemeClr val="tx1">
                    <a:lumMod val="75000"/>
                    <a:lumOff val="25000"/>
                  </a:schemeClr>
                </a:solidFill>
                <a:latin typeface="+mj-lt"/>
                <a:cs typeface="Arial" panose="020B0604020202020204" pitchFamily="34" charset="0"/>
              </a:rPr>
              <a:t> are resistant to treatment and inevitably recur </a:t>
            </a:r>
          </a:p>
          <a:p>
            <a:pPr>
              <a:buClr>
                <a:srgbClr val="FF3399"/>
              </a:buClr>
            </a:pPr>
            <a:r>
              <a:rPr lang="en-US" sz="1300" dirty="0">
                <a:solidFill>
                  <a:schemeClr val="tx1">
                    <a:lumMod val="75000"/>
                    <a:lumOff val="25000"/>
                  </a:schemeClr>
                </a:solidFill>
                <a:latin typeface="+mj-lt"/>
                <a:cs typeface="Arial" panose="020B0604020202020204" pitchFamily="34" charset="0"/>
              </a:rPr>
              <a:t>V</a:t>
            </a:r>
            <a:r>
              <a:rPr lang="en-GB" sz="1300" dirty="0" err="1">
                <a:solidFill>
                  <a:schemeClr val="tx1">
                    <a:lumMod val="75000"/>
                    <a:lumOff val="25000"/>
                  </a:schemeClr>
                </a:solidFill>
                <a:latin typeface="+mj-lt"/>
                <a:cs typeface="Arial" panose="020B0604020202020204" pitchFamily="34" charset="0"/>
              </a:rPr>
              <a:t>ery</a:t>
            </a:r>
            <a:r>
              <a:rPr lang="en-GB" sz="1300" dirty="0">
                <a:solidFill>
                  <a:schemeClr val="tx1">
                    <a:lumMod val="75000"/>
                    <a:lumOff val="25000"/>
                  </a:schemeClr>
                </a:solidFill>
                <a:latin typeface="+mj-lt"/>
                <a:cs typeface="Arial" panose="020B0604020202020204" pitchFamily="34" charset="0"/>
              </a:rPr>
              <a:t> poor prognosis remains: &lt;5% of patients surviving after 5 years </a:t>
            </a:r>
          </a:p>
          <a:p>
            <a:endParaRPr lang="en-GB" dirty="0"/>
          </a:p>
        </p:txBody>
      </p:sp>
      <p:sp>
        <p:nvSpPr>
          <p:cNvPr id="4" name="Slide Number Placeholder 3"/>
          <p:cNvSpPr>
            <a:spLocks noGrp="1"/>
          </p:cNvSpPr>
          <p:nvPr>
            <p:ph type="sldNum" sz="quarter" idx="5"/>
          </p:nvPr>
        </p:nvSpPr>
        <p:spPr/>
        <p:txBody>
          <a:bodyPr/>
          <a:lstStyle/>
          <a:p>
            <a:fld id="{0398A0B0-20AA-46AC-B0D2-72F33F672310}" type="slidenum">
              <a:rPr lang="en-GB" smtClean="0"/>
              <a:t>12</a:t>
            </a:fld>
            <a:endParaRPr lang="en-GB"/>
          </a:p>
        </p:txBody>
      </p:sp>
    </p:spTree>
    <p:extLst>
      <p:ext uri="{BB962C8B-B14F-4D97-AF65-F5344CB8AC3E}">
        <p14:creationId xmlns:p14="http://schemas.microsoft.com/office/powerpoint/2010/main" val="3919292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3D-Alvetex scaffolds, which are highly porous plastic scaffolds engineered into a 200 um thick membrane providing 3D spaces into which cells can invade, proliferate and grow. </a:t>
            </a:r>
          </a:p>
        </p:txBody>
      </p:sp>
      <p:sp>
        <p:nvSpPr>
          <p:cNvPr id="4" name="Slide Number Placeholder 3"/>
          <p:cNvSpPr>
            <a:spLocks noGrp="1"/>
          </p:cNvSpPr>
          <p:nvPr>
            <p:ph type="sldNum" sz="quarter" idx="5"/>
          </p:nvPr>
        </p:nvSpPr>
        <p:spPr/>
        <p:txBody>
          <a:bodyPr/>
          <a:lstStyle/>
          <a:p>
            <a:fld id="{0398A0B0-20AA-46AC-B0D2-72F33F672310}" type="slidenum">
              <a:rPr lang="en-GB" smtClean="0"/>
              <a:t>13</a:t>
            </a:fld>
            <a:endParaRPr lang="en-GB" dirty="0"/>
          </a:p>
        </p:txBody>
      </p:sp>
    </p:spTree>
    <p:extLst>
      <p:ext uri="{BB962C8B-B14F-4D97-AF65-F5344CB8AC3E}">
        <p14:creationId xmlns:p14="http://schemas.microsoft.com/office/powerpoint/2010/main" val="422804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7CE212-0F11-43AD-9E8F-D7160AD006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26AA36-D92E-4CA3-B8DF-E4D7BE48C764}"/>
              </a:ext>
            </a:extLst>
          </p:cNvPr>
          <p:cNvSpPr txBox="1">
            <a:spLocks noGrp="1"/>
          </p:cNvSpPr>
          <p:nvPr>
            <p:ph type="body" sz="quarter" idx="1"/>
          </p:nvPr>
        </p:nvSpPr>
        <p:spPr/>
        <p:txBody>
          <a:bodyPr/>
          <a:lstStyle/>
          <a:p>
            <a:pPr lvl="0"/>
            <a:r>
              <a:rPr lang="en-GB" dirty="0"/>
              <a:t>However, preclinical studies of novel targeted therapies that have shown activity on GBM cell lines, have failed to achieve clinical efficacy. One explanation for the discrepancy between preclinical and clinical data may be the sparsity of preclinical models that faithfully recapitulate the </a:t>
            </a:r>
            <a:r>
              <a:rPr lang="en-GB" i="1" dirty="0"/>
              <a:t>in vivo</a:t>
            </a:r>
            <a:r>
              <a:rPr lang="en-GB" dirty="0"/>
              <a:t> situation.  The use of established cancer cell lines typically cultured in simplified two-dimensional (2D) </a:t>
            </a:r>
            <a:r>
              <a:rPr lang="en-GB" i="1" dirty="0"/>
              <a:t>in vitro</a:t>
            </a:r>
            <a:r>
              <a:rPr lang="en-GB" dirty="0"/>
              <a:t> systems, in which cells undergo profound phenotypical changes and exhibit markedly different responses to cytotoxic treatments might explain clinical failure. To improve clinical outcomes, the molecular mechanisms underlying radio- and chemoresistance must be elucidated and targeted in in vitro models that represent the clinical scenario.</a:t>
            </a:r>
          </a:p>
        </p:txBody>
      </p:sp>
      <p:sp>
        <p:nvSpPr>
          <p:cNvPr id="4" name="Slide Number Placeholder 3">
            <a:extLst>
              <a:ext uri="{FF2B5EF4-FFF2-40B4-BE49-F238E27FC236}">
                <a16:creationId xmlns:a16="http://schemas.microsoft.com/office/drawing/2014/main" id="{1C2C7163-6C70-434E-B094-AE36AB8217EB}"/>
              </a:ext>
            </a:extLst>
          </p:cNvPr>
          <p:cNvSpPr txBox="1"/>
          <p:nvPr/>
        </p:nvSpPr>
        <p:spPr>
          <a:xfrm>
            <a:off x="4023987" y="9721101"/>
            <a:ext cx="3078427" cy="513511"/>
          </a:xfrm>
          <a:prstGeom prst="rect">
            <a:avLst/>
          </a:prstGeom>
          <a:noFill/>
          <a:ln cap="flat">
            <a:noFill/>
          </a:ln>
        </p:spPr>
        <p:txBody>
          <a:bodyPr vert="horz" wrap="square" lIns="99075" tIns="49538" rIns="99075" bIns="49538" anchor="b" anchorCtr="0" compatLnSpc="1">
            <a:noAutofit/>
          </a:bodyPr>
          <a:lstStyle/>
          <a:p>
            <a:pPr algn="r" defTabSz="990752">
              <a:defRPr sz="1800" b="0" i="0" u="none" strike="noStrike" kern="0" cap="none" spc="0" baseline="0">
                <a:solidFill>
                  <a:srgbClr val="000000"/>
                </a:solidFill>
                <a:uFillTx/>
              </a:defRPr>
            </a:pPr>
            <a:fld id="{EFFC76ED-773F-476D-BB3A-ED6716876531}" type="slidenum">
              <a:pPr algn="r" defTabSz="990752">
                <a:defRPr sz="1800" b="0" i="0" u="none" strike="noStrike" kern="0" cap="none" spc="0" baseline="0">
                  <a:solidFill>
                    <a:srgbClr val="000000"/>
                  </a:solidFill>
                  <a:uFillTx/>
                </a:defRPr>
              </a:pPr>
              <a:t>14</a:t>
            </a:fld>
            <a:endParaRPr lang="en-GB" sz="1300">
              <a:solidFill>
                <a:srgbClr val="000000"/>
              </a:solidFill>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dirty="0">
                <a:latin typeface="Times New Roman" panose="02020603050405020304" pitchFamily="18" charset="0"/>
                <a:ea typeface="Calibri" panose="020F0502020204030204" pitchFamily="34" charset="0"/>
              </a:rPr>
              <a:t>This 3D glioblastoma model has been extensively characterized in terms of, heterogeneity, retaining the heterogeneity, cell growth replicating that observed in vivo, cell morphology, depicting tumour microtubes identified in tumours, mRNA and protein expression, </a:t>
            </a:r>
            <a:r>
              <a:rPr lang="en-GB" sz="2000" dirty="0" err="1">
                <a:latin typeface="Times New Roman" panose="02020603050405020304" pitchFamily="18" charset="0"/>
                <a:ea typeface="Calibri" panose="020F0502020204030204" pitchFamily="34" charset="0"/>
              </a:rPr>
              <a:t>tumourigenic</a:t>
            </a:r>
            <a:r>
              <a:rPr lang="en-GB" sz="2000" dirty="0">
                <a:latin typeface="Times New Roman" panose="02020603050405020304" pitchFamily="18" charset="0"/>
                <a:ea typeface="Calibri" panose="020F0502020204030204" pitchFamily="34" charset="0"/>
              </a:rPr>
              <a:t> potential and response to therapies including radiation, chemotherapy (temozolomide) and replicating molecular targeted agents clinical responses including that observed for erlotinib. </a:t>
            </a:r>
            <a:endParaRPr lang="en-GB" dirty="0"/>
          </a:p>
        </p:txBody>
      </p:sp>
      <p:sp>
        <p:nvSpPr>
          <p:cNvPr id="4" name="Slide Number Placeholder 3"/>
          <p:cNvSpPr>
            <a:spLocks noGrp="1"/>
          </p:cNvSpPr>
          <p:nvPr>
            <p:ph type="sldNum" sz="quarter" idx="5"/>
          </p:nvPr>
        </p:nvSpPr>
        <p:spPr/>
        <p:txBody>
          <a:bodyPr/>
          <a:lstStyle/>
          <a:p>
            <a:fld id="{0398A0B0-20AA-46AC-B0D2-72F33F672310}" type="slidenum">
              <a:rPr lang="en-GB" smtClean="0"/>
              <a:t>15</a:t>
            </a:fld>
            <a:endParaRPr lang="en-GB"/>
          </a:p>
        </p:txBody>
      </p:sp>
    </p:spTree>
    <p:extLst>
      <p:ext uri="{BB962C8B-B14F-4D97-AF65-F5344CB8AC3E}">
        <p14:creationId xmlns:p14="http://schemas.microsoft.com/office/powerpoint/2010/main" val="3297486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28E47-07B5-5323-86B9-3738CEE1BF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20306DA-E5E9-4F55-A12F-18C3E3325C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A0CF4F6-DB64-E4B4-B736-A5A3A472DE1E}"/>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5" name="Footer Placeholder 4">
            <a:extLst>
              <a:ext uri="{FF2B5EF4-FFF2-40B4-BE49-F238E27FC236}">
                <a16:creationId xmlns:a16="http://schemas.microsoft.com/office/drawing/2014/main" id="{AF7D9892-44CC-5887-5A00-E0BFC61801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FB23EF-72A9-DFAE-E3A5-6A8AE2715705}"/>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502459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10CD5-84D2-2CFB-6985-6BA5A574E70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DA1F840-8C2D-4F91-E315-F73F3C7864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0BEDB6-1647-09B0-B75B-CDC80492E244}"/>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5" name="Footer Placeholder 4">
            <a:extLst>
              <a:ext uri="{FF2B5EF4-FFF2-40B4-BE49-F238E27FC236}">
                <a16:creationId xmlns:a16="http://schemas.microsoft.com/office/drawing/2014/main" id="{978B5979-1B4F-64BC-0CC5-8E12C2EC2D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B1EEC5-7F69-2B9F-3CDA-E3779798962B}"/>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3845982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FEF1F6-82E0-F1C2-EC97-A684FB1FA4E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03CE7A-093C-1B74-2AEA-460BE9ABE6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DB91DD-AC4B-3C4D-97FD-8B896129596C}"/>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5" name="Footer Placeholder 4">
            <a:extLst>
              <a:ext uri="{FF2B5EF4-FFF2-40B4-BE49-F238E27FC236}">
                <a16:creationId xmlns:a16="http://schemas.microsoft.com/office/drawing/2014/main" id="{B7D504FB-2FE8-8DB9-1F5D-EF7963B4A9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FCECAF0-727E-E86F-1784-62110EB21223}"/>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1028231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1866900" y="671005"/>
            <a:ext cx="9753600" cy="745212"/>
          </a:xfrm>
        </p:spPr>
        <p:txBody>
          <a:bodyPr>
            <a:noAutofit/>
          </a:bodyPr>
          <a:lstStyle>
            <a:lvl1pPr algn="l">
              <a:defRPr sz="3600" spc="0"/>
            </a:lvl1pPr>
          </a:lstStyle>
          <a:p>
            <a:r>
              <a:rPr lang="en-US" dirty="0"/>
              <a:t>CLICK TO EDIT MASTER TITLE STYLE</a:t>
            </a:r>
          </a:p>
        </p:txBody>
      </p:sp>
      <p:sp>
        <p:nvSpPr>
          <p:cNvPr id="4" name="Text Placeholder 10">
            <a:extLst>
              <a:ext uri="{FF2B5EF4-FFF2-40B4-BE49-F238E27FC236}">
                <a16:creationId xmlns:a16="http://schemas.microsoft.com/office/drawing/2014/main" id="{67C995C6-BBB5-3B4F-9763-5F55B3916FE7}"/>
              </a:ext>
            </a:extLst>
          </p:cNvPr>
          <p:cNvSpPr>
            <a:spLocks noGrp="1"/>
          </p:cNvSpPr>
          <p:nvPr>
            <p:ph idx="1"/>
          </p:nvPr>
        </p:nvSpPr>
        <p:spPr>
          <a:xfrm>
            <a:off x="1866900" y="1661159"/>
            <a:ext cx="9753600" cy="4757717"/>
          </a:xfrm>
          <a:prstGeom prst="rect">
            <a:avLst/>
          </a:prstGeom>
        </p:spPr>
        <p:txBody>
          <a:bodyPr vert="horz" lIns="0" tIns="45720" rIns="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96598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0290E-A859-4B98-BEE7-5A97308C14EC}"/>
              </a:ext>
            </a:extLst>
          </p:cNvPr>
          <p:cNvSpPr txBox="1">
            <a:spLocks noGrp="1"/>
          </p:cNvSpPr>
          <p:nvPr>
            <p:ph type="title"/>
          </p:nvPr>
        </p:nvSpPr>
        <p:spPr>
          <a:xfrm>
            <a:off x="0" y="1071557"/>
            <a:ext cx="12191996" cy="1143000"/>
          </a:xfrm>
        </p:spPr>
        <p:txBody>
          <a:bodyPr lIns="359935" tIns="46789" rIns="359935"/>
          <a:lstStyle>
            <a:lvl1pPr>
              <a:defRPr sz="3800">
                <a:solidFill>
                  <a:srgbClr val="810262"/>
                </a:solidFill>
                <a:latin typeface="Franklin Gothic Demi" pitchFamily="34"/>
              </a:defRPr>
            </a:lvl1pPr>
          </a:lstStyle>
          <a:p>
            <a:pPr lvl="0"/>
            <a:r>
              <a:rPr lang="en-US"/>
              <a:t>Insert slide title</a:t>
            </a:r>
            <a:br>
              <a:rPr lang="en-US"/>
            </a:br>
            <a:r>
              <a:rPr lang="en-US"/>
              <a:t>Insert slide title</a:t>
            </a:r>
            <a:endParaRPr lang="en-GB"/>
          </a:p>
        </p:txBody>
      </p:sp>
      <p:sp>
        <p:nvSpPr>
          <p:cNvPr id="3" name="Content Placeholder 2">
            <a:extLst>
              <a:ext uri="{FF2B5EF4-FFF2-40B4-BE49-F238E27FC236}">
                <a16:creationId xmlns:a16="http://schemas.microsoft.com/office/drawing/2014/main" id="{60696072-5529-4C40-8F2B-02E4B45EFAD5}"/>
              </a:ext>
            </a:extLst>
          </p:cNvPr>
          <p:cNvSpPr txBox="1">
            <a:spLocks noGrp="1"/>
          </p:cNvSpPr>
          <p:nvPr>
            <p:ph idx="4294967295"/>
          </p:nvPr>
        </p:nvSpPr>
        <p:spPr>
          <a:xfrm>
            <a:off x="476210" y="2285990"/>
            <a:ext cx="11239576" cy="3929094"/>
          </a:xfrm>
        </p:spPr>
        <p:txBody>
          <a:bodyPr lIns="0" tIns="0" rIns="0" bIns="0"/>
          <a:lstStyle>
            <a:lvl1pPr marL="307924" indent="-307924">
              <a:defRPr>
                <a:latin typeface="Franklin Gothic Book" pitchFamily="34"/>
              </a:defRPr>
            </a:lvl1pPr>
            <a:lvl2pPr>
              <a:defRPr>
                <a:latin typeface="Franklin Gothic Book" pitchFamily="34"/>
              </a:defRPr>
            </a:lvl2pPr>
            <a:lvl3pPr>
              <a:defRPr>
                <a:latin typeface="Franklin Gothic Book" pitchFamily="34"/>
              </a:defRPr>
            </a:lvl3pPr>
            <a:lvl4pPr>
              <a:defRPr>
                <a:latin typeface="Franklin Gothic Book" pitchFamily="34"/>
              </a:defRPr>
            </a:lvl4pPr>
            <a:lvl5pPr>
              <a:defRPr>
                <a:latin typeface="Franklin Gothic Book"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13">
            <a:extLst>
              <a:ext uri="{FF2B5EF4-FFF2-40B4-BE49-F238E27FC236}">
                <a16:creationId xmlns:a16="http://schemas.microsoft.com/office/drawing/2014/main" id="{99018DEF-537E-4406-B82F-1CDFDD2DC6B5}"/>
              </a:ext>
            </a:extLst>
          </p:cNvPr>
          <p:cNvSpPr txBox="1">
            <a:spLocks noGrp="1"/>
          </p:cNvSpPr>
          <p:nvPr>
            <p:ph type="pic" idx="4294967295"/>
          </p:nvPr>
        </p:nvSpPr>
        <p:spPr>
          <a:xfrm>
            <a:off x="9810780" y="142856"/>
            <a:ext cx="2190746" cy="928692"/>
          </a:xfrm>
        </p:spPr>
        <p:txBody>
          <a:bodyPr/>
          <a:lstStyle>
            <a:lvl1pPr marL="0" indent="0">
              <a:buNone/>
              <a:defRPr lang="en-GB" sz="2000">
                <a:latin typeface="Franklin Gothic Book" pitchFamily="34"/>
              </a:defRPr>
            </a:lvl1pPr>
          </a:lstStyle>
          <a:p>
            <a:pPr lvl="0"/>
            <a:r>
              <a:rPr lang="en-GB" dirty="0"/>
              <a:t>Click here to add a logo</a:t>
            </a:r>
          </a:p>
        </p:txBody>
      </p:sp>
      <p:sp>
        <p:nvSpPr>
          <p:cNvPr id="5" name="Rectangle 11">
            <a:extLst>
              <a:ext uri="{FF2B5EF4-FFF2-40B4-BE49-F238E27FC236}">
                <a16:creationId xmlns:a16="http://schemas.microsoft.com/office/drawing/2014/main" id="{C2FCFC5C-6661-4F84-801C-AA96FCF45449}"/>
              </a:ext>
            </a:extLst>
          </p:cNvPr>
          <p:cNvSpPr/>
          <p:nvPr/>
        </p:nvSpPr>
        <p:spPr>
          <a:xfrm>
            <a:off x="0" y="6477006"/>
            <a:ext cx="12191996" cy="381003"/>
          </a:xfrm>
          <a:prstGeom prst="rect">
            <a:avLst/>
          </a:prstGeom>
          <a:solidFill>
            <a:srgbClr val="6E1A54"/>
          </a:solidFill>
          <a:ln cap="flat">
            <a:noFill/>
            <a:prstDash val="solid"/>
          </a:ln>
        </p:spPr>
        <p:txBody>
          <a:bodyPr vert="horz" wrap="square" lIns="91421" tIns="45710" rIns="91421" bIns="4571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dirty="0">
              <a:solidFill>
                <a:srgbClr val="FFFFFF"/>
              </a:solidFill>
              <a:uFillTx/>
              <a:latin typeface="Calibri"/>
            </a:endParaRPr>
          </a:p>
        </p:txBody>
      </p:sp>
      <p:sp>
        <p:nvSpPr>
          <p:cNvPr id="6" name="TextBox 5">
            <a:extLst>
              <a:ext uri="{FF2B5EF4-FFF2-40B4-BE49-F238E27FC236}">
                <a16:creationId xmlns:a16="http://schemas.microsoft.com/office/drawing/2014/main" id="{36809C37-475A-4438-9CEB-75D495CE46B7}"/>
              </a:ext>
            </a:extLst>
          </p:cNvPr>
          <p:cNvSpPr txBox="1"/>
          <p:nvPr/>
        </p:nvSpPr>
        <p:spPr>
          <a:xfrm>
            <a:off x="0" y="6503761"/>
            <a:ext cx="12191996" cy="307759"/>
          </a:xfrm>
          <a:prstGeom prst="rect">
            <a:avLst/>
          </a:prstGeom>
          <a:noFill/>
          <a:ln cap="flat">
            <a:noFill/>
          </a:ln>
        </p:spPr>
        <p:txBody>
          <a:bodyPr vert="horz" wrap="square" lIns="91421" tIns="45710" rIns="91421" bIns="4571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dirty="0">
                <a:solidFill>
                  <a:srgbClr val="FFFFFF"/>
                </a:solidFill>
                <a:uFillTx/>
                <a:latin typeface="Franklin Gothic Demi" pitchFamily="34"/>
              </a:rPr>
              <a:t>@NCRI  #NCRI2015         conference.ncri.org.uk</a:t>
            </a:r>
          </a:p>
        </p:txBody>
      </p:sp>
      <p:pic>
        <p:nvPicPr>
          <p:cNvPr id="7" name="Picture 6" descr="\\crwin.crnet.org\dfs\bus\users\towner01\Desktop\twitter.png">
            <a:extLst>
              <a:ext uri="{FF2B5EF4-FFF2-40B4-BE49-F238E27FC236}">
                <a16:creationId xmlns:a16="http://schemas.microsoft.com/office/drawing/2014/main" id="{7BFB163F-A490-4B11-A131-4A3371054988}"/>
              </a:ext>
            </a:extLst>
          </p:cNvPr>
          <p:cNvPicPr>
            <a:picLocks noChangeAspect="1"/>
          </p:cNvPicPr>
          <p:nvPr/>
        </p:nvPicPr>
        <p:blipFill>
          <a:blip r:embed="rId2"/>
          <a:srcRect/>
          <a:stretch>
            <a:fillRect/>
          </a:stretch>
        </p:blipFill>
        <p:spPr>
          <a:xfrm>
            <a:off x="3333728" y="6614184"/>
            <a:ext cx="219071" cy="117591"/>
          </a:xfrm>
          <a:prstGeom prst="rect">
            <a:avLst/>
          </a:prstGeom>
          <a:noFill/>
          <a:ln cap="flat">
            <a:noFill/>
          </a:ln>
        </p:spPr>
      </p:pic>
    </p:spTree>
    <p:extLst>
      <p:ext uri="{BB962C8B-B14F-4D97-AF65-F5344CB8AC3E}">
        <p14:creationId xmlns:p14="http://schemas.microsoft.com/office/powerpoint/2010/main" val="210372452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C4C9F-B4C3-EF4B-8888-EDF506DFE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99B492-EC2F-52FA-F5AD-7190BAB8AAB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CE6697-37E3-A8CF-680F-D3D089958CA3}"/>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5" name="Footer Placeholder 4">
            <a:extLst>
              <a:ext uri="{FF2B5EF4-FFF2-40B4-BE49-F238E27FC236}">
                <a16:creationId xmlns:a16="http://schemas.microsoft.com/office/drawing/2014/main" id="{0CC4CA0B-EB34-AB16-E459-FE7EB48924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139FBC-DBE3-9A3A-A5B3-C4F31EBBEAC5}"/>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392144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F3213-B391-33F5-22AB-991F4B7278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E6E874-C52B-54DB-38B9-A316B1882B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10FF3F-6375-059B-4713-08FC4C950054}"/>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5" name="Footer Placeholder 4">
            <a:extLst>
              <a:ext uri="{FF2B5EF4-FFF2-40B4-BE49-F238E27FC236}">
                <a16:creationId xmlns:a16="http://schemas.microsoft.com/office/drawing/2014/main" id="{4418DA5A-AB37-E67A-2F41-FF2AA8B46A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73E045-13B8-7A28-5C5A-62F5B1A2B2FE}"/>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4136171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A70F-1141-46BC-1195-E89984EA9E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A1C3313-CFC5-9BAB-36D6-A7A7EC6457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08A964-C5AD-901A-0F00-E065EE9D73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806979A-E4EE-BD5A-459B-A1F53204D5BC}"/>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6" name="Footer Placeholder 5">
            <a:extLst>
              <a:ext uri="{FF2B5EF4-FFF2-40B4-BE49-F238E27FC236}">
                <a16:creationId xmlns:a16="http://schemas.microsoft.com/office/drawing/2014/main" id="{9FAD5171-4371-BDAB-55B7-EE52FFDA8EC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BDC63B-90FB-4B07-0CCC-4FCAB9DAAC86}"/>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2097711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E92DD-B615-8906-CCB3-1A0DB310936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3714548-D673-3571-5FAB-B49B066950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D35C9E-8386-3C26-F87F-FB2DDB2E1A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CE24F0F-C631-C643-6EC3-FB6B154FD6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8EDA4E-E376-A215-7077-836F2CCAA0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89E05C-61FB-5AF9-4537-401B6BAE0F4F}"/>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8" name="Footer Placeholder 7">
            <a:extLst>
              <a:ext uri="{FF2B5EF4-FFF2-40B4-BE49-F238E27FC236}">
                <a16:creationId xmlns:a16="http://schemas.microsoft.com/office/drawing/2014/main" id="{9244D854-39F6-65B1-49E4-98DE6176784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7C677E9-3FC7-BAE2-9B34-037331FFE7C7}"/>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3198513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EA4B6-DC75-6B30-16E3-64AC9894670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82EA72B-5DAD-07D8-B357-FC96AC095ECA}"/>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4" name="Footer Placeholder 3">
            <a:extLst>
              <a:ext uri="{FF2B5EF4-FFF2-40B4-BE49-F238E27FC236}">
                <a16:creationId xmlns:a16="http://schemas.microsoft.com/office/drawing/2014/main" id="{B190A28F-8FA3-B558-6129-3960E9821DF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BB2E9D7-2BC7-7127-C38A-87B5C712AEE8}"/>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47140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369E8C-7019-B60F-4B0A-B40C4BE98851}"/>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3" name="Footer Placeholder 2">
            <a:extLst>
              <a:ext uri="{FF2B5EF4-FFF2-40B4-BE49-F238E27FC236}">
                <a16:creationId xmlns:a16="http://schemas.microsoft.com/office/drawing/2014/main" id="{CBFDDA79-5C03-316A-DC23-5E510AD80A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D8EAC5D-6618-CDFC-0B95-43500CA0F80B}"/>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184874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7ADEA-0BC2-92B3-0C30-D1AFD6DA45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798274-A91F-E7F6-1432-4BF3EF919B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B0595DA-5237-B1EB-4F4D-23EF48014A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8BFD1E-8838-6A07-1F1C-374451F76493}"/>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6" name="Footer Placeholder 5">
            <a:extLst>
              <a:ext uri="{FF2B5EF4-FFF2-40B4-BE49-F238E27FC236}">
                <a16:creationId xmlns:a16="http://schemas.microsoft.com/office/drawing/2014/main" id="{0C278561-D1F1-9190-2536-5F8FE746FAA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DC1B5CC-2326-3613-8CF0-9757D81E3554}"/>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205086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C4FC6-C47A-242D-260C-6E524B85BD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A39A4B-5CFA-ADC2-A36B-48D8F8B0DF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305DB3A-DE6A-E54F-C95B-FDE0780F05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131B5-33BB-B23C-8034-5BB9138FD626}"/>
              </a:ext>
            </a:extLst>
          </p:cNvPr>
          <p:cNvSpPr>
            <a:spLocks noGrp="1"/>
          </p:cNvSpPr>
          <p:nvPr>
            <p:ph type="dt" sz="half" idx="10"/>
          </p:nvPr>
        </p:nvSpPr>
        <p:spPr/>
        <p:txBody>
          <a:bodyPr/>
          <a:lstStyle/>
          <a:p>
            <a:fld id="{78CFA5C8-3EEC-41E6-B329-81E4646F2FEF}" type="datetimeFigureOut">
              <a:rPr lang="en-GB" smtClean="0"/>
              <a:t>21/05/2024</a:t>
            </a:fld>
            <a:endParaRPr lang="en-GB"/>
          </a:p>
        </p:txBody>
      </p:sp>
      <p:sp>
        <p:nvSpPr>
          <p:cNvPr id="6" name="Footer Placeholder 5">
            <a:extLst>
              <a:ext uri="{FF2B5EF4-FFF2-40B4-BE49-F238E27FC236}">
                <a16:creationId xmlns:a16="http://schemas.microsoft.com/office/drawing/2014/main" id="{9497F3A9-F481-C0A1-317F-43FA6E0535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C9D157-DC25-AFD1-9A6D-19B1DAD8EFE4}"/>
              </a:ext>
            </a:extLst>
          </p:cNvPr>
          <p:cNvSpPr>
            <a:spLocks noGrp="1"/>
          </p:cNvSpPr>
          <p:nvPr>
            <p:ph type="sldNum" sz="quarter" idx="12"/>
          </p:nvPr>
        </p:nvSpPr>
        <p:spPr/>
        <p:txBody>
          <a:bodyPr/>
          <a:lstStyle/>
          <a:p>
            <a:fld id="{729D7EF7-367A-445C-A967-CE1B14D87038}" type="slidenum">
              <a:rPr lang="en-GB" smtClean="0"/>
              <a:t>‹#›</a:t>
            </a:fld>
            <a:endParaRPr lang="en-GB"/>
          </a:p>
        </p:txBody>
      </p:sp>
    </p:spTree>
    <p:extLst>
      <p:ext uri="{BB962C8B-B14F-4D97-AF65-F5344CB8AC3E}">
        <p14:creationId xmlns:p14="http://schemas.microsoft.com/office/powerpoint/2010/main" val="2084251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8031C4-B4E6-B8F4-6BE6-6174570D9C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DAE8549-C1E1-F258-F172-6F12E242EE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F07DF6-3015-6B96-FF6F-1E787666B4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CFA5C8-3EEC-41E6-B329-81E4646F2FEF}" type="datetimeFigureOut">
              <a:rPr lang="en-GB" smtClean="0"/>
              <a:t>21/05/2024</a:t>
            </a:fld>
            <a:endParaRPr lang="en-GB"/>
          </a:p>
        </p:txBody>
      </p:sp>
      <p:sp>
        <p:nvSpPr>
          <p:cNvPr id="5" name="Footer Placeholder 4">
            <a:extLst>
              <a:ext uri="{FF2B5EF4-FFF2-40B4-BE49-F238E27FC236}">
                <a16:creationId xmlns:a16="http://schemas.microsoft.com/office/drawing/2014/main" id="{B91F117E-48A5-5B59-218E-E062C68FB9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317E8AA-95B3-5BB3-021B-2070F91D73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9D7EF7-367A-445C-A967-CE1B14D87038}" type="slidenum">
              <a:rPr lang="en-GB" smtClean="0"/>
              <a:t>‹#›</a:t>
            </a:fld>
            <a:endParaRPr lang="en-GB"/>
          </a:p>
        </p:txBody>
      </p:sp>
    </p:spTree>
    <p:extLst>
      <p:ext uri="{BB962C8B-B14F-4D97-AF65-F5344CB8AC3E}">
        <p14:creationId xmlns:p14="http://schemas.microsoft.com/office/powerpoint/2010/main" val="3161691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47.tiff"/><Relationship Id="rId7" Type="http://schemas.openxmlformats.org/officeDocument/2006/relationships/image" Target="../media/image51.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0.tiff"/><Relationship Id="rId11" Type="http://schemas.openxmlformats.org/officeDocument/2006/relationships/image" Target="../media/image4.png"/><Relationship Id="rId5" Type="http://schemas.openxmlformats.org/officeDocument/2006/relationships/image" Target="../media/image49.tiff"/><Relationship Id="rId10" Type="http://schemas.openxmlformats.org/officeDocument/2006/relationships/image" Target="../media/image53.emf"/><Relationship Id="rId4" Type="http://schemas.openxmlformats.org/officeDocument/2006/relationships/image" Target="../media/image48.tiff"/><Relationship Id="rId9" Type="http://schemas.openxmlformats.org/officeDocument/2006/relationships/image" Target="../media/image52.pn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gif"/><Relationship Id="rId7" Type="http://schemas.openxmlformats.org/officeDocument/2006/relationships/image" Target="../media/image58.jpe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57.tiff"/><Relationship Id="rId5" Type="http://schemas.openxmlformats.org/officeDocument/2006/relationships/image" Target="../media/image56.tiff"/><Relationship Id="rId10" Type="http://schemas.openxmlformats.org/officeDocument/2006/relationships/image" Target="../media/image4.png"/><Relationship Id="rId4" Type="http://schemas.openxmlformats.org/officeDocument/2006/relationships/image" Target="../media/image55.jpeg"/><Relationship Id="rId9" Type="http://schemas.openxmlformats.org/officeDocument/2006/relationships/image" Target="../media/image60.jpeg"/></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67.png"/><Relationship Id="rId18" Type="http://schemas.openxmlformats.org/officeDocument/2006/relationships/image" Target="../media/image71.png"/><Relationship Id="rId3" Type="http://schemas.openxmlformats.org/officeDocument/2006/relationships/image" Target="../media/image61.png"/><Relationship Id="rId7" Type="http://schemas.openxmlformats.org/officeDocument/2006/relationships/image" Target="../media/image66.tiff"/><Relationship Id="rId12" Type="http://schemas.microsoft.com/office/2007/relationships/diagramDrawing" Target="../diagrams/drawing1.xml"/><Relationship Id="rId17" Type="http://schemas.openxmlformats.org/officeDocument/2006/relationships/image" Target="../media/image70.tiff"/><Relationship Id="rId2" Type="http://schemas.openxmlformats.org/officeDocument/2006/relationships/notesSlide" Target="../notesSlides/notesSlide9.xml"/><Relationship Id="rId16" Type="http://schemas.openxmlformats.org/officeDocument/2006/relationships/image" Target="../media/image69.tiff"/><Relationship Id="rId20"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5.tiff"/><Relationship Id="rId11" Type="http://schemas.openxmlformats.org/officeDocument/2006/relationships/diagramColors" Target="../diagrams/colors1.xml"/><Relationship Id="rId5" Type="http://schemas.openxmlformats.org/officeDocument/2006/relationships/image" Target="../media/image64.tiff"/><Relationship Id="rId15" Type="http://schemas.openxmlformats.org/officeDocument/2006/relationships/image" Target="../media/image68.tiff"/><Relationship Id="rId10" Type="http://schemas.openxmlformats.org/officeDocument/2006/relationships/diagramQuickStyle" Target="../diagrams/quickStyle1.xml"/><Relationship Id="rId19" Type="http://schemas.openxmlformats.org/officeDocument/2006/relationships/image" Target="../media/image72.png"/><Relationship Id="rId4" Type="http://schemas.openxmlformats.org/officeDocument/2006/relationships/image" Target="../media/image63.png"/><Relationship Id="rId9" Type="http://schemas.openxmlformats.org/officeDocument/2006/relationships/diagramLayout" Target="../diagrams/layout1.xml"/><Relationship Id="rId14" Type="http://schemas.microsoft.com/office/2007/relationships/hdphoto" Target="../media/hdphoto3.wdp"/></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76.svg"/><Relationship Id="rId3" Type="http://schemas.openxmlformats.org/officeDocument/2006/relationships/notesSlide" Target="../notesSlides/notesSlide10.xml"/><Relationship Id="rId7" Type="http://schemas.openxmlformats.org/officeDocument/2006/relationships/image" Target="../media/image39.png"/><Relationship Id="rId12" Type="http://schemas.openxmlformats.org/officeDocument/2006/relationships/image" Target="../media/image75.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8.jpeg"/><Relationship Id="rId11" Type="http://schemas.openxmlformats.org/officeDocument/2006/relationships/image" Target="../media/image74.svg"/><Relationship Id="rId5" Type="http://schemas.openxmlformats.org/officeDocument/2006/relationships/image" Target="../media/image37.png"/><Relationship Id="rId10" Type="http://schemas.openxmlformats.org/officeDocument/2006/relationships/image" Target="../media/image73.png"/><Relationship Id="rId4" Type="http://schemas.openxmlformats.org/officeDocument/2006/relationships/image" Target="../media/image36.PNG"/><Relationship Id="rId9" Type="http://schemas.openxmlformats.org/officeDocument/2006/relationships/image" Target="../media/image35.emf"/></Relationships>
</file>

<file path=ppt/slides/_rels/slide17.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7.png"/><Relationship Id="rId7"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74.svg"/><Relationship Id="rId11" Type="http://schemas.openxmlformats.org/officeDocument/2006/relationships/image" Target="../media/image80.svg"/><Relationship Id="rId5" Type="http://schemas.openxmlformats.org/officeDocument/2006/relationships/image" Target="../media/image73.png"/><Relationship Id="rId10" Type="http://schemas.openxmlformats.org/officeDocument/2006/relationships/image" Target="../media/image79.png"/><Relationship Id="rId4" Type="http://schemas.openxmlformats.org/officeDocument/2006/relationships/image" Target="../media/image36.PNG"/><Relationship Id="rId9" Type="http://schemas.openxmlformats.org/officeDocument/2006/relationships/image" Target="../media/image78.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81.png"/></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3.emf"/><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notesSlide" Target="../notesSlides/notesSlide2.xml"/><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hyperlink" Target="https://random-gs.blogspot.com/2012/02/electromagnetic-spectrum.html" TargetMode="External"/><Relationship Id="rId3" Type="http://schemas.openxmlformats.org/officeDocument/2006/relationships/image" Target="../media/image16.jpg"/><Relationship Id="rId7" Type="http://schemas.openxmlformats.org/officeDocument/2006/relationships/image" Target="../media/image18.jpg"/><Relationship Id="rId12"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pixabay.com/en/test-tube-chemistry-science-blue-152851/" TargetMode="External"/><Relationship Id="rId11" Type="http://schemas.openxmlformats.org/officeDocument/2006/relationships/image" Target="../media/image19.png"/><Relationship Id="rId5" Type="http://schemas.openxmlformats.org/officeDocument/2006/relationships/image" Target="../media/image17.png"/><Relationship Id="rId10" Type="http://schemas.openxmlformats.org/officeDocument/2006/relationships/image" Target="../media/image60.png"/><Relationship Id="rId4" Type="http://schemas.openxmlformats.org/officeDocument/2006/relationships/hyperlink" Target="http://www.flickr.com/photos/wheatonindustries/8097623956/" TargetMode="External"/><Relationship Id="rId9"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2.tiff"/><Relationship Id="rId4" Type="http://schemas.openxmlformats.org/officeDocument/2006/relationships/image" Target="../media/image21.svg"/></Relationships>
</file>

<file path=ppt/slides/_rels/slide6.xml.rels><?xml version="1.0" encoding="UTF-8" standalone="yes"?>
<Relationships xmlns="http://schemas.openxmlformats.org/package/2006/relationships"><Relationship Id="rId8" Type="http://schemas.openxmlformats.org/officeDocument/2006/relationships/chart" Target="../charts/chart1.xml"/><Relationship Id="rId13" Type="http://schemas.openxmlformats.org/officeDocument/2006/relationships/image" Target="../media/image27.png"/><Relationship Id="rId3" Type="http://schemas.microsoft.com/office/2007/relationships/hdphoto" Target="../media/hdphoto1.wdp"/><Relationship Id="rId7" Type="http://schemas.microsoft.com/office/2007/relationships/hdphoto" Target="../media/hdphoto2.wdp"/><Relationship Id="rId12" Type="http://schemas.openxmlformats.org/officeDocument/2006/relationships/image" Target="../media/image26.sv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5.png"/><Relationship Id="rId5" Type="http://schemas.openxmlformats.org/officeDocument/2006/relationships/image" Target="../media/image62.png"/><Relationship Id="rId15" Type="http://schemas.openxmlformats.org/officeDocument/2006/relationships/image" Target="../media/image29.png"/><Relationship Id="rId10" Type="http://schemas.openxmlformats.org/officeDocument/2006/relationships/image" Target="../media/image6.png"/><Relationship Id="rId4" Type="http://schemas.microsoft.com/office/2014/relationships/chartEx" Target="../charts/chartEx1.xml"/><Relationship Id="rId9" Type="http://schemas.openxmlformats.org/officeDocument/2006/relationships/image" Target="../media/image4.png"/><Relationship Id="rId14" Type="http://schemas.openxmlformats.org/officeDocument/2006/relationships/image" Target="../media/image28.svg"/></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4.png"/><Relationship Id="rId4" Type="http://schemas.openxmlformats.org/officeDocument/2006/relationships/image" Target="../media/image33.tif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5.xml"/><Relationship Id="rId7" Type="http://schemas.openxmlformats.org/officeDocument/2006/relationships/image" Target="../media/image39.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8.jpeg"/><Relationship Id="rId5" Type="http://schemas.openxmlformats.org/officeDocument/2006/relationships/image" Target="../media/image37.png"/><Relationship Id="rId10" Type="http://schemas.openxmlformats.org/officeDocument/2006/relationships/image" Target="../media/image4.png"/><Relationship Id="rId4" Type="http://schemas.openxmlformats.org/officeDocument/2006/relationships/image" Target="../media/image36.PNG"/><Relationship Id="rId9" Type="http://schemas.openxmlformats.org/officeDocument/2006/relationships/image" Target="../media/image3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logo on a blue background&#10;&#10;Description automatically generated">
            <a:extLst>
              <a:ext uri="{FF2B5EF4-FFF2-40B4-BE49-F238E27FC236}">
                <a16:creationId xmlns:a16="http://schemas.microsoft.com/office/drawing/2014/main" id="{B8DC7A49-16DC-FA76-14FD-0D0B74AB61C2}"/>
              </a:ext>
            </a:extLst>
          </p:cNvPr>
          <p:cNvPicPr>
            <a:picLocks noChangeAspect="1"/>
          </p:cNvPicPr>
          <p:nvPr/>
        </p:nvPicPr>
        <p:blipFill>
          <a:blip r:embed="rId2"/>
          <a:stretch>
            <a:fillRect/>
          </a:stretch>
        </p:blipFill>
        <p:spPr>
          <a:xfrm>
            <a:off x="7485063" y="547688"/>
            <a:ext cx="3048000" cy="3062288"/>
          </a:xfrm>
          <a:prstGeom prst="rect">
            <a:avLst/>
          </a:prstGeom>
        </p:spPr>
      </p:pic>
      <p:pic>
        <p:nvPicPr>
          <p:cNvPr id="8" name="Picture 7" descr="Red and black spots on a white surface&#10;&#10;Description automatically generated">
            <a:extLst>
              <a:ext uri="{FF2B5EF4-FFF2-40B4-BE49-F238E27FC236}">
                <a16:creationId xmlns:a16="http://schemas.microsoft.com/office/drawing/2014/main" id="{759E5D4C-8D3A-B8AA-68EF-86056BBDA6B1}"/>
              </a:ext>
            </a:extLst>
          </p:cNvPr>
          <p:cNvPicPr>
            <a:picLocks noChangeAspect="1"/>
          </p:cNvPicPr>
          <p:nvPr/>
        </p:nvPicPr>
        <p:blipFill>
          <a:blip r:embed="rId3"/>
          <a:stretch>
            <a:fillRect/>
          </a:stretch>
        </p:blipFill>
        <p:spPr>
          <a:xfrm>
            <a:off x="7485063" y="3681413"/>
            <a:ext cx="3048000" cy="2622550"/>
          </a:xfrm>
          <a:prstGeom prst="rect">
            <a:avLst/>
          </a:prstGeom>
        </p:spPr>
      </p:pic>
      <p:sp>
        <p:nvSpPr>
          <p:cNvPr id="2" name="Title 1">
            <a:extLst>
              <a:ext uri="{FF2B5EF4-FFF2-40B4-BE49-F238E27FC236}">
                <a16:creationId xmlns:a16="http://schemas.microsoft.com/office/drawing/2014/main" id="{26B0EF6E-0963-533B-7021-49D0BF6ECBCF}"/>
              </a:ext>
            </a:extLst>
          </p:cNvPr>
          <p:cNvSpPr>
            <a:spLocks noGrp="1"/>
          </p:cNvSpPr>
          <p:nvPr>
            <p:ph type="ctrTitle"/>
          </p:nvPr>
        </p:nvSpPr>
        <p:spPr>
          <a:xfrm>
            <a:off x="1092200" y="1112840"/>
            <a:ext cx="5396149" cy="2311844"/>
          </a:xfrm>
        </p:spPr>
        <p:txBody>
          <a:bodyPr wrap="square" anchor="b">
            <a:normAutofit/>
          </a:bodyPr>
          <a:lstStyle/>
          <a:p>
            <a:pPr algn="l"/>
            <a:r>
              <a:rPr lang="en-GB" sz="3900" dirty="0" err="1"/>
              <a:t>LhARA</a:t>
            </a:r>
            <a:r>
              <a:rPr lang="en-GB" sz="3900" dirty="0"/>
              <a:t> </a:t>
            </a:r>
            <a:r>
              <a:rPr lang="en-GB" sz="3900" dirty="0" err="1"/>
              <a:t>PoPLaR</a:t>
            </a:r>
            <a:r>
              <a:rPr lang="en-GB" sz="3900" dirty="0"/>
              <a:t> meeting</a:t>
            </a:r>
            <a:br>
              <a:rPr lang="en-GB" sz="3900" dirty="0"/>
            </a:br>
            <a:r>
              <a:rPr lang="en-GB" sz="1100" b="1" i="0" dirty="0">
                <a:solidFill>
                  <a:srgbClr val="14509E"/>
                </a:solidFill>
                <a:effectLst/>
                <a:latin typeface="Montserrat" panose="00000500000000000000" pitchFamily="2" charset="0"/>
              </a:rPr>
              <a:t>Laser-hybrid Accelerator for Radiobiological Applications</a:t>
            </a:r>
            <a:endParaRPr lang="en-GB" sz="3900" dirty="0"/>
          </a:p>
        </p:txBody>
      </p:sp>
      <p:sp>
        <p:nvSpPr>
          <p:cNvPr id="3" name="Subtitle 2">
            <a:extLst>
              <a:ext uri="{FF2B5EF4-FFF2-40B4-BE49-F238E27FC236}">
                <a16:creationId xmlns:a16="http://schemas.microsoft.com/office/drawing/2014/main" id="{01DB6FCA-11B9-5686-A1D6-71338952D63C}"/>
              </a:ext>
            </a:extLst>
          </p:cNvPr>
          <p:cNvSpPr>
            <a:spLocks noGrp="1"/>
          </p:cNvSpPr>
          <p:nvPr>
            <p:ph type="subTitle" idx="1"/>
          </p:nvPr>
        </p:nvSpPr>
        <p:spPr>
          <a:xfrm>
            <a:off x="1092200" y="3493790"/>
            <a:ext cx="4716463" cy="2299000"/>
          </a:xfrm>
        </p:spPr>
        <p:txBody>
          <a:bodyPr wrap="square" anchor="t">
            <a:normAutofit/>
          </a:bodyPr>
          <a:lstStyle/>
          <a:p>
            <a:pPr algn="l"/>
            <a:r>
              <a:rPr lang="en-GB" sz="2500" dirty="0">
                <a:solidFill>
                  <a:schemeClr val="tx1">
                    <a:alpha val="60000"/>
                  </a:schemeClr>
                </a:solidFill>
              </a:rPr>
              <a:t>Radiobiology contribution</a:t>
            </a:r>
          </a:p>
          <a:p>
            <a:pPr algn="l"/>
            <a:r>
              <a:rPr lang="en-GB" sz="2500" dirty="0">
                <a:solidFill>
                  <a:schemeClr val="tx1">
                    <a:alpha val="60000"/>
                  </a:schemeClr>
                </a:solidFill>
              </a:rPr>
              <a:t>21 May 2024</a:t>
            </a:r>
          </a:p>
          <a:p>
            <a:pPr algn="l"/>
            <a:endParaRPr lang="en-GB" sz="2500" dirty="0">
              <a:solidFill>
                <a:schemeClr val="tx1">
                  <a:alpha val="60000"/>
                </a:schemeClr>
              </a:solidFill>
            </a:endParaRPr>
          </a:p>
          <a:p>
            <a:pPr algn="l"/>
            <a:r>
              <a:rPr lang="en-GB" sz="2500" dirty="0">
                <a:solidFill>
                  <a:schemeClr val="tx1">
                    <a:alpha val="60000"/>
                  </a:schemeClr>
                </a:solidFill>
              </a:rPr>
              <a:t>Dr Natividad Gomez-Roman, PhD</a:t>
            </a:r>
          </a:p>
        </p:txBody>
      </p:sp>
      <p:pic>
        <p:nvPicPr>
          <p:cNvPr id="18" name="Picture 17">
            <a:extLst>
              <a:ext uri="{FF2B5EF4-FFF2-40B4-BE49-F238E27FC236}">
                <a16:creationId xmlns:a16="http://schemas.microsoft.com/office/drawing/2014/main" id="{09F84BE4-5EB2-D2E1-31A6-54097E4DABAF}"/>
              </a:ext>
            </a:extLst>
          </p:cNvPr>
          <p:cNvPicPr>
            <a:picLocks noChangeAspect="1"/>
          </p:cNvPicPr>
          <p:nvPr/>
        </p:nvPicPr>
        <p:blipFill>
          <a:blip r:embed="rId4"/>
          <a:stretch>
            <a:fillRect/>
          </a:stretch>
        </p:blipFill>
        <p:spPr>
          <a:xfrm>
            <a:off x="1" y="11096"/>
            <a:ext cx="1350932" cy="675467"/>
          </a:xfrm>
          <a:prstGeom prst="rect">
            <a:avLst/>
          </a:prstGeom>
        </p:spPr>
      </p:pic>
    </p:spTree>
    <p:extLst>
      <p:ext uri="{BB962C8B-B14F-4D97-AF65-F5344CB8AC3E}">
        <p14:creationId xmlns:p14="http://schemas.microsoft.com/office/powerpoint/2010/main" val="2778907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N:\LGILMOUR\sarrp\sarrp pictures\IMG_023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433" t="9180" r="11853"/>
          <a:stretch/>
        </p:blipFill>
        <p:spPr bwMode="auto">
          <a:xfrm>
            <a:off x="457199" y="215625"/>
            <a:ext cx="5503929" cy="375012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03176" y="3965746"/>
            <a:ext cx="4680520" cy="3416320"/>
          </a:xfrm>
          <a:prstGeom prst="rect">
            <a:avLst/>
          </a:prstGeom>
          <a:noFill/>
        </p:spPr>
        <p:txBody>
          <a:bodyPr wrap="square" rtlCol="0">
            <a:spAutoFit/>
          </a:bodyPr>
          <a:lstStyle/>
          <a:p>
            <a:pPr marL="285750" indent="-285750">
              <a:buFont typeface="Arial" panose="020B0604020202020204" pitchFamily="34" charset="0"/>
              <a:buChar char="•"/>
            </a:pPr>
            <a:r>
              <a:rPr lang="en-GB" dirty="0"/>
              <a:t>CT scan</a:t>
            </a:r>
          </a:p>
          <a:p>
            <a:pPr marL="285750" indent="-285750">
              <a:buFont typeface="Arial" panose="020B0604020202020204" pitchFamily="34" charset="0"/>
              <a:buChar char="•"/>
            </a:pPr>
            <a:r>
              <a:rPr lang="pt-BR" dirty="0"/>
              <a:t>3D </a:t>
            </a:r>
            <a:r>
              <a:rPr lang="pt-BR" dirty="0" err="1"/>
              <a:t>image</a:t>
            </a:r>
            <a:r>
              <a:rPr lang="pt-BR" dirty="0"/>
              <a:t> </a:t>
            </a:r>
            <a:r>
              <a:rPr lang="pt-BR" dirty="0" err="1"/>
              <a:t>guided</a:t>
            </a:r>
            <a:r>
              <a:rPr lang="pt-BR" dirty="0"/>
              <a:t> micro </a:t>
            </a:r>
            <a:r>
              <a:rPr lang="pt-BR" dirty="0" err="1"/>
              <a:t>irradiator</a:t>
            </a:r>
            <a:endParaRPr lang="pt-BR" dirty="0"/>
          </a:p>
          <a:p>
            <a:pPr marL="285750" indent="-285750">
              <a:buFont typeface="Arial" panose="020B0604020202020204" pitchFamily="34" charset="0"/>
              <a:buChar char="•"/>
            </a:pPr>
            <a:r>
              <a:rPr lang="en-GB" dirty="0"/>
              <a:t>image acquisition, reconstruction, and treatment planning</a:t>
            </a:r>
          </a:p>
          <a:p>
            <a:pPr marL="285750" indent="-285750">
              <a:buFont typeface="Arial" panose="020B0604020202020204" pitchFamily="34" charset="0"/>
              <a:buChar char="•"/>
            </a:pPr>
            <a:r>
              <a:rPr lang="en-GB" dirty="0"/>
              <a:t>target localization</a:t>
            </a:r>
          </a:p>
          <a:p>
            <a:pPr marL="285750" indent="-285750">
              <a:buFont typeface="Arial" panose="020B0604020202020204" pitchFamily="34" charset="0"/>
              <a:buChar char="•"/>
            </a:pPr>
            <a:r>
              <a:rPr lang="en-GB" dirty="0"/>
              <a:t>dose validation</a:t>
            </a:r>
          </a:p>
          <a:p>
            <a:pPr marL="285750" indent="-285750">
              <a:buFont typeface="Arial" panose="020B0604020202020204" pitchFamily="34" charset="0"/>
              <a:buChar char="•"/>
            </a:pPr>
            <a:r>
              <a:rPr lang="en-GB" dirty="0"/>
              <a:t>targeted radiation treatment</a:t>
            </a:r>
          </a:p>
          <a:p>
            <a:pPr marL="285750" indent="-285750">
              <a:buFont typeface="Arial" panose="020B0604020202020204" pitchFamily="34" charset="0"/>
              <a:buChar char="•"/>
            </a:pPr>
            <a:r>
              <a:rPr lang="en-GB" dirty="0"/>
              <a:t>Dose rate 4.8 Gy/min</a:t>
            </a:r>
          </a:p>
          <a:p>
            <a:pPr marL="285750" indent="-285750">
              <a:buFont typeface="Arial" panose="020B0604020202020204" pitchFamily="34" charset="0"/>
              <a:buChar char="•"/>
            </a:pPr>
            <a:r>
              <a:rPr lang="en-GB" dirty="0"/>
              <a:t>220 kV (peak) X-Ray beams, parallel opposed</a:t>
            </a:r>
          </a:p>
          <a:p>
            <a:pPr marL="285750" indent="-285750">
              <a:buFont typeface="Arial" panose="020B0604020202020204" pitchFamily="34" charset="0"/>
              <a:buChar char="•"/>
            </a:pPr>
            <a:r>
              <a:rPr lang="en-GB" dirty="0"/>
              <a:t>5 x 5 mm collimator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8" name="Picture 2" descr="N:\LGILMOUR\Lesley Lab book (AC lab)\in vivo\sarrp IR dose response studies\treatment plans\U87MGLUC2 single dose\IR dose response U&amp;MGLuc2FCS 10Gy\snipping\mouse9_treatment_pla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3696" y="3846470"/>
            <a:ext cx="6840760" cy="260257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33">
            <a:extLst>
              <a:ext uri="{FF2B5EF4-FFF2-40B4-BE49-F238E27FC236}">
                <a16:creationId xmlns:a16="http://schemas.microsoft.com/office/drawing/2014/main" id="{73466AFF-A692-4E1D-9FC8-905F03CD0727}"/>
              </a:ext>
            </a:extLst>
          </p:cNvPr>
          <p:cNvSpPr txBox="1"/>
          <p:nvPr/>
        </p:nvSpPr>
        <p:spPr>
          <a:xfrm>
            <a:off x="6015151" y="1288090"/>
            <a:ext cx="5961127" cy="2677656"/>
          </a:xfrm>
          <a:prstGeom prst="rect">
            <a:avLst/>
          </a:prstGeom>
          <a:noFill/>
          <a:ln cap="flat">
            <a:noFill/>
          </a:ln>
        </p:spPr>
        <p:txBody>
          <a:bodyPr vert="horz" wrap="square" lIns="91440" tIns="45720" rIns="91440" bIns="45720" anchor="t" anchorCtr="1" compatLnSpc="1">
            <a:spAutoFit/>
          </a:bodyPr>
          <a:lstStyle/>
          <a:p>
            <a:pPr lvl="0" algn="ctr">
              <a:defRPr sz="1800" b="0" i="0" u="none" strike="noStrike" kern="0" cap="none" spc="0" baseline="0">
                <a:solidFill>
                  <a:srgbClr val="000000"/>
                </a:solidFill>
                <a:uFillTx/>
              </a:defRPr>
            </a:pPr>
            <a:r>
              <a:rPr lang="en-GB" sz="2800" i="0" u="none" strike="noStrike" kern="1200" cap="none" spc="0" baseline="0" dirty="0">
                <a:solidFill>
                  <a:srgbClr val="003399"/>
                </a:solidFill>
                <a:uFillTx/>
                <a:latin typeface="News Gothic MT" panose="020B0504020203020204" pitchFamily="34" charset="0"/>
                <a:ea typeface="Adobe Gothic Std B" pitchFamily="34"/>
              </a:rPr>
              <a:t>SMALL ANIMAL RADIOTHERAPY RESEARCH PLATFORM – SARRP</a:t>
            </a:r>
          </a:p>
          <a:p>
            <a:pPr lvl="0" algn="ctr">
              <a:defRPr sz="1800" b="0" i="0" u="none" strike="noStrike" kern="0" cap="none" spc="0" baseline="0">
                <a:solidFill>
                  <a:srgbClr val="000000"/>
                </a:solidFill>
                <a:uFillTx/>
              </a:defRPr>
            </a:pPr>
            <a:endParaRPr lang="en-GB" sz="2800" dirty="0">
              <a:solidFill>
                <a:srgbClr val="003399"/>
              </a:solidFill>
              <a:latin typeface="News Gothic MT" panose="020B0504020203020204" pitchFamily="34" charset="0"/>
              <a:ea typeface="Adobe Gothic Std B" pitchFamily="34"/>
            </a:endParaRPr>
          </a:p>
          <a:p>
            <a:pPr lvl="0" algn="ctr">
              <a:defRPr sz="1800" b="0" i="0" u="none" strike="noStrike" kern="0" cap="none" spc="0" baseline="0">
                <a:solidFill>
                  <a:srgbClr val="000000"/>
                </a:solidFill>
                <a:uFillTx/>
              </a:defRPr>
            </a:pPr>
            <a:r>
              <a:rPr lang="en-GB" sz="2800" dirty="0">
                <a:solidFill>
                  <a:srgbClr val="003399"/>
                </a:solidFill>
                <a:latin typeface="News Gothic MT" panose="020B0504020203020204" pitchFamily="34" charset="0"/>
                <a:ea typeface="Adobe Gothic Std B" pitchFamily="34"/>
              </a:rPr>
              <a:t>Beatson Institute for Cancer Sciences</a:t>
            </a:r>
          </a:p>
          <a:p>
            <a:pPr lvl="0" algn="ctr">
              <a:defRPr sz="1800" b="0" i="0" u="none" strike="noStrike" kern="0" cap="none" spc="0" baseline="0">
                <a:solidFill>
                  <a:srgbClr val="000000"/>
                </a:solidFill>
                <a:uFillTx/>
              </a:defRPr>
            </a:pPr>
            <a:r>
              <a:rPr lang="en-GB" sz="2800" i="0" u="none" strike="noStrike" kern="1200" cap="none" spc="0" baseline="0" dirty="0">
                <a:solidFill>
                  <a:srgbClr val="003399"/>
                </a:solidFill>
                <a:uFillTx/>
                <a:latin typeface="News Gothic MT" panose="020B0504020203020204" pitchFamily="34" charset="0"/>
                <a:ea typeface="Adobe Gothic Std B" pitchFamily="34"/>
              </a:rPr>
              <a:t>University of Glasgow</a:t>
            </a:r>
          </a:p>
        </p:txBody>
      </p:sp>
      <p:pic>
        <p:nvPicPr>
          <p:cNvPr id="2" name="Picture 1">
            <a:extLst>
              <a:ext uri="{FF2B5EF4-FFF2-40B4-BE49-F238E27FC236}">
                <a16:creationId xmlns:a16="http://schemas.microsoft.com/office/drawing/2014/main" id="{6ABC4EAE-A693-4818-8154-CDAB3D69117E}"/>
              </a:ext>
            </a:extLst>
          </p:cNvPr>
          <p:cNvPicPr>
            <a:picLocks noChangeAspect="1"/>
          </p:cNvPicPr>
          <p:nvPr/>
        </p:nvPicPr>
        <p:blipFill>
          <a:blip r:embed="rId4"/>
          <a:stretch>
            <a:fillRect/>
          </a:stretch>
        </p:blipFill>
        <p:spPr>
          <a:xfrm>
            <a:off x="6883413" y="215625"/>
            <a:ext cx="3810000" cy="981075"/>
          </a:xfrm>
          <a:prstGeom prst="rect">
            <a:avLst/>
          </a:prstGeom>
        </p:spPr>
      </p:pic>
    </p:spTree>
    <p:extLst>
      <p:ext uri="{BB962C8B-B14F-4D97-AF65-F5344CB8AC3E}">
        <p14:creationId xmlns:p14="http://schemas.microsoft.com/office/powerpoint/2010/main" val="1979045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9D847-E700-05B7-8967-04538EC10B2F}"/>
              </a:ext>
            </a:extLst>
          </p:cNvPr>
          <p:cNvSpPr>
            <a:spLocks noGrp="1"/>
          </p:cNvSpPr>
          <p:nvPr>
            <p:ph type="title"/>
          </p:nvPr>
        </p:nvSpPr>
        <p:spPr/>
        <p:txBody>
          <a:bodyPr>
            <a:normAutofit/>
          </a:bodyPr>
          <a:lstStyle/>
          <a:p>
            <a:pPr algn="ctr"/>
            <a:r>
              <a:rPr lang="en-GB" sz="2800" dirty="0">
                <a:solidFill>
                  <a:srgbClr val="002060"/>
                </a:solidFill>
                <a:latin typeface="Open Sans" panose="020B0606030504020204" pitchFamily="34" charset="0"/>
                <a:ea typeface="Open Sans" panose="020B0606030504020204" pitchFamily="34" charset="0"/>
                <a:cs typeface="Open Sans" panose="020B0606030504020204" pitchFamily="34" charset="0"/>
              </a:rPr>
              <a:t>Conclusions</a:t>
            </a:r>
          </a:p>
        </p:txBody>
      </p:sp>
      <p:sp>
        <p:nvSpPr>
          <p:cNvPr id="3" name="Content Placeholder 2">
            <a:extLst>
              <a:ext uri="{FF2B5EF4-FFF2-40B4-BE49-F238E27FC236}">
                <a16:creationId xmlns:a16="http://schemas.microsoft.com/office/drawing/2014/main" id="{6EDE71C1-4D72-668F-CE44-F7B2C2D72FAF}"/>
              </a:ext>
            </a:extLst>
          </p:cNvPr>
          <p:cNvSpPr>
            <a:spLocks noGrp="1"/>
          </p:cNvSpPr>
          <p:nvPr>
            <p:ph idx="1"/>
          </p:nvPr>
        </p:nvSpPr>
        <p:spPr>
          <a:xfrm>
            <a:off x="838200" y="1690688"/>
            <a:ext cx="10515600" cy="4351338"/>
          </a:xfrm>
        </p:spPr>
        <p:txBody>
          <a:bodyPr>
            <a:normAutofit/>
          </a:bodyPr>
          <a:lstStyle/>
          <a:p>
            <a:r>
              <a:rPr lang="en-GB" sz="2400" dirty="0">
                <a:latin typeface="Open Sans" panose="020B0606030504020204" pitchFamily="34" charset="0"/>
                <a:ea typeface="Open Sans" panose="020B0606030504020204" pitchFamily="34" charset="0"/>
                <a:cs typeface="Open Sans" panose="020B0606030504020204" pitchFamily="34" charset="0"/>
              </a:rPr>
              <a:t>Comparison between current standard of care therapies using X-ray vs proton and ion will require extensive assessment using clonogenic survival assays</a:t>
            </a:r>
          </a:p>
          <a:p>
            <a:r>
              <a:rPr lang="en-GB" sz="2400" dirty="0">
                <a:latin typeface="Open Sans" panose="020B0606030504020204" pitchFamily="34" charset="0"/>
                <a:ea typeface="Open Sans" panose="020B0606030504020204" pitchFamily="34" charset="0"/>
                <a:cs typeface="Open Sans" panose="020B0606030504020204" pitchFamily="34" charset="0"/>
              </a:rPr>
              <a:t>Characterisation of response to treatment will require </a:t>
            </a:r>
            <a:r>
              <a:rPr lang="en-GB" sz="2400" i="1" dirty="0">
                <a:latin typeface="Open Sans" panose="020B0606030504020204" pitchFamily="34" charset="0"/>
                <a:ea typeface="Open Sans" panose="020B0606030504020204" pitchFamily="34" charset="0"/>
                <a:cs typeface="Open Sans" panose="020B0606030504020204" pitchFamily="34" charset="0"/>
              </a:rPr>
              <a:t>in vitro</a:t>
            </a:r>
            <a:r>
              <a:rPr lang="en-GB" sz="2400" dirty="0">
                <a:latin typeface="Open Sans" panose="020B0606030504020204" pitchFamily="34" charset="0"/>
                <a:ea typeface="Open Sans" panose="020B0606030504020204" pitchFamily="34" charset="0"/>
                <a:cs typeface="Open Sans" panose="020B0606030504020204" pitchFamily="34" charset="0"/>
              </a:rPr>
              <a:t> assays including:</a:t>
            </a:r>
          </a:p>
          <a:p>
            <a:pPr lvl="1"/>
            <a:r>
              <a:rPr lang="en-GB" sz="2000" dirty="0">
                <a:latin typeface="Open Sans" panose="020B0606030504020204" pitchFamily="34" charset="0"/>
                <a:ea typeface="Open Sans" panose="020B0606030504020204" pitchFamily="34" charset="0"/>
                <a:cs typeface="Open Sans" panose="020B0606030504020204" pitchFamily="34" charset="0"/>
              </a:rPr>
              <a:t>DNA damage and repair assays (</a:t>
            </a:r>
            <a:r>
              <a:rPr lang="en-GB" sz="2000" dirty="0">
                <a:latin typeface="Symbol" panose="05050102010706020507" pitchFamily="18" charset="2"/>
                <a:ea typeface="Open Sans" panose="020B0606030504020204" pitchFamily="34" charset="0"/>
                <a:cs typeface="Open Sans" panose="020B0606030504020204" pitchFamily="34" charset="0"/>
              </a:rPr>
              <a:t>g</a:t>
            </a:r>
            <a:r>
              <a:rPr lang="en-GB" sz="2000" dirty="0">
                <a:latin typeface="Open Sans" panose="020B0606030504020204" pitchFamily="34" charset="0"/>
                <a:ea typeface="Open Sans" panose="020B0606030504020204" pitchFamily="34" charset="0"/>
                <a:cs typeface="Open Sans" panose="020B0606030504020204" pitchFamily="34" charset="0"/>
              </a:rPr>
              <a:t>H2AX foci, mitotic catastrophe, Comet assay, etc) </a:t>
            </a:r>
          </a:p>
          <a:p>
            <a:pPr lvl="1"/>
            <a:r>
              <a:rPr lang="en-GB" sz="2000" dirty="0">
                <a:latin typeface="Open Sans" panose="020B0606030504020204" pitchFamily="34" charset="0"/>
                <a:ea typeface="Open Sans" panose="020B0606030504020204" pitchFamily="34" charset="0"/>
                <a:cs typeface="Open Sans" panose="020B0606030504020204" pitchFamily="34" charset="0"/>
              </a:rPr>
              <a:t>Cell cycle distribution (cell cycle distribution)</a:t>
            </a:r>
          </a:p>
          <a:p>
            <a:pPr lvl="1"/>
            <a:r>
              <a:rPr lang="en-GB" sz="2000" dirty="0">
                <a:latin typeface="Open Sans" panose="020B0606030504020204" pitchFamily="34" charset="0"/>
                <a:ea typeface="Open Sans" panose="020B0606030504020204" pitchFamily="34" charset="0"/>
                <a:cs typeface="Open Sans" panose="020B0606030504020204" pitchFamily="34" charset="0"/>
              </a:rPr>
              <a:t>DNA repair pathways analysis (activation of DNA repair pathways via immunofluorescence, protein analysis, etc)</a:t>
            </a:r>
          </a:p>
          <a:p>
            <a:r>
              <a:rPr lang="en-GB" sz="2400" i="1" dirty="0">
                <a:latin typeface="Open Sans" panose="020B0606030504020204" pitchFamily="34" charset="0"/>
                <a:ea typeface="Open Sans" panose="020B0606030504020204" pitchFamily="34" charset="0"/>
                <a:cs typeface="Open Sans" panose="020B0606030504020204" pitchFamily="34" charset="0"/>
              </a:rPr>
              <a:t>In vivo </a:t>
            </a:r>
            <a:r>
              <a:rPr lang="en-GB" sz="2400" dirty="0">
                <a:latin typeface="Open Sans" panose="020B0606030504020204" pitchFamily="34" charset="0"/>
                <a:ea typeface="Open Sans" panose="020B0606030504020204" pitchFamily="34" charset="0"/>
                <a:cs typeface="Open Sans" panose="020B0606030504020204" pitchFamily="34" charset="0"/>
              </a:rPr>
              <a:t>validation of the findings will need to be performed in animal cancer models </a:t>
            </a:r>
          </a:p>
        </p:txBody>
      </p:sp>
      <p:pic>
        <p:nvPicPr>
          <p:cNvPr id="4" name="Picture 3">
            <a:extLst>
              <a:ext uri="{FF2B5EF4-FFF2-40B4-BE49-F238E27FC236}">
                <a16:creationId xmlns:a16="http://schemas.microsoft.com/office/drawing/2014/main" id="{9F0EF99F-5A67-BF21-E5AC-E7A3F5C184AE}"/>
              </a:ext>
            </a:extLst>
          </p:cNvPr>
          <p:cNvPicPr>
            <a:picLocks noChangeAspect="1"/>
          </p:cNvPicPr>
          <p:nvPr/>
        </p:nvPicPr>
        <p:blipFill>
          <a:blip r:embed="rId2"/>
          <a:stretch>
            <a:fillRect/>
          </a:stretch>
        </p:blipFill>
        <p:spPr>
          <a:xfrm>
            <a:off x="1" y="11096"/>
            <a:ext cx="1350932" cy="675467"/>
          </a:xfrm>
          <a:prstGeom prst="rect">
            <a:avLst/>
          </a:prstGeom>
        </p:spPr>
      </p:pic>
    </p:spTree>
    <p:extLst>
      <p:ext uri="{BB962C8B-B14F-4D97-AF65-F5344CB8AC3E}">
        <p14:creationId xmlns:p14="http://schemas.microsoft.com/office/powerpoint/2010/main" val="2051892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AEE3C03-4D4D-B299-8E80-AFC1DE0348AF}"/>
              </a:ext>
            </a:extLst>
          </p:cNvPr>
          <p:cNvPicPr>
            <a:picLocks noChangeAspect="1"/>
          </p:cNvPicPr>
          <p:nvPr/>
        </p:nvPicPr>
        <p:blipFill>
          <a:blip r:embed="rId3"/>
          <a:stretch>
            <a:fillRect/>
          </a:stretch>
        </p:blipFill>
        <p:spPr>
          <a:xfrm>
            <a:off x="578378" y="2132564"/>
            <a:ext cx="2447925" cy="1857375"/>
          </a:xfrm>
          <a:prstGeom prst="rect">
            <a:avLst/>
          </a:prstGeom>
        </p:spPr>
      </p:pic>
      <p:sp>
        <p:nvSpPr>
          <p:cNvPr id="10" name="Rectangle 9">
            <a:extLst>
              <a:ext uri="{FF2B5EF4-FFF2-40B4-BE49-F238E27FC236}">
                <a16:creationId xmlns:a16="http://schemas.microsoft.com/office/drawing/2014/main" id="{0DCC186E-22DE-F0DA-B6DE-CEE5069F8B84}"/>
              </a:ext>
            </a:extLst>
          </p:cNvPr>
          <p:cNvSpPr/>
          <p:nvPr/>
        </p:nvSpPr>
        <p:spPr>
          <a:xfrm>
            <a:off x="636104" y="289860"/>
            <a:ext cx="10919792" cy="461665"/>
          </a:xfrm>
          <a:prstGeom prst="rect">
            <a:avLst/>
          </a:prstGeom>
        </p:spPr>
        <p:txBody>
          <a:bodyPr wrap="square">
            <a:spAutoFit/>
          </a:bodyPr>
          <a:lstStyle/>
          <a:p>
            <a:pPr algn="ctr"/>
            <a:r>
              <a:rPr lang="en-GB" sz="24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Glioblastoma</a:t>
            </a:r>
          </a:p>
        </p:txBody>
      </p:sp>
      <p:pic>
        <p:nvPicPr>
          <p:cNvPr id="11" name="Picture 10">
            <a:extLst>
              <a:ext uri="{FF2B5EF4-FFF2-40B4-BE49-F238E27FC236}">
                <a16:creationId xmlns:a16="http://schemas.microsoft.com/office/drawing/2014/main" id="{39AD9968-A13C-AE44-AADC-C5D8DE840294}"/>
              </a:ext>
            </a:extLst>
          </p:cNvPr>
          <p:cNvPicPr>
            <a:picLocks noChangeAspect="1"/>
          </p:cNvPicPr>
          <p:nvPr/>
        </p:nvPicPr>
        <p:blipFill>
          <a:blip r:embed="rId4"/>
          <a:stretch>
            <a:fillRect/>
          </a:stretch>
        </p:blipFill>
        <p:spPr>
          <a:xfrm>
            <a:off x="3139361" y="1835599"/>
            <a:ext cx="1914525" cy="2390775"/>
          </a:xfrm>
          <a:prstGeom prst="rect">
            <a:avLst/>
          </a:prstGeom>
        </p:spPr>
      </p:pic>
      <p:pic>
        <p:nvPicPr>
          <p:cNvPr id="13" name="Picture 12">
            <a:extLst>
              <a:ext uri="{FF2B5EF4-FFF2-40B4-BE49-F238E27FC236}">
                <a16:creationId xmlns:a16="http://schemas.microsoft.com/office/drawing/2014/main" id="{FB261BD1-2A2D-3719-F60D-2505A8290C31}"/>
              </a:ext>
            </a:extLst>
          </p:cNvPr>
          <p:cNvPicPr>
            <a:picLocks noChangeAspect="1"/>
          </p:cNvPicPr>
          <p:nvPr/>
        </p:nvPicPr>
        <p:blipFill>
          <a:blip r:embed="rId5"/>
          <a:stretch>
            <a:fillRect/>
          </a:stretch>
        </p:blipFill>
        <p:spPr>
          <a:xfrm>
            <a:off x="5166944" y="1658429"/>
            <a:ext cx="3447169" cy="2745114"/>
          </a:xfrm>
          <a:prstGeom prst="rect">
            <a:avLst/>
          </a:prstGeom>
        </p:spPr>
      </p:pic>
      <p:pic>
        <p:nvPicPr>
          <p:cNvPr id="17" name="Picture 2" descr="Has the survival of patients with glioblastoma changed over the years? |  British Journal of Cancer">
            <a:extLst>
              <a:ext uri="{FF2B5EF4-FFF2-40B4-BE49-F238E27FC236}">
                <a16:creationId xmlns:a16="http://schemas.microsoft.com/office/drawing/2014/main" id="{F36B76B2-880B-A584-45EF-68C45DF0C48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7351" y="1795788"/>
            <a:ext cx="3244006" cy="2458159"/>
          </a:xfrm>
          <a:prstGeom prst="rect">
            <a:avLst/>
          </a:prstGeom>
          <a:noFill/>
          <a:ln>
            <a:solidFill>
              <a:schemeClr val="bg2">
                <a:lumMod val="75000"/>
              </a:schemeClr>
            </a:solidFill>
          </a:ln>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25C141D3-565C-9944-0F63-0AAA04F8E6B8}"/>
              </a:ext>
            </a:extLst>
          </p:cNvPr>
          <p:cNvSpPr txBox="1"/>
          <p:nvPr/>
        </p:nvSpPr>
        <p:spPr>
          <a:xfrm>
            <a:off x="8933835" y="4291100"/>
            <a:ext cx="2577799" cy="307777"/>
          </a:xfrm>
          <a:prstGeom prst="rect">
            <a:avLst/>
          </a:prstGeom>
          <a:noFill/>
          <a:ln>
            <a:noFill/>
          </a:ln>
        </p:spPr>
        <p:txBody>
          <a:bodyPr wrap="square" rtlCol="0">
            <a:spAutoFit/>
          </a:bodyPr>
          <a:lstStyle/>
          <a:p>
            <a:r>
              <a:rPr lang="en-GB" sz="1400" dirty="0" err="1">
                <a:solidFill>
                  <a:schemeClr val="bg1">
                    <a:lumMod val="50000"/>
                  </a:schemeClr>
                </a:solidFill>
                <a:latin typeface="ff-scala-sans-pro"/>
              </a:rPr>
              <a:t>deSouza</a:t>
            </a:r>
            <a:r>
              <a:rPr lang="en-GB" sz="1400" dirty="0">
                <a:solidFill>
                  <a:schemeClr val="bg1">
                    <a:lumMod val="50000"/>
                  </a:schemeClr>
                </a:solidFill>
                <a:latin typeface="ff-scala-sans-pro"/>
              </a:rPr>
              <a:t>, et al. Br J Cancer, 2016</a:t>
            </a:r>
          </a:p>
        </p:txBody>
      </p:sp>
      <p:sp>
        <p:nvSpPr>
          <p:cNvPr id="21" name="TextBox 20">
            <a:extLst>
              <a:ext uri="{FF2B5EF4-FFF2-40B4-BE49-F238E27FC236}">
                <a16:creationId xmlns:a16="http://schemas.microsoft.com/office/drawing/2014/main" id="{CCA34879-A7BF-E819-A73B-A5948F59C3DF}"/>
              </a:ext>
            </a:extLst>
          </p:cNvPr>
          <p:cNvSpPr txBox="1"/>
          <p:nvPr/>
        </p:nvSpPr>
        <p:spPr>
          <a:xfrm>
            <a:off x="5728199" y="4288243"/>
            <a:ext cx="2521280" cy="307777"/>
          </a:xfrm>
          <a:prstGeom prst="rect">
            <a:avLst/>
          </a:prstGeom>
          <a:noFill/>
        </p:spPr>
        <p:txBody>
          <a:bodyPr wrap="square">
            <a:spAutoFit/>
          </a:bodyPr>
          <a:lstStyle/>
          <a:p>
            <a:r>
              <a:rPr lang="en-GB" sz="1400" b="0" i="0" dirty="0">
                <a:solidFill>
                  <a:srgbClr val="666666"/>
                </a:solidFill>
                <a:effectLst/>
                <a:latin typeface="ff-scala-sans-pro"/>
              </a:rPr>
              <a:t>Stupp, et al. N </a:t>
            </a:r>
            <a:r>
              <a:rPr lang="en-GB" sz="1400" b="0" i="0" dirty="0" err="1">
                <a:solidFill>
                  <a:srgbClr val="666666"/>
                </a:solidFill>
                <a:effectLst/>
                <a:latin typeface="ff-scala-sans-pro"/>
              </a:rPr>
              <a:t>Engl</a:t>
            </a:r>
            <a:r>
              <a:rPr lang="en-GB" sz="1400" b="0" i="0" dirty="0">
                <a:solidFill>
                  <a:srgbClr val="666666"/>
                </a:solidFill>
                <a:effectLst/>
                <a:latin typeface="ff-scala-sans-pro"/>
              </a:rPr>
              <a:t> J Med 2005</a:t>
            </a:r>
            <a:endParaRPr lang="en-GB" sz="1400" dirty="0"/>
          </a:p>
        </p:txBody>
      </p:sp>
      <p:sp>
        <p:nvSpPr>
          <p:cNvPr id="22" name="TextBox 21">
            <a:extLst>
              <a:ext uri="{FF2B5EF4-FFF2-40B4-BE49-F238E27FC236}">
                <a16:creationId xmlns:a16="http://schemas.microsoft.com/office/drawing/2014/main" id="{224F5B02-F0BC-336D-B452-85365F3CB8B9}"/>
              </a:ext>
            </a:extLst>
          </p:cNvPr>
          <p:cNvSpPr txBox="1"/>
          <p:nvPr/>
        </p:nvSpPr>
        <p:spPr>
          <a:xfrm>
            <a:off x="2679371" y="5104916"/>
            <a:ext cx="6097656" cy="923330"/>
          </a:xfrm>
          <a:prstGeom prst="rect">
            <a:avLst/>
          </a:prstGeom>
          <a:noFill/>
        </p:spPr>
        <p:txBody>
          <a:bodyPr wrap="square">
            <a:spAutoFit/>
          </a:bodyPr>
          <a:lstStyle/>
          <a:p>
            <a:pPr algn="ctr">
              <a:buClr>
                <a:srgbClr val="FF3399"/>
              </a:buClr>
            </a:pPr>
            <a:r>
              <a:rPr lang="en-US" sz="1800" dirty="0" err="1">
                <a:solidFill>
                  <a:schemeClr val="tx1">
                    <a:lumMod val="75000"/>
                    <a:lumOff val="25000"/>
                  </a:schemeClr>
                </a:solidFill>
                <a:latin typeface="+mj-lt"/>
                <a:cs typeface="Arial" panose="020B0604020202020204" pitchFamily="34" charset="0"/>
              </a:rPr>
              <a:t>Tumours</a:t>
            </a:r>
            <a:r>
              <a:rPr lang="en-US" sz="1800" dirty="0">
                <a:solidFill>
                  <a:schemeClr val="tx1">
                    <a:lumMod val="75000"/>
                    <a:lumOff val="25000"/>
                  </a:schemeClr>
                </a:solidFill>
                <a:latin typeface="+mj-lt"/>
                <a:cs typeface="Arial" panose="020B0604020202020204" pitchFamily="34" charset="0"/>
              </a:rPr>
              <a:t> are very resistant to treatment and inevitably recur </a:t>
            </a:r>
          </a:p>
          <a:p>
            <a:pPr algn="ctr">
              <a:buClr>
                <a:srgbClr val="FF3399"/>
              </a:buClr>
            </a:pPr>
            <a:endParaRPr lang="en-US" dirty="0">
              <a:solidFill>
                <a:schemeClr val="tx1">
                  <a:lumMod val="75000"/>
                  <a:lumOff val="25000"/>
                </a:schemeClr>
              </a:solidFill>
              <a:latin typeface="+mj-lt"/>
              <a:cs typeface="Arial" panose="020B0604020202020204" pitchFamily="34" charset="0"/>
            </a:endParaRPr>
          </a:p>
          <a:p>
            <a:pPr algn="ctr">
              <a:buClr>
                <a:srgbClr val="FF3399"/>
              </a:buClr>
            </a:pPr>
            <a:r>
              <a:rPr lang="en-US" sz="1800" dirty="0">
                <a:solidFill>
                  <a:schemeClr val="tx1">
                    <a:lumMod val="75000"/>
                    <a:lumOff val="25000"/>
                  </a:schemeClr>
                </a:solidFill>
                <a:latin typeface="+mj-lt"/>
                <a:cs typeface="Arial" panose="020B0604020202020204" pitchFamily="34" charset="0"/>
              </a:rPr>
              <a:t>Novel treatments are urgently required!</a:t>
            </a:r>
          </a:p>
        </p:txBody>
      </p:sp>
      <p:pic>
        <p:nvPicPr>
          <p:cNvPr id="23" name="Picture 22">
            <a:extLst>
              <a:ext uri="{FF2B5EF4-FFF2-40B4-BE49-F238E27FC236}">
                <a16:creationId xmlns:a16="http://schemas.microsoft.com/office/drawing/2014/main" id="{FFDD98AF-77C3-6FFA-AF79-4694450B648B}"/>
              </a:ext>
            </a:extLst>
          </p:cNvPr>
          <p:cNvPicPr>
            <a:picLocks noChangeAspect="1"/>
          </p:cNvPicPr>
          <p:nvPr/>
        </p:nvPicPr>
        <p:blipFill>
          <a:blip r:embed="rId7"/>
          <a:stretch>
            <a:fillRect/>
          </a:stretch>
        </p:blipFill>
        <p:spPr>
          <a:xfrm>
            <a:off x="1" y="11096"/>
            <a:ext cx="1350932" cy="675467"/>
          </a:xfrm>
          <a:prstGeom prst="rect">
            <a:avLst/>
          </a:prstGeom>
        </p:spPr>
      </p:pic>
    </p:spTree>
    <p:extLst>
      <p:ext uri="{BB962C8B-B14F-4D97-AF65-F5344CB8AC3E}">
        <p14:creationId xmlns:p14="http://schemas.microsoft.com/office/powerpoint/2010/main" val="229674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he most common and aggressive brain tumour: glioblastoma multiforme (GBM)">
            <a:extLst>
              <a:ext uri="{FF2B5EF4-FFF2-40B4-BE49-F238E27FC236}">
                <a16:creationId xmlns:a16="http://schemas.microsoft.com/office/drawing/2014/main" id="{36441476-2E19-475A-9993-8881F9415C2E}"/>
              </a:ext>
            </a:extLst>
          </p:cNvPr>
          <p:cNvSpPr txBox="1">
            <a:spLocks/>
          </p:cNvSpPr>
          <p:nvPr/>
        </p:nvSpPr>
        <p:spPr>
          <a:xfrm>
            <a:off x="322360" y="-210861"/>
            <a:ext cx="11156125" cy="1150659"/>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GB" sz="24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Three Dimensional Preclinical Models: 3D-Alvetex Scaffolds</a:t>
            </a:r>
            <a:endParaRPr lang="en-US" sz="24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a:extLst>
              <a:ext uri="{FF2B5EF4-FFF2-40B4-BE49-F238E27FC236}">
                <a16:creationId xmlns:a16="http://schemas.microsoft.com/office/drawing/2014/main" id="{832C8768-6956-48B0-9672-33D2019990B7}"/>
              </a:ext>
            </a:extLst>
          </p:cNvPr>
          <p:cNvSpPr/>
          <p:nvPr/>
        </p:nvSpPr>
        <p:spPr>
          <a:xfrm>
            <a:off x="189653" y="1058133"/>
            <a:ext cx="3138720" cy="31225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2" name="Content Placeholder 2">
            <a:extLst>
              <a:ext uri="{FF2B5EF4-FFF2-40B4-BE49-F238E27FC236}">
                <a16:creationId xmlns:a16="http://schemas.microsoft.com/office/drawing/2014/main" id="{F534BA5E-7FDC-4582-8A39-20A040992243}"/>
              </a:ext>
            </a:extLst>
          </p:cNvPr>
          <p:cNvSpPr txBox="1">
            <a:spLocks/>
          </p:cNvSpPr>
          <p:nvPr/>
        </p:nvSpPr>
        <p:spPr>
          <a:xfrm>
            <a:off x="1756171" y="1350045"/>
            <a:ext cx="1666091" cy="2641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1000" dirty="0">
                <a:solidFill>
                  <a:srgbClr val="0786D0"/>
                </a:solidFill>
                <a:latin typeface="Open Sans" panose="020B0606030504020204" pitchFamily="34" charset="0"/>
                <a:ea typeface="Open Sans" panose="020B0606030504020204" pitchFamily="34" charset="0"/>
                <a:cs typeface="Open Sans" panose="020B0606030504020204" pitchFamily="34" charset="0"/>
              </a:rPr>
              <a:t>REC ref: 11/YH/0319</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pic>
        <p:nvPicPr>
          <p:cNvPr id="43" name="Picture 42">
            <a:extLst>
              <a:ext uri="{FF2B5EF4-FFF2-40B4-BE49-F238E27FC236}">
                <a16:creationId xmlns:a16="http://schemas.microsoft.com/office/drawing/2014/main" id="{CA244F00-8F1D-497D-9427-A0BF057ADEAE}"/>
              </a:ext>
            </a:extLst>
          </p:cNvPr>
          <p:cNvPicPr>
            <a:picLocks noChangeAspect="1"/>
          </p:cNvPicPr>
          <p:nvPr/>
        </p:nvPicPr>
        <p:blipFill>
          <a:blip r:embed="rId3"/>
          <a:stretch>
            <a:fillRect/>
          </a:stretch>
        </p:blipFill>
        <p:spPr>
          <a:xfrm>
            <a:off x="197461" y="1398171"/>
            <a:ext cx="943795" cy="943795"/>
          </a:xfrm>
          <a:prstGeom prst="rect">
            <a:avLst/>
          </a:prstGeom>
        </p:spPr>
      </p:pic>
      <p:sp>
        <p:nvSpPr>
          <p:cNvPr id="44" name="Content Placeholder 2">
            <a:extLst>
              <a:ext uri="{FF2B5EF4-FFF2-40B4-BE49-F238E27FC236}">
                <a16:creationId xmlns:a16="http://schemas.microsoft.com/office/drawing/2014/main" id="{646811D2-1428-4E2F-87B4-516C273DF069}"/>
              </a:ext>
            </a:extLst>
          </p:cNvPr>
          <p:cNvSpPr txBox="1">
            <a:spLocks/>
          </p:cNvSpPr>
          <p:nvPr/>
        </p:nvSpPr>
        <p:spPr>
          <a:xfrm rot="19589640">
            <a:off x="504462" y="1390398"/>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45" name="Straight Arrow Connector 44">
            <a:extLst>
              <a:ext uri="{FF2B5EF4-FFF2-40B4-BE49-F238E27FC236}">
                <a16:creationId xmlns:a16="http://schemas.microsoft.com/office/drawing/2014/main" id="{92072CE8-84BE-4E5C-8BA4-42EC6CDF820B}"/>
              </a:ext>
            </a:extLst>
          </p:cNvPr>
          <p:cNvCxnSpPr>
            <a:cxnSpLocks/>
          </p:cNvCxnSpPr>
          <p:nvPr/>
        </p:nvCxnSpPr>
        <p:spPr>
          <a:xfrm>
            <a:off x="811377" y="1735607"/>
            <a:ext cx="998078" cy="1173044"/>
          </a:xfrm>
          <a:prstGeom prst="straightConnector1">
            <a:avLst/>
          </a:prstGeom>
          <a:ln w="25400">
            <a:solidFill>
              <a:srgbClr val="0786D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7C7DF0FB-F317-4A52-8FD7-7EAA096BF979}"/>
              </a:ext>
            </a:extLst>
          </p:cNvPr>
          <p:cNvPicPr>
            <a:picLocks noChangeAspect="1"/>
          </p:cNvPicPr>
          <p:nvPr/>
        </p:nvPicPr>
        <p:blipFill rotWithShape="1">
          <a:blip r:embed="rId4"/>
          <a:srcRect t="23561" b="22136"/>
          <a:stretch/>
        </p:blipFill>
        <p:spPr>
          <a:xfrm flipH="1">
            <a:off x="1709243" y="2886419"/>
            <a:ext cx="1283950" cy="697217"/>
          </a:xfrm>
          <a:prstGeom prst="rect">
            <a:avLst/>
          </a:prstGeom>
        </p:spPr>
      </p:pic>
      <p:sp>
        <p:nvSpPr>
          <p:cNvPr id="47" name="Rectangle 46">
            <a:extLst>
              <a:ext uri="{FF2B5EF4-FFF2-40B4-BE49-F238E27FC236}">
                <a16:creationId xmlns:a16="http://schemas.microsoft.com/office/drawing/2014/main" id="{4A81CC79-A4B2-405A-9C26-905E254141D2}"/>
              </a:ext>
            </a:extLst>
          </p:cNvPr>
          <p:cNvSpPr/>
          <p:nvPr/>
        </p:nvSpPr>
        <p:spPr>
          <a:xfrm>
            <a:off x="1750372" y="1958629"/>
            <a:ext cx="1323174" cy="18786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8" name="Content Placeholder 2">
            <a:extLst>
              <a:ext uri="{FF2B5EF4-FFF2-40B4-BE49-F238E27FC236}">
                <a16:creationId xmlns:a16="http://schemas.microsoft.com/office/drawing/2014/main" id="{CB07BFCE-A68B-4206-85A8-3FD86B6C540B}"/>
              </a:ext>
            </a:extLst>
          </p:cNvPr>
          <p:cNvSpPr txBox="1">
            <a:spLocks/>
          </p:cNvSpPr>
          <p:nvPr/>
        </p:nvSpPr>
        <p:spPr>
          <a:xfrm>
            <a:off x="1750372" y="1928681"/>
            <a:ext cx="1326774" cy="2641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00000"/>
              </a:lnSpc>
              <a:spcBef>
                <a:spcPts val="0"/>
              </a:spcBef>
              <a:buFontTx/>
              <a:buNone/>
            </a:pP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Tumour</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bulk</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a:extLst>
              <a:ext uri="{FF2B5EF4-FFF2-40B4-BE49-F238E27FC236}">
                <a16:creationId xmlns:a16="http://schemas.microsoft.com/office/drawing/2014/main" id="{0393411A-3BCC-4198-9838-AAD648F7E163}"/>
              </a:ext>
            </a:extLst>
          </p:cNvPr>
          <p:cNvSpPr/>
          <p:nvPr/>
        </p:nvSpPr>
        <p:spPr>
          <a:xfrm>
            <a:off x="1750372" y="2197678"/>
            <a:ext cx="1323174" cy="213399"/>
          </a:xfrm>
          <a:prstGeom prst="rect">
            <a:avLst/>
          </a:prstGeom>
          <a:solidFill>
            <a:srgbClr val="0786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50" name="Content Placeholder 2">
            <a:extLst>
              <a:ext uri="{FF2B5EF4-FFF2-40B4-BE49-F238E27FC236}">
                <a16:creationId xmlns:a16="http://schemas.microsoft.com/office/drawing/2014/main" id="{0E741EF6-7D22-4B42-AC4A-200DE092951A}"/>
              </a:ext>
            </a:extLst>
          </p:cNvPr>
          <p:cNvSpPr txBox="1">
            <a:spLocks/>
          </p:cNvSpPr>
          <p:nvPr/>
        </p:nvSpPr>
        <p:spPr>
          <a:xfrm>
            <a:off x="1750372" y="2176015"/>
            <a:ext cx="1326774" cy="235062"/>
          </a:xfrm>
          <a:prstGeom prst="rect">
            <a:avLst/>
          </a:prstGeom>
          <a:solidFill>
            <a:srgbClr val="00206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00000"/>
              </a:lnSpc>
              <a:spcBef>
                <a:spcPts val="0"/>
              </a:spcBef>
              <a:buFontTx/>
              <a:buNone/>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core &amp; edge</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1" name="Content Placeholder 2">
            <a:extLst>
              <a:ext uri="{FF2B5EF4-FFF2-40B4-BE49-F238E27FC236}">
                <a16:creationId xmlns:a16="http://schemas.microsoft.com/office/drawing/2014/main" id="{CBA0E6A5-DBDC-44D0-9EC8-583462483D32}"/>
              </a:ext>
            </a:extLst>
          </p:cNvPr>
          <p:cNvSpPr txBox="1">
            <a:spLocks/>
          </p:cNvSpPr>
          <p:nvPr/>
        </p:nvSpPr>
        <p:spPr>
          <a:xfrm>
            <a:off x="62232" y="2451242"/>
            <a:ext cx="1520168" cy="608798"/>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FontTx/>
              <a:buNone/>
            </a:pPr>
            <a:r>
              <a:rPr lang="en-GB" sz="1000" dirty="0" err="1">
                <a:latin typeface="Open Sans" panose="020B0606030504020204" pitchFamily="34" charset="0"/>
                <a:ea typeface="Open Sans" panose="020B0606030504020204" pitchFamily="34" charset="0"/>
                <a:cs typeface="Open Sans" panose="020B0606030504020204" pitchFamily="34" charset="0"/>
              </a:rPr>
              <a:t>Clinicopathological</a:t>
            </a:r>
            <a:r>
              <a:rPr lang="en-GB" sz="1000" dirty="0">
                <a:latin typeface="Open Sans" panose="020B0606030504020204" pitchFamily="34" charset="0"/>
                <a:ea typeface="Open Sans" panose="020B0606030504020204" pitchFamily="34" charset="0"/>
                <a:cs typeface="Open Sans" panose="020B0606030504020204" pitchFamily="34" charset="0"/>
              </a:rPr>
              <a:t> correlation &amp; pairing with 100,000 Genomes:</a:t>
            </a: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2" name="Content Placeholder 2">
            <a:extLst>
              <a:ext uri="{FF2B5EF4-FFF2-40B4-BE49-F238E27FC236}">
                <a16:creationId xmlns:a16="http://schemas.microsoft.com/office/drawing/2014/main" id="{5D6A3CE9-B3E9-49FB-BECF-FEEC1333D23E}"/>
              </a:ext>
            </a:extLst>
          </p:cNvPr>
          <p:cNvSpPr txBox="1">
            <a:spLocks/>
          </p:cNvSpPr>
          <p:nvPr/>
        </p:nvSpPr>
        <p:spPr>
          <a:xfrm>
            <a:off x="92078" y="3722262"/>
            <a:ext cx="2776016" cy="3134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FontTx/>
              <a:buNone/>
            </a:pPr>
            <a:r>
              <a:rPr lang="en-GB" sz="1000" dirty="0">
                <a:latin typeface="Open Sans" panose="020B0606030504020204" pitchFamily="34" charset="0"/>
                <a:ea typeface="Open Sans" panose="020B0606030504020204" pitchFamily="34" charset="0"/>
                <a:cs typeface="Open Sans" panose="020B0606030504020204" pitchFamily="34" charset="0"/>
              </a:rPr>
              <a:t>Patient lines: G1, G7, E2, S2, Ox cell lines</a:t>
            </a: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53" name="Content Placeholder 2">
            <a:extLst>
              <a:ext uri="{FF2B5EF4-FFF2-40B4-BE49-F238E27FC236}">
                <a16:creationId xmlns:a16="http://schemas.microsoft.com/office/drawing/2014/main" id="{18F0BC9B-0348-4CF9-9594-CA2DE310F3CB}"/>
              </a:ext>
            </a:extLst>
          </p:cNvPr>
          <p:cNvSpPr txBox="1">
            <a:spLocks/>
          </p:cNvSpPr>
          <p:nvPr/>
        </p:nvSpPr>
        <p:spPr>
          <a:xfrm>
            <a:off x="152350" y="3890787"/>
            <a:ext cx="3208828" cy="3395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FontTx/>
              <a:buNone/>
            </a:pPr>
            <a:r>
              <a:rPr lang="en-GB" sz="800" dirty="0">
                <a:solidFill>
                  <a:srgbClr val="0786D0"/>
                </a:solidFill>
                <a:latin typeface="Open Sans" panose="020B0606030504020204" pitchFamily="34" charset="0"/>
                <a:ea typeface="Open Sans" panose="020B0606030504020204" pitchFamily="34" charset="0"/>
                <a:cs typeface="Open Sans" panose="020B0606030504020204" pitchFamily="34" charset="0"/>
              </a:rPr>
              <a:t>(Courtesy Prof. Colin Watts, Prof. Anthony Chalmers, Mr Ola Rominiyi, Dr Spencer Collis)</a:t>
            </a:r>
            <a:endParaRPr lang="en-US" sz="800" b="1" dirty="0">
              <a:solidFill>
                <a:srgbClr val="0786D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4" name="Picture 53">
            <a:extLst>
              <a:ext uri="{FF2B5EF4-FFF2-40B4-BE49-F238E27FC236}">
                <a16:creationId xmlns:a16="http://schemas.microsoft.com/office/drawing/2014/main" id="{1923C94E-0C55-4F0B-BEEF-90471AE4DC2C}"/>
              </a:ext>
            </a:extLst>
          </p:cNvPr>
          <p:cNvPicPr>
            <a:picLocks noChangeAspect="1"/>
          </p:cNvPicPr>
          <p:nvPr/>
        </p:nvPicPr>
        <p:blipFill>
          <a:blip r:embed="rId5"/>
          <a:stretch>
            <a:fillRect/>
          </a:stretch>
        </p:blipFill>
        <p:spPr>
          <a:xfrm>
            <a:off x="174123" y="3010450"/>
            <a:ext cx="1153013" cy="592301"/>
          </a:xfrm>
          <a:prstGeom prst="rect">
            <a:avLst/>
          </a:prstGeom>
        </p:spPr>
      </p:pic>
      <p:grpSp>
        <p:nvGrpSpPr>
          <p:cNvPr id="5" name="Group 4">
            <a:extLst>
              <a:ext uri="{FF2B5EF4-FFF2-40B4-BE49-F238E27FC236}">
                <a16:creationId xmlns:a16="http://schemas.microsoft.com/office/drawing/2014/main" id="{1CD13048-0A4F-99FC-1B8E-AE473799298E}"/>
              </a:ext>
            </a:extLst>
          </p:cNvPr>
          <p:cNvGrpSpPr/>
          <p:nvPr/>
        </p:nvGrpSpPr>
        <p:grpSpPr>
          <a:xfrm>
            <a:off x="98907" y="4398543"/>
            <a:ext cx="3351764" cy="2093640"/>
            <a:chOff x="98907" y="4398543"/>
            <a:chExt cx="3351764" cy="2093640"/>
          </a:xfrm>
        </p:grpSpPr>
        <p:sp>
          <p:nvSpPr>
            <p:cNvPr id="32" name="Rectangle 31">
              <a:extLst>
                <a:ext uri="{FF2B5EF4-FFF2-40B4-BE49-F238E27FC236}">
                  <a16:creationId xmlns:a16="http://schemas.microsoft.com/office/drawing/2014/main" id="{D06F01D0-AC29-4EBD-8812-F68D4FA7F593}"/>
                </a:ext>
              </a:extLst>
            </p:cNvPr>
            <p:cNvSpPr/>
            <p:nvPr/>
          </p:nvSpPr>
          <p:spPr>
            <a:xfrm>
              <a:off x="163280" y="4508588"/>
              <a:ext cx="3190468" cy="31225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33" name="The most common and aggressive brain tumour: glioblastoma multiforme (GBM)">
              <a:extLst>
                <a:ext uri="{FF2B5EF4-FFF2-40B4-BE49-F238E27FC236}">
                  <a16:creationId xmlns:a16="http://schemas.microsoft.com/office/drawing/2014/main" id="{90EA53E1-4724-43E4-B1DA-DA1AF90EA83C}"/>
                </a:ext>
              </a:extLst>
            </p:cNvPr>
            <p:cNvSpPr txBox="1">
              <a:spLocks/>
            </p:cNvSpPr>
            <p:nvPr/>
          </p:nvSpPr>
          <p:spPr>
            <a:xfrm>
              <a:off x="171088" y="4398543"/>
              <a:ext cx="3223989" cy="527200"/>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GB"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Cancer stem cell enriched</a:t>
              </a:r>
              <a:endPar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a:extLst>
                <a:ext uri="{FF2B5EF4-FFF2-40B4-BE49-F238E27FC236}">
                  <a16:creationId xmlns:a16="http://schemas.microsoft.com/office/drawing/2014/main" id="{29AC6415-190C-4960-8509-C4A488D2229B}"/>
                </a:ext>
              </a:extLst>
            </p:cNvPr>
            <p:cNvGrpSpPr/>
            <p:nvPr/>
          </p:nvGrpSpPr>
          <p:grpSpPr>
            <a:xfrm>
              <a:off x="176393" y="4823675"/>
              <a:ext cx="3023639" cy="1016634"/>
              <a:chOff x="50883" y="4804175"/>
              <a:chExt cx="3023639" cy="1016634"/>
            </a:xfrm>
          </p:grpSpPr>
          <p:grpSp>
            <p:nvGrpSpPr>
              <p:cNvPr id="56" name="Group 55">
                <a:extLst>
                  <a:ext uri="{FF2B5EF4-FFF2-40B4-BE49-F238E27FC236}">
                    <a16:creationId xmlns:a16="http://schemas.microsoft.com/office/drawing/2014/main" id="{5D2D80D0-3651-4BCA-8B4E-FBDCA45342FC}"/>
                  </a:ext>
                </a:extLst>
              </p:cNvPr>
              <p:cNvGrpSpPr/>
              <p:nvPr/>
            </p:nvGrpSpPr>
            <p:grpSpPr>
              <a:xfrm>
                <a:off x="50883" y="4804175"/>
                <a:ext cx="872116" cy="969501"/>
                <a:chOff x="104673" y="4768315"/>
                <a:chExt cx="872116" cy="969501"/>
              </a:xfrm>
            </p:grpSpPr>
            <p:grpSp>
              <p:nvGrpSpPr>
                <p:cNvPr id="67" name="Group 66">
                  <a:extLst>
                    <a:ext uri="{FF2B5EF4-FFF2-40B4-BE49-F238E27FC236}">
                      <a16:creationId xmlns:a16="http://schemas.microsoft.com/office/drawing/2014/main" id="{03CF7F26-844F-4C00-989E-F9335B0FE437}"/>
                    </a:ext>
                  </a:extLst>
                </p:cNvPr>
                <p:cNvGrpSpPr/>
                <p:nvPr/>
              </p:nvGrpSpPr>
              <p:grpSpPr>
                <a:xfrm>
                  <a:off x="104673" y="4826716"/>
                  <a:ext cx="872116" cy="911100"/>
                  <a:chOff x="-9527" y="4911497"/>
                  <a:chExt cx="872116" cy="911100"/>
                </a:xfrm>
              </p:grpSpPr>
              <p:sp>
                <p:nvSpPr>
                  <p:cNvPr id="69" name="Content Placeholder 2">
                    <a:extLst>
                      <a:ext uri="{FF2B5EF4-FFF2-40B4-BE49-F238E27FC236}">
                        <a16:creationId xmlns:a16="http://schemas.microsoft.com/office/drawing/2014/main" id="{93210D54-7A51-43AF-899F-7426115494BF}"/>
                      </a:ext>
                    </a:extLst>
                  </p:cNvPr>
                  <p:cNvSpPr txBox="1">
                    <a:spLocks/>
                  </p:cNvSpPr>
                  <p:nvPr/>
                </p:nvSpPr>
                <p:spPr>
                  <a:xfrm rot="19589640">
                    <a:off x="288389" y="4913358"/>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0" name="Content Placeholder 2">
                    <a:extLst>
                      <a:ext uri="{FF2B5EF4-FFF2-40B4-BE49-F238E27FC236}">
                        <a16:creationId xmlns:a16="http://schemas.microsoft.com/office/drawing/2014/main" id="{1BF48270-5322-4D15-99F5-D35A1A36AF1C}"/>
                      </a:ext>
                    </a:extLst>
                  </p:cNvPr>
                  <p:cNvSpPr txBox="1">
                    <a:spLocks/>
                  </p:cNvSpPr>
                  <p:nvPr/>
                </p:nvSpPr>
                <p:spPr>
                  <a:xfrm rot="19589640">
                    <a:off x="202901" y="4994631"/>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1" name="Content Placeholder 2">
                    <a:extLst>
                      <a:ext uri="{FF2B5EF4-FFF2-40B4-BE49-F238E27FC236}">
                        <a16:creationId xmlns:a16="http://schemas.microsoft.com/office/drawing/2014/main" id="{EFC2E8C6-5CC8-4EBB-A41C-3D1B98C43490}"/>
                      </a:ext>
                    </a:extLst>
                  </p:cNvPr>
                  <p:cNvSpPr txBox="1">
                    <a:spLocks/>
                  </p:cNvSpPr>
                  <p:nvPr/>
                </p:nvSpPr>
                <p:spPr>
                  <a:xfrm rot="1346169">
                    <a:off x="272238" y="5108868"/>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2" name="Content Placeholder 2">
                    <a:extLst>
                      <a:ext uri="{FF2B5EF4-FFF2-40B4-BE49-F238E27FC236}">
                        <a16:creationId xmlns:a16="http://schemas.microsoft.com/office/drawing/2014/main" id="{7834DF04-FB40-4FA5-ABB2-2E63AC735D37}"/>
                      </a:ext>
                    </a:extLst>
                  </p:cNvPr>
                  <p:cNvSpPr txBox="1">
                    <a:spLocks/>
                  </p:cNvSpPr>
                  <p:nvPr/>
                </p:nvSpPr>
                <p:spPr>
                  <a:xfrm rot="1346169">
                    <a:off x="397823" y="4940343"/>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3" name="Content Placeholder 2">
                    <a:extLst>
                      <a:ext uri="{FF2B5EF4-FFF2-40B4-BE49-F238E27FC236}">
                        <a16:creationId xmlns:a16="http://schemas.microsoft.com/office/drawing/2014/main" id="{D88CB7CD-298B-481A-9B2E-1192528DA46A}"/>
                      </a:ext>
                    </a:extLst>
                  </p:cNvPr>
                  <p:cNvSpPr txBox="1">
                    <a:spLocks/>
                  </p:cNvSpPr>
                  <p:nvPr/>
                </p:nvSpPr>
                <p:spPr>
                  <a:xfrm rot="1346169">
                    <a:off x="72638" y="5132179"/>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4" name="Content Placeholder 2">
                    <a:extLst>
                      <a:ext uri="{FF2B5EF4-FFF2-40B4-BE49-F238E27FC236}">
                        <a16:creationId xmlns:a16="http://schemas.microsoft.com/office/drawing/2014/main" id="{B7D39B34-F528-4FE8-9A43-A017A294BF49}"/>
                      </a:ext>
                    </a:extLst>
                  </p:cNvPr>
                  <p:cNvSpPr txBox="1">
                    <a:spLocks/>
                  </p:cNvSpPr>
                  <p:nvPr/>
                </p:nvSpPr>
                <p:spPr>
                  <a:xfrm rot="1346169">
                    <a:off x="-9527" y="4911497"/>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5" name="Content Placeholder 2">
                    <a:extLst>
                      <a:ext uri="{FF2B5EF4-FFF2-40B4-BE49-F238E27FC236}">
                        <a16:creationId xmlns:a16="http://schemas.microsoft.com/office/drawing/2014/main" id="{6CFCBBD9-D5A7-4FA5-A49A-EB6EACC66D2A}"/>
                      </a:ext>
                    </a:extLst>
                  </p:cNvPr>
                  <p:cNvSpPr txBox="1">
                    <a:spLocks/>
                  </p:cNvSpPr>
                  <p:nvPr/>
                </p:nvSpPr>
                <p:spPr>
                  <a:xfrm rot="1346169">
                    <a:off x="220959" y="4990439"/>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76" name="Content Placeholder 2">
                    <a:extLst>
                      <a:ext uri="{FF2B5EF4-FFF2-40B4-BE49-F238E27FC236}">
                        <a16:creationId xmlns:a16="http://schemas.microsoft.com/office/drawing/2014/main" id="{7412D703-C5F0-4477-9182-5BFA4F2CBA65}"/>
                      </a:ext>
                    </a:extLst>
                  </p:cNvPr>
                  <p:cNvSpPr txBox="1">
                    <a:spLocks/>
                  </p:cNvSpPr>
                  <p:nvPr/>
                </p:nvSpPr>
                <p:spPr>
                  <a:xfrm rot="13434355">
                    <a:off x="104408" y="4955710"/>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solidFill>
                        <a:srgbClr val="EB8408"/>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68" name="Content Placeholder 2">
                  <a:extLst>
                    <a:ext uri="{FF2B5EF4-FFF2-40B4-BE49-F238E27FC236}">
                      <a16:creationId xmlns:a16="http://schemas.microsoft.com/office/drawing/2014/main" id="{448748CC-A9C2-4347-817C-BA80EE64240B}"/>
                    </a:ext>
                  </a:extLst>
                </p:cNvPr>
                <p:cNvSpPr txBox="1">
                  <a:spLocks/>
                </p:cNvSpPr>
                <p:nvPr/>
              </p:nvSpPr>
              <p:spPr>
                <a:xfrm rot="1346169">
                  <a:off x="168329" y="4768315"/>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solidFill>
                      <a:srgbClr val="EB8408"/>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57" name="Straight Arrow Connector 56">
                <a:extLst>
                  <a:ext uri="{FF2B5EF4-FFF2-40B4-BE49-F238E27FC236}">
                    <a16:creationId xmlns:a16="http://schemas.microsoft.com/office/drawing/2014/main" id="{CEADEC18-A560-4BDC-9ADE-C7B18CE57863}"/>
                  </a:ext>
                </a:extLst>
              </p:cNvPr>
              <p:cNvCxnSpPr/>
              <p:nvPr/>
            </p:nvCxnSpPr>
            <p:spPr>
              <a:xfrm>
                <a:off x="941248" y="5250867"/>
                <a:ext cx="342795" cy="0"/>
              </a:xfrm>
              <a:prstGeom prst="straightConnector1">
                <a:avLst/>
              </a:prstGeom>
              <a:ln w="25400">
                <a:solidFill>
                  <a:srgbClr val="0786D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58" name="Picture 57">
                <a:extLst>
                  <a:ext uri="{FF2B5EF4-FFF2-40B4-BE49-F238E27FC236}">
                    <a16:creationId xmlns:a16="http://schemas.microsoft.com/office/drawing/2014/main" id="{1F43BE28-53A1-4362-A718-F98030D1491B}"/>
                  </a:ext>
                </a:extLst>
              </p:cNvPr>
              <p:cNvPicPr>
                <a:picLocks noChangeAspect="1"/>
              </p:cNvPicPr>
              <p:nvPr/>
            </p:nvPicPr>
            <p:blipFill rotWithShape="1">
              <a:blip r:embed="rId6"/>
              <a:srcRect l="86771" t="48451" r="3205" b="30677"/>
              <a:stretch/>
            </p:blipFill>
            <p:spPr>
              <a:xfrm>
                <a:off x="1361114" y="4938912"/>
                <a:ext cx="578924" cy="605008"/>
              </a:xfrm>
              <a:prstGeom prst="rect">
                <a:avLst/>
              </a:prstGeom>
            </p:spPr>
          </p:pic>
          <p:grpSp>
            <p:nvGrpSpPr>
              <p:cNvPr id="59" name="Group 58">
                <a:extLst>
                  <a:ext uri="{FF2B5EF4-FFF2-40B4-BE49-F238E27FC236}">
                    <a16:creationId xmlns:a16="http://schemas.microsoft.com/office/drawing/2014/main" id="{DFA8C60A-76CB-40F2-A45F-4158362D3022}"/>
                  </a:ext>
                </a:extLst>
              </p:cNvPr>
              <p:cNvGrpSpPr/>
              <p:nvPr/>
            </p:nvGrpSpPr>
            <p:grpSpPr>
              <a:xfrm>
                <a:off x="2327866" y="4956464"/>
                <a:ext cx="677194" cy="864345"/>
                <a:chOff x="-9527" y="4911497"/>
                <a:chExt cx="677194" cy="864345"/>
              </a:xfrm>
            </p:grpSpPr>
            <p:sp>
              <p:nvSpPr>
                <p:cNvPr id="63" name="Content Placeholder 2">
                  <a:extLst>
                    <a:ext uri="{FF2B5EF4-FFF2-40B4-BE49-F238E27FC236}">
                      <a16:creationId xmlns:a16="http://schemas.microsoft.com/office/drawing/2014/main" id="{BD7CD1CA-473A-4843-967C-0DED355FD9B0}"/>
                    </a:ext>
                  </a:extLst>
                </p:cNvPr>
                <p:cNvSpPr txBox="1">
                  <a:spLocks/>
                </p:cNvSpPr>
                <p:nvPr/>
              </p:nvSpPr>
              <p:spPr>
                <a:xfrm rot="19589640">
                  <a:off x="202901" y="4994631"/>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64" name="Content Placeholder 2">
                  <a:extLst>
                    <a:ext uri="{FF2B5EF4-FFF2-40B4-BE49-F238E27FC236}">
                      <a16:creationId xmlns:a16="http://schemas.microsoft.com/office/drawing/2014/main" id="{0400148E-FF0F-4824-B00C-203A62E0EF98}"/>
                    </a:ext>
                  </a:extLst>
                </p:cNvPr>
                <p:cNvSpPr txBox="1">
                  <a:spLocks/>
                </p:cNvSpPr>
                <p:nvPr/>
              </p:nvSpPr>
              <p:spPr>
                <a:xfrm rot="1346169">
                  <a:off x="174271" y="5085424"/>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65" name="Content Placeholder 2">
                  <a:extLst>
                    <a:ext uri="{FF2B5EF4-FFF2-40B4-BE49-F238E27FC236}">
                      <a16:creationId xmlns:a16="http://schemas.microsoft.com/office/drawing/2014/main" id="{DBBDD86B-353E-499B-9BF3-8D562E69FAEC}"/>
                    </a:ext>
                  </a:extLst>
                </p:cNvPr>
                <p:cNvSpPr txBox="1">
                  <a:spLocks/>
                </p:cNvSpPr>
                <p:nvPr/>
              </p:nvSpPr>
              <p:spPr>
                <a:xfrm rot="1346169">
                  <a:off x="-9527" y="4911497"/>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0786D0"/>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66" name="Content Placeholder 2">
                  <a:extLst>
                    <a:ext uri="{FF2B5EF4-FFF2-40B4-BE49-F238E27FC236}">
                      <a16:creationId xmlns:a16="http://schemas.microsoft.com/office/drawing/2014/main" id="{C8717D13-7D4D-4A48-A619-81C420D6602C}"/>
                    </a:ext>
                  </a:extLst>
                </p:cNvPr>
                <p:cNvSpPr txBox="1">
                  <a:spLocks/>
                </p:cNvSpPr>
                <p:nvPr/>
              </p:nvSpPr>
              <p:spPr>
                <a:xfrm rot="13434355">
                  <a:off x="175920" y="4974626"/>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solidFill>
                      <a:srgbClr val="EB8408"/>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60" name="Content Placeholder 2">
                <a:extLst>
                  <a:ext uri="{FF2B5EF4-FFF2-40B4-BE49-F238E27FC236}">
                    <a16:creationId xmlns:a16="http://schemas.microsoft.com/office/drawing/2014/main" id="{EA07556D-1794-466A-B35B-86B073D38342}"/>
                  </a:ext>
                </a:extLst>
              </p:cNvPr>
              <p:cNvSpPr txBox="1">
                <a:spLocks/>
              </p:cNvSpPr>
              <p:nvPr/>
            </p:nvSpPr>
            <p:spPr>
              <a:xfrm rot="1346169">
                <a:off x="2428471" y="4858204"/>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solidFill>
                    <a:srgbClr val="EB840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Content Placeholder 2">
                <a:extLst>
                  <a:ext uri="{FF2B5EF4-FFF2-40B4-BE49-F238E27FC236}">
                    <a16:creationId xmlns:a16="http://schemas.microsoft.com/office/drawing/2014/main" id="{9B37F857-773E-4883-8B24-82C92D1174BF}"/>
                  </a:ext>
                </a:extLst>
              </p:cNvPr>
              <p:cNvSpPr txBox="1">
                <a:spLocks/>
              </p:cNvSpPr>
              <p:nvPr/>
            </p:nvSpPr>
            <p:spPr>
              <a:xfrm rot="1346169">
                <a:off x="2609756" y="4956462"/>
                <a:ext cx="464766" cy="690418"/>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lnSpc>
                    <a:spcPct val="100000"/>
                  </a:lnSpc>
                  <a:spcBef>
                    <a:spcPts val="0"/>
                  </a:spcBef>
                  <a:buFontTx/>
                  <a:buNone/>
                </a:pPr>
                <a:r>
                  <a:rPr lang="en-US" sz="2400" b="1" dirty="0">
                    <a:solidFill>
                      <a:srgbClr val="EB8408"/>
                    </a:solidFill>
                    <a:latin typeface="Open Sans" panose="020B0606030504020204" pitchFamily="34" charset="0"/>
                    <a:ea typeface="Open Sans" panose="020B0606030504020204" pitchFamily="34" charset="0"/>
                    <a:cs typeface="Open Sans" panose="020B0606030504020204" pitchFamily="34" charset="0"/>
                  </a:rPr>
                  <a:t>⚈</a:t>
                </a:r>
              </a:p>
              <a:p>
                <a:pPr marL="0" indent="0" algn="r">
                  <a:lnSpc>
                    <a:spcPct val="100000"/>
                  </a:lnSpc>
                  <a:spcBef>
                    <a:spcPts val="0"/>
                  </a:spcBef>
                  <a:buFontTx/>
                  <a:buNone/>
                </a:pPr>
                <a:endParaRPr lang="en-US" sz="1600" b="1"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2" name="Straight Arrow Connector 61">
                <a:extLst>
                  <a:ext uri="{FF2B5EF4-FFF2-40B4-BE49-F238E27FC236}">
                    <a16:creationId xmlns:a16="http://schemas.microsoft.com/office/drawing/2014/main" id="{56E1E449-5306-42F3-B1B1-6060726F02B2}"/>
                  </a:ext>
                </a:extLst>
              </p:cNvPr>
              <p:cNvCxnSpPr/>
              <p:nvPr/>
            </p:nvCxnSpPr>
            <p:spPr>
              <a:xfrm>
                <a:off x="1996079" y="5232746"/>
                <a:ext cx="342795" cy="0"/>
              </a:xfrm>
              <a:prstGeom prst="straightConnector1">
                <a:avLst/>
              </a:prstGeom>
              <a:ln w="25400">
                <a:solidFill>
                  <a:srgbClr val="0786D0"/>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77" name="Content Placeholder 2">
              <a:extLst>
                <a:ext uri="{FF2B5EF4-FFF2-40B4-BE49-F238E27FC236}">
                  <a16:creationId xmlns:a16="http://schemas.microsoft.com/office/drawing/2014/main" id="{3C67352C-A5D0-4D22-AE7A-C337479888E0}"/>
                </a:ext>
              </a:extLst>
            </p:cNvPr>
            <p:cNvSpPr txBox="1">
              <a:spLocks/>
            </p:cNvSpPr>
            <p:nvPr/>
          </p:nvSpPr>
          <p:spPr>
            <a:xfrm>
              <a:off x="98907" y="5589452"/>
              <a:ext cx="3351764" cy="90273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buClr>
                  <a:srgbClr val="0786D0"/>
                </a:buClr>
                <a:buFont typeface="Wingdings" charset="2"/>
                <a:buChar char="v"/>
              </a:pPr>
              <a:r>
                <a:rPr lang="en-GB" sz="1000" dirty="0">
                  <a:latin typeface="Open Sans" panose="020B0606030504020204" pitchFamily="34" charset="0"/>
                  <a:ea typeface="Open Sans" panose="020B0606030504020204" pitchFamily="34" charset="0"/>
                  <a:cs typeface="Open Sans" panose="020B0606030504020204" pitchFamily="34" charset="0"/>
                </a:rPr>
                <a:t>Inherently treatment resistant subpopulation</a:t>
              </a:r>
            </a:p>
            <a:p>
              <a:pPr>
                <a:lnSpc>
                  <a:spcPct val="100000"/>
                </a:lnSpc>
                <a:spcBef>
                  <a:spcPts val="0"/>
                </a:spcBef>
                <a:spcAft>
                  <a:spcPts val="600"/>
                </a:spcAft>
                <a:buClr>
                  <a:srgbClr val="0786D0"/>
                </a:buClr>
                <a:buFont typeface="Wingdings" charset="2"/>
                <a:buChar char="v"/>
              </a:pPr>
              <a:r>
                <a:rPr lang="en-GB" sz="1000" dirty="0">
                  <a:latin typeface="Open Sans" panose="020B0606030504020204" pitchFamily="34" charset="0"/>
                  <a:ea typeface="Open Sans" panose="020B0606030504020204" pitchFamily="34" charset="0"/>
                  <a:cs typeface="Open Sans" panose="020B0606030504020204" pitchFamily="34" charset="0"/>
                </a:rPr>
                <a:t>Upregulated DNA damage response (</a:t>
              </a:r>
              <a:r>
                <a:rPr lang="en-GB" sz="1000" dirty="0" err="1">
                  <a:latin typeface="Open Sans" panose="020B0606030504020204" pitchFamily="34" charset="0"/>
                  <a:ea typeface="Open Sans" panose="020B0606030504020204" pitchFamily="34" charset="0"/>
                  <a:cs typeface="Open Sans" panose="020B0606030504020204" pitchFamily="34" charset="0"/>
                </a:rPr>
                <a:t>Bao</a:t>
              </a:r>
              <a:r>
                <a:rPr lang="en-GB" sz="1000" dirty="0">
                  <a:latin typeface="Open Sans" panose="020B0606030504020204" pitchFamily="34" charset="0"/>
                  <a:ea typeface="Open Sans" panose="020B0606030504020204" pitchFamily="34" charset="0"/>
                  <a:cs typeface="Open Sans" panose="020B0606030504020204" pitchFamily="34" charset="0"/>
                </a:rPr>
                <a:t> et al.</a:t>
              </a:r>
              <a:r>
                <a:rPr lang="en-GB" sz="1000" baseline="30000" dirty="0">
                  <a:latin typeface="Open Sans" panose="020B0606030504020204" pitchFamily="34" charset="0"/>
                  <a:ea typeface="Open Sans" panose="020B0606030504020204" pitchFamily="34" charset="0"/>
                  <a:cs typeface="Open Sans" panose="020B0606030504020204" pitchFamily="34" charset="0"/>
                </a:rPr>
                <a:t>5</a:t>
              </a:r>
              <a:r>
                <a:rPr lang="en-GB" sz="1000" dirty="0">
                  <a:latin typeface="Open Sans" panose="020B0606030504020204" pitchFamily="34" charset="0"/>
                  <a:ea typeface="Open Sans" panose="020B0606030504020204" pitchFamily="34" charset="0"/>
                  <a:cs typeface="Open Sans" panose="020B0606030504020204" pitchFamily="34" charset="0"/>
                </a:rPr>
                <a:t>)</a:t>
              </a:r>
            </a:p>
            <a:p>
              <a:pPr>
                <a:lnSpc>
                  <a:spcPct val="100000"/>
                </a:lnSpc>
                <a:spcBef>
                  <a:spcPts val="0"/>
                </a:spcBef>
                <a:spcAft>
                  <a:spcPts val="600"/>
                </a:spcAft>
                <a:buClr>
                  <a:srgbClr val="0786D0"/>
                </a:buClr>
                <a:buFont typeface="Wingdings" charset="2"/>
                <a:buChar char="v"/>
              </a:pPr>
              <a:r>
                <a:rPr lang="en-GB" sz="1000" dirty="0">
                  <a:latin typeface="Open Sans" panose="020B0606030504020204" pitchFamily="34" charset="0"/>
                  <a:ea typeface="Open Sans" panose="020B0606030504020204" pitchFamily="34" charset="0"/>
                  <a:cs typeface="Open Sans" panose="020B0606030504020204" pitchFamily="34" charset="0"/>
                </a:rPr>
                <a:t>Maintained in vitro using </a:t>
              </a:r>
              <a:r>
                <a:rPr lang="en-GB" sz="1000" dirty="0" err="1">
                  <a:latin typeface="Open Sans" panose="020B0606030504020204" pitchFamily="34" charset="0"/>
                  <a:ea typeface="Open Sans" panose="020B0606030504020204" pitchFamily="34" charset="0"/>
                  <a:cs typeface="Open Sans" panose="020B0606030504020204" pitchFamily="34" charset="0"/>
                </a:rPr>
                <a:t>serurm</a:t>
              </a:r>
              <a:r>
                <a:rPr lang="en-GB" sz="1000" dirty="0">
                  <a:latin typeface="Open Sans" panose="020B0606030504020204" pitchFamily="34" charset="0"/>
                  <a:ea typeface="Open Sans" panose="020B0606030504020204" pitchFamily="34" charset="0"/>
                  <a:cs typeface="Open Sans" panose="020B0606030504020204" pitchFamily="34" charset="0"/>
                </a:rPr>
                <a:t>-free conditions with stem cell supplements </a:t>
              </a:r>
              <a:r>
                <a:rPr lang="en-GB" sz="1000" dirty="0" err="1">
                  <a:latin typeface="Open Sans" panose="020B0606030504020204" pitchFamily="34" charset="0"/>
                  <a:ea typeface="Open Sans" panose="020B0606030504020204" pitchFamily="34" charset="0"/>
                  <a:cs typeface="Open Sans" panose="020B0606030504020204" pitchFamily="34" charset="0"/>
                </a:rPr>
                <a:t>inc</a:t>
              </a:r>
              <a:r>
                <a:rPr lang="en-GB" sz="1000" dirty="0">
                  <a:latin typeface="Open Sans" panose="020B0606030504020204" pitchFamily="34" charset="0"/>
                  <a:ea typeface="Open Sans" panose="020B0606030504020204" pitchFamily="34" charset="0"/>
                  <a:cs typeface="Open Sans" panose="020B0606030504020204" pitchFamily="34" charset="0"/>
                </a:rPr>
                <a:t>: </a:t>
              </a:r>
              <a:r>
                <a:rPr lang="en-GB" sz="1000" dirty="0" err="1">
                  <a:latin typeface="Open Sans" panose="020B0606030504020204" pitchFamily="34" charset="0"/>
                  <a:ea typeface="Open Sans" panose="020B0606030504020204" pitchFamily="34" charset="0"/>
                  <a:cs typeface="Open Sans" panose="020B0606030504020204" pitchFamily="34" charset="0"/>
                </a:rPr>
                <a:t>hEGF</a:t>
              </a:r>
              <a:r>
                <a:rPr lang="en-GB" sz="1000" dirty="0">
                  <a:latin typeface="Open Sans" panose="020B0606030504020204" pitchFamily="34" charset="0"/>
                  <a:ea typeface="Open Sans" panose="020B0606030504020204" pitchFamily="34" charset="0"/>
                  <a:cs typeface="Open Sans" panose="020B0606030504020204" pitchFamily="34" charset="0"/>
                </a:rPr>
                <a:t>, </a:t>
              </a:r>
              <a:r>
                <a:rPr lang="en-GB" sz="1000" dirty="0" err="1">
                  <a:latin typeface="Open Sans" panose="020B0606030504020204" pitchFamily="34" charset="0"/>
                  <a:ea typeface="Open Sans" panose="020B0606030504020204" pitchFamily="34" charset="0"/>
                  <a:cs typeface="Open Sans" panose="020B0606030504020204" pitchFamily="34" charset="0"/>
                </a:rPr>
                <a:t>hFGF</a:t>
              </a:r>
              <a:r>
                <a:rPr lang="en-GB" sz="1000" dirty="0">
                  <a:latin typeface="Open Sans" panose="020B0606030504020204" pitchFamily="34" charset="0"/>
                  <a:ea typeface="Open Sans" panose="020B0606030504020204" pitchFamily="34" charset="0"/>
                  <a:cs typeface="Open Sans" panose="020B0606030504020204" pitchFamily="34" charset="0"/>
                </a:rPr>
                <a:t>, N2, B27</a:t>
              </a:r>
              <a:endParaRPr lang="en-US" sz="10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80" name="The most common and aggressive brain tumour: glioblastoma multiforme (GBM)">
            <a:extLst>
              <a:ext uri="{FF2B5EF4-FFF2-40B4-BE49-F238E27FC236}">
                <a16:creationId xmlns:a16="http://schemas.microsoft.com/office/drawing/2014/main" id="{498D94E2-2C0E-4AFE-809E-E4002CFC60BC}"/>
              </a:ext>
            </a:extLst>
          </p:cNvPr>
          <p:cNvSpPr txBox="1">
            <a:spLocks/>
          </p:cNvSpPr>
          <p:nvPr/>
        </p:nvSpPr>
        <p:spPr>
          <a:xfrm>
            <a:off x="410286" y="950552"/>
            <a:ext cx="2659745" cy="527200"/>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GB" sz="1800" dirty="0">
                <a:solidFill>
                  <a:schemeClr val="bg1"/>
                </a:solidFill>
                <a:latin typeface="Open Sans" panose="020B0606030504020204" pitchFamily="34" charset="0"/>
                <a:ea typeface="Open Sans" panose="020B0606030504020204" pitchFamily="34" charset="0"/>
                <a:cs typeface="Open Sans" panose="020B0606030504020204" pitchFamily="34" charset="0"/>
              </a:rPr>
              <a:t>Patient-derived</a:t>
            </a:r>
            <a:endParaRPr lang="en-US" sz="1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Content Placeholder 2">
            <a:extLst>
              <a:ext uri="{FF2B5EF4-FFF2-40B4-BE49-F238E27FC236}">
                <a16:creationId xmlns:a16="http://schemas.microsoft.com/office/drawing/2014/main" id="{36F4B60A-3C7C-4DAA-9AA5-8578E462A5C3}"/>
              </a:ext>
            </a:extLst>
          </p:cNvPr>
          <p:cNvSpPr txBox="1">
            <a:spLocks/>
          </p:cNvSpPr>
          <p:nvPr/>
        </p:nvSpPr>
        <p:spPr>
          <a:xfrm>
            <a:off x="-29611" y="6583593"/>
            <a:ext cx="6953900" cy="3945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FontTx/>
              <a:buNone/>
            </a:pP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5. </a:t>
            </a:r>
            <a:r>
              <a:rPr lang="en-US" sz="600"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Bao</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S </a:t>
            </a:r>
            <a:r>
              <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rPr>
              <a:t>et al</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(2006). Glioma stem cells promote </a:t>
            </a:r>
            <a:r>
              <a:rPr lang="en-US" sz="600"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radioresistance</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by preferential activation of the DNA damage response. Nature, 444(7120), 756-760.</a:t>
            </a:r>
            <a:b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6. Gomez-Roman n </a:t>
            </a:r>
            <a:r>
              <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rPr>
              <a:t>et al</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(2017). A novel 3D human glioblastoma cell culture system for modeling drug and radiation responses. </a:t>
            </a:r>
            <a:r>
              <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rPr>
              <a:t>Neuro-Oncology</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19(2):229-241.</a:t>
            </a:r>
            <a:endPar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0" indent="0" algn="just">
              <a:lnSpc>
                <a:spcPct val="100000"/>
              </a:lnSpc>
              <a:spcBef>
                <a:spcPts val="0"/>
              </a:spcBef>
              <a:buFontTx/>
              <a:buNone/>
            </a:pPr>
            <a:endParaRPr lang="en-US" sz="8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20F1DC50-AE7F-5BFE-6709-969DCF065635}"/>
              </a:ext>
            </a:extLst>
          </p:cNvPr>
          <p:cNvGrpSpPr/>
          <p:nvPr/>
        </p:nvGrpSpPr>
        <p:grpSpPr>
          <a:xfrm>
            <a:off x="3549006" y="959414"/>
            <a:ext cx="8544394" cy="5532769"/>
            <a:chOff x="3549006" y="959414"/>
            <a:chExt cx="8544394" cy="5532769"/>
          </a:xfrm>
        </p:grpSpPr>
        <p:pic>
          <p:nvPicPr>
            <p:cNvPr id="38" name="Picture 37">
              <a:extLst>
                <a:ext uri="{FF2B5EF4-FFF2-40B4-BE49-F238E27FC236}">
                  <a16:creationId xmlns:a16="http://schemas.microsoft.com/office/drawing/2014/main" id="{84957713-5677-4036-947D-EEC39E1B13DB}"/>
                </a:ext>
              </a:extLst>
            </p:cNvPr>
            <p:cNvPicPr>
              <a:picLocks noChangeAspect="1"/>
            </p:cNvPicPr>
            <p:nvPr/>
          </p:nvPicPr>
          <p:blipFill>
            <a:blip r:embed="rId7"/>
            <a:stretch>
              <a:fillRect/>
            </a:stretch>
          </p:blipFill>
          <p:spPr>
            <a:xfrm>
              <a:off x="4036942" y="2070516"/>
              <a:ext cx="2435097" cy="1932481"/>
            </a:xfrm>
            <a:prstGeom prst="rect">
              <a:avLst/>
            </a:prstGeom>
          </p:spPr>
        </p:pic>
        <p:pic>
          <p:nvPicPr>
            <p:cNvPr id="78" name="Picture 77">
              <a:extLst>
                <a:ext uri="{FF2B5EF4-FFF2-40B4-BE49-F238E27FC236}">
                  <a16:creationId xmlns:a16="http://schemas.microsoft.com/office/drawing/2014/main" id="{E8E470FA-F27D-4170-BC37-A56F36FA0DD7}"/>
                </a:ext>
              </a:extLst>
            </p:cNvPr>
            <p:cNvPicPr>
              <a:picLocks noChangeAspect="1"/>
            </p:cNvPicPr>
            <p:nvPr/>
          </p:nvPicPr>
          <p:blipFill>
            <a:blip r:embed="rId8"/>
            <a:stretch>
              <a:fillRect/>
            </a:stretch>
          </p:blipFill>
          <p:spPr>
            <a:xfrm>
              <a:off x="4435821" y="1804338"/>
              <a:ext cx="1445822" cy="551499"/>
            </a:xfrm>
            <a:prstGeom prst="rect">
              <a:avLst/>
            </a:prstGeom>
          </p:spPr>
        </p:pic>
        <p:sp>
          <p:nvSpPr>
            <p:cNvPr id="79" name="Rectangle: Rounded Corners 3">
              <a:extLst>
                <a:ext uri="{FF2B5EF4-FFF2-40B4-BE49-F238E27FC236}">
                  <a16:creationId xmlns:a16="http://schemas.microsoft.com/office/drawing/2014/main" id="{FB7BCE7F-8030-47C2-868E-E73E97680573}"/>
                </a:ext>
              </a:extLst>
            </p:cNvPr>
            <p:cNvSpPr/>
            <p:nvPr/>
          </p:nvSpPr>
          <p:spPr>
            <a:xfrm>
              <a:off x="7037441" y="2054780"/>
              <a:ext cx="4866013" cy="3950887"/>
            </a:xfrm>
            <a:custGeom>
              <a:avLst>
                <a:gd name="f0" fmla="val 21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blipFill>
              <a:blip r:embed="rId9">
                <a:alphaModFix/>
              </a:blip>
              <a:stretch>
                <a:fillRect/>
              </a:stretch>
            </a:blipFill>
            <a:ln w="12701" cap="flat">
              <a:solidFill>
                <a:srgbClr val="FFFFFF"/>
              </a:solidFill>
              <a:prstDash val="solid"/>
              <a:miter/>
            </a:ln>
          </p:spPr>
          <p:txBody>
            <a:bodyPr lIns="0" tIns="0" rIns="0" bIns="0"/>
            <a:lstStyle/>
            <a:p>
              <a:endParaRPr lang="en-GB">
                <a:latin typeface="Open Sans" panose="020B0606030504020204" pitchFamily="34" charset="0"/>
                <a:ea typeface="Open Sans" panose="020B0606030504020204" pitchFamily="34" charset="0"/>
                <a:cs typeface="Open Sans" panose="020B0606030504020204" pitchFamily="34" charset="0"/>
              </a:endParaRPr>
            </a:p>
          </p:txBody>
        </p:sp>
        <p:pic>
          <p:nvPicPr>
            <p:cNvPr id="82" name="Picture 81">
              <a:extLst>
                <a:ext uri="{FF2B5EF4-FFF2-40B4-BE49-F238E27FC236}">
                  <a16:creationId xmlns:a16="http://schemas.microsoft.com/office/drawing/2014/main" id="{6A01431E-4361-4917-A560-EE451FF0CE85}"/>
                </a:ext>
              </a:extLst>
            </p:cNvPr>
            <p:cNvPicPr>
              <a:picLocks noChangeAspect="1"/>
            </p:cNvPicPr>
            <p:nvPr/>
          </p:nvPicPr>
          <p:blipFill>
            <a:blip r:embed="rId10"/>
            <a:stretch>
              <a:fillRect/>
            </a:stretch>
          </p:blipFill>
          <p:spPr>
            <a:xfrm>
              <a:off x="3981826" y="3949299"/>
              <a:ext cx="2524460" cy="2542884"/>
            </a:xfrm>
            <a:prstGeom prst="rect">
              <a:avLst/>
            </a:prstGeom>
          </p:spPr>
        </p:pic>
        <p:sp>
          <p:nvSpPr>
            <p:cNvPr id="83" name="Rectangle 82">
              <a:extLst>
                <a:ext uri="{FF2B5EF4-FFF2-40B4-BE49-F238E27FC236}">
                  <a16:creationId xmlns:a16="http://schemas.microsoft.com/office/drawing/2014/main" id="{9D8C875B-6CEB-46C8-8B76-D892EBBB5A51}"/>
                </a:ext>
              </a:extLst>
            </p:cNvPr>
            <p:cNvSpPr/>
            <p:nvPr/>
          </p:nvSpPr>
          <p:spPr>
            <a:xfrm>
              <a:off x="3549006" y="1058133"/>
              <a:ext cx="8544394" cy="31225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85" name="The most common and aggressive brain tumour: glioblastoma multiforme (GBM)">
              <a:extLst>
                <a:ext uri="{FF2B5EF4-FFF2-40B4-BE49-F238E27FC236}">
                  <a16:creationId xmlns:a16="http://schemas.microsoft.com/office/drawing/2014/main" id="{E09A79F5-AEEB-4229-9E6C-DB4186D5CDA6}"/>
                </a:ext>
              </a:extLst>
            </p:cNvPr>
            <p:cNvSpPr txBox="1">
              <a:spLocks/>
            </p:cNvSpPr>
            <p:nvPr/>
          </p:nvSpPr>
          <p:spPr>
            <a:xfrm>
              <a:off x="3846541" y="959414"/>
              <a:ext cx="8056913" cy="527200"/>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GB" sz="1800" dirty="0">
                  <a:solidFill>
                    <a:schemeClr val="bg1"/>
                  </a:solidFill>
                  <a:latin typeface="Helvetica" charset="0"/>
                  <a:ea typeface="Helvetica" charset="0"/>
                  <a:cs typeface="Helvetica" charset="0"/>
                </a:rPr>
                <a:t>Using the 3D </a:t>
              </a:r>
              <a:r>
                <a:rPr lang="en-GB" sz="1800" dirty="0" err="1">
                  <a:solidFill>
                    <a:schemeClr val="bg1"/>
                  </a:solidFill>
                  <a:latin typeface="Helvetica" charset="0"/>
                  <a:ea typeface="Helvetica" charset="0"/>
                  <a:cs typeface="Helvetica" charset="0"/>
                </a:rPr>
                <a:t>Alvetex</a:t>
              </a:r>
              <a:r>
                <a:rPr lang="en-GB" sz="1800" baseline="30000" dirty="0" err="1">
                  <a:solidFill>
                    <a:schemeClr val="bg1"/>
                  </a:solidFill>
                  <a:latin typeface="Helvetica" charset="0"/>
                  <a:ea typeface="Helvetica" charset="0"/>
                  <a:cs typeface="Helvetica" charset="0"/>
                </a:rPr>
                <a:t>TM</a:t>
              </a:r>
              <a:r>
                <a:rPr lang="en-GB" sz="1800" dirty="0">
                  <a:solidFill>
                    <a:schemeClr val="bg1"/>
                  </a:solidFill>
                  <a:latin typeface="Helvetica" charset="0"/>
                  <a:ea typeface="Helvetica" charset="0"/>
                  <a:cs typeface="Helvetica" charset="0"/>
                </a:rPr>
                <a:t> model with patient-derived GSCs</a:t>
              </a:r>
              <a:endParaRPr lang="en-US" sz="1800" dirty="0">
                <a:solidFill>
                  <a:schemeClr val="bg1"/>
                </a:solidFill>
                <a:latin typeface="Helvetica" charset="0"/>
                <a:ea typeface="Helvetica" charset="0"/>
                <a:cs typeface="Helvetica" charset="0"/>
              </a:endParaRPr>
            </a:p>
          </p:txBody>
        </p:sp>
        <p:sp>
          <p:nvSpPr>
            <p:cNvPr id="4" name="TextBox 3">
              <a:extLst>
                <a:ext uri="{FF2B5EF4-FFF2-40B4-BE49-F238E27FC236}">
                  <a16:creationId xmlns:a16="http://schemas.microsoft.com/office/drawing/2014/main" id="{D6523C20-D28E-4BE9-983A-C6F5C354B6A0}"/>
                </a:ext>
              </a:extLst>
            </p:cNvPr>
            <p:cNvSpPr txBox="1"/>
            <p:nvPr/>
          </p:nvSpPr>
          <p:spPr>
            <a:xfrm>
              <a:off x="4173217" y="1451900"/>
              <a:ext cx="2453107" cy="369332"/>
            </a:xfrm>
            <a:prstGeom prst="rect">
              <a:avLst/>
            </a:prstGeom>
            <a:noFill/>
          </p:spPr>
          <p:txBody>
            <a:bodyPr wrap="none" rtlCol="0">
              <a:spAutoFit/>
            </a:bodyPr>
            <a:lstStyle/>
            <a:p>
              <a:r>
                <a:rPr lang="en-GB" dirty="0">
                  <a:latin typeface="Open Sans" panose="020B0606030504020204" pitchFamily="34" charset="0"/>
                  <a:ea typeface="Open Sans" panose="020B0606030504020204" pitchFamily="34" charset="0"/>
                  <a:cs typeface="Open Sans" panose="020B0606030504020204" pitchFamily="34" charset="0"/>
                </a:rPr>
                <a:t>Polystyrene scaffolds</a:t>
              </a:r>
            </a:p>
          </p:txBody>
        </p:sp>
        <p:sp>
          <p:nvSpPr>
            <p:cNvPr id="2" name="Rectangle 1">
              <a:extLst>
                <a:ext uri="{FF2B5EF4-FFF2-40B4-BE49-F238E27FC236}">
                  <a16:creationId xmlns:a16="http://schemas.microsoft.com/office/drawing/2014/main" id="{B91CCF4C-7C82-46F8-BB26-D70674943C5E}"/>
                </a:ext>
              </a:extLst>
            </p:cNvPr>
            <p:cNvSpPr/>
            <p:nvPr/>
          </p:nvSpPr>
          <p:spPr>
            <a:xfrm>
              <a:off x="7025203" y="1636566"/>
              <a:ext cx="5068197" cy="261610"/>
            </a:xfrm>
            <a:prstGeom prst="rect">
              <a:avLst/>
            </a:prstGeom>
          </p:spPr>
          <p:txBody>
            <a:bodyPr wrap="square">
              <a:spAutoFit/>
            </a:bodyPr>
            <a:lstStyle/>
            <a:p>
              <a:r>
                <a:rPr lang="en-GB" sz="1100" dirty="0">
                  <a:latin typeface="Open Sans" panose="020B0606030504020204" pitchFamily="34" charset="0"/>
                  <a:ea typeface="Open Sans" panose="020B0606030504020204" pitchFamily="34" charset="0"/>
                  <a:cs typeface="Open Sans" panose="020B0606030504020204" pitchFamily="34" charset="0"/>
                </a:rPr>
                <a:t>Tissue-like structure growth enabling physiologically relevant conditions</a:t>
              </a:r>
            </a:p>
          </p:txBody>
        </p:sp>
        <p:sp>
          <p:nvSpPr>
            <p:cNvPr id="3" name="Rectangle 2">
              <a:extLst>
                <a:ext uri="{FF2B5EF4-FFF2-40B4-BE49-F238E27FC236}">
                  <a16:creationId xmlns:a16="http://schemas.microsoft.com/office/drawing/2014/main" id="{057193B4-7CA3-4210-AFF9-8DEEEE21C303}"/>
                </a:ext>
              </a:extLst>
            </p:cNvPr>
            <p:cNvSpPr/>
            <p:nvPr/>
          </p:nvSpPr>
          <p:spPr>
            <a:xfrm>
              <a:off x="7173919" y="6005667"/>
              <a:ext cx="4866013" cy="461665"/>
            </a:xfrm>
            <a:prstGeom prst="rect">
              <a:avLst/>
            </a:prstGeom>
          </p:spPr>
          <p:txBody>
            <a:bodyPr wrap="square">
              <a:spAutoFit/>
            </a:bodyPr>
            <a:lstStyle/>
            <a:p>
              <a:r>
                <a:rPr lang="en-GB" sz="1200" dirty="0">
                  <a:latin typeface="Open Sans" panose="020B0606030504020204" pitchFamily="34" charset="0"/>
                  <a:ea typeface="Open Sans" panose="020B0606030504020204" pitchFamily="34" charset="0"/>
                  <a:cs typeface="Open Sans" panose="020B0606030504020204" pitchFamily="34" charset="0"/>
                </a:rPr>
                <a:t>Cells retain their natural spherical shape, similar to their </a:t>
              </a:r>
              <a:r>
                <a:rPr lang="en-GB" sz="1200" i="1" dirty="0">
                  <a:latin typeface="Open Sans" panose="020B0606030504020204" pitchFamily="34" charset="0"/>
                  <a:ea typeface="Open Sans" panose="020B0606030504020204" pitchFamily="34" charset="0"/>
                  <a:cs typeface="Open Sans" panose="020B0606030504020204" pitchFamily="34" charset="0"/>
                </a:rPr>
                <a:t>in vivo </a:t>
              </a:r>
              <a:r>
                <a:rPr lang="en-GB" sz="1200" dirty="0">
                  <a:latin typeface="Open Sans" panose="020B0606030504020204" pitchFamily="34" charset="0"/>
                  <a:ea typeface="Open Sans" panose="020B0606030504020204" pitchFamily="34" charset="0"/>
                  <a:cs typeface="Open Sans" panose="020B0606030504020204" pitchFamily="34" charset="0"/>
                </a:rPr>
                <a:t>morphology </a:t>
              </a:r>
            </a:p>
          </p:txBody>
        </p:sp>
      </p:grpSp>
      <p:pic>
        <p:nvPicPr>
          <p:cNvPr id="81" name="Picture 80">
            <a:extLst>
              <a:ext uri="{FF2B5EF4-FFF2-40B4-BE49-F238E27FC236}">
                <a16:creationId xmlns:a16="http://schemas.microsoft.com/office/drawing/2014/main" id="{3BA9D232-AF78-1240-7955-9F69A6B7BA1F}"/>
              </a:ext>
            </a:extLst>
          </p:cNvPr>
          <p:cNvPicPr>
            <a:picLocks noChangeAspect="1"/>
          </p:cNvPicPr>
          <p:nvPr/>
        </p:nvPicPr>
        <p:blipFill>
          <a:blip r:embed="rId11"/>
          <a:stretch>
            <a:fillRect/>
          </a:stretch>
        </p:blipFill>
        <p:spPr>
          <a:xfrm>
            <a:off x="1" y="11096"/>
            <a:ext cx="1350932" cy="675467"/>
          </a:xfrm>
          <a:prstGeom prst="rect">
            <a:avLst/>
          </a:prstGeom>
        </p:spPr>
      </p:pic>
    </p:spTree>
    <p:extLst>
      <p:ext uri="{BB962C8B-B14F-4D97-AF65-F5344CB8AC3E}">
        <p14:creationId xmlns:p14="http://schemas.microsoft.com/office/powerpoint/2010/main" val="556593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journals.prous.com/journals/dof/20042910/html/df291035/images/Luca_f1.gif">
            <a:extLst>
              <a:ext uri="{FF2B5EF4-FFF2-40B4-BE49-F238E27FC236}">
                <a16:creationId xmlns:a16="http://schemas.microsoft.com/office/drawing/2014/main" id="{86590EA2-EA98-4526-B6D8-886D20598061}"/>
              </a:ext>
            </a:extLst>
          </p:cNvPr>
          <p:cNvPicPr>
            <a:picLocks noChangeAspect="1"/>
          </p:cNvPicPr>
          <p:nvPr/>
        </p:nvPicPr>
        <p:blipFill>
          <a:blip r:embed="rId3"/>
          <a:srcRect l="53853" r="31321" b="56904"/>
          <a:stretch>
            <a:fillRect/>
          </a:stretch>
        </p:blipFill>
        <p:spPr>
          <a:xfrm>
            <a:off x="8696693" y="1289249"/>
            <a:ext cx="617521" cy="2427732"/>
          </a:xfrm>
          <a:prstGeom prst="rect">
            <a:avLst/>
          </a:prstGeom>
          <a:noFill/>
          <a:ln cap="flat">
            <a:noFill/>
          </a:ln>
        </p:spPr>
      </p:pic>
      <p:sp>
        <p:nvSpPr>
          <p:cNvPr id="3" name="Rectangle 5">
            <a:extLst>
              <a:ext uri="{FF2B5EF4-FFF2-40B4-BE49-F238E27FC236}">
                <a16:creationId xmlns:a16="http://schemas.microsoft.com/office/drawing/2014/main" id="{BD34FD17-DBFE-49BD-9BBA-DA1ACD48B352}"/>
              </a:ext>
            </a:extLst>
          </p:cNvPr>
          <p:cNvSpPr/>
          <p:nvPr/>
        </p:nvSpPr>
        <p:spPr>
          <a:xfrm>
            <a:off x="5777755" y="4856350"/>
            <a:ext cx="1872206" cy="288036"/>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4" descr="http://www.myvmc.com/wp-content/uploads/2013/10/illustration-of-brain.jpg">
            <a:extLst>
              <a:ext uri="{FF2B5EF4-FFF2-40B4-BE49-F238E27FC236}">
                <a16:creationId xmlns:a16="http://schemas.microsoft.com/office/drawing/2014/main" id="{F15B2A60-05D3-4F99-B98D-1489355E3631}"/>
              </a:ext>
            </a:extLst>
          </p:cNvPr>
          <p:cNvPicPr>
            <a:picLocks noChangeAspect="1"/>
          </p:cNvPicPr>
          <p:nvPr/>
        </p:nvPicPr>
        <p:blipFill>
          <a:blip r:embed="rId4"/>
          <a:srcRect l="26446" r="30697"/>
          <a:stretch>
            <a:fillRect/>
          </a:stretch>
        </p:blipFill>
        <p:spPr>
          <a:xfrm>
            <a:off x="1980712" y="1218328"/>
            <a:ext cx="2315306" cy="2179115"/>
          </a:xfrm>
          <a:prstGeom prst="rect">
            <a:avLst/>
          </a:prstGeom>
          <a:noFill/>
          <a:ln cap="flat">
            <a:noFill/>
          </a:ln>
        </p:spPr>
      </p:pic>
      <p:sp>
        <p:nvSpPr>
          <p:cNvPr id="5" name="Rectangle 8">
            <a:extLst>
              <a:ext uri="{FF2B5EF4-FFF2-40B4-BE49-F238E27FC236}">
                <a16:creationId xmlns:a16="http://schemas.microsoft.com/office/drawing/2014/main" id="{A8ABF91E-E311-4975-9895-611DE8732B67}"/>
              </a:ext>
            </a:extLst>
          </p:cNvPr>
          <p:cNvSpPr/>
          <p:nvPr/>
        </p:nvSpPr>
        <p:spPr>
          <a:xfrm>
            <a:off x="7452131" y="2636910"/>
            <a:ext cx="1224363" cy="392332"/>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Open Sans" panose="020B0606030504020204" pitchFamily="34" charset="0"/>
                <a:ea typeface="Open Sans" panose="020B0606030504020204" pitchFamily="34" charset="0"/>
                <a:cs typeface="Open Sans" panose="020B0606030504020204" pitchFamily="34" charset="0"/>
              </a:rPr>
              <a:t>Single cells</a:t>
            </a:r>
            <a:endParaRPr lang="en-GB" sz="14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9">
            <a:extLst>
              <a:ext uri="{FF2B5EF4-FFF2-40B4-BE49-F238E27FC236}">
                <a16:creationId xmlns:a16="http://schemas.microsoft.com/office/drawing/2014/main" id="{7FFDB503-23FD-48B7-A242-BF13BA7CD6C7}"/>
              </a:ext>
            </a:extLst>
          </p:cNvPr>
          <p:cNvSpPr/>
          <p:nvPr/>
        </p:nvSpPr>
        <p:spPr>
          <a:xfrm>
            <a:off x="7429152" y="1459894"/>
            <a:ext cx="1184788" cy="392332"/>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Open Sans" panose="020B0606030504020204" pitchFamily="34" charset="0"/>
                <a:ea typeface="Open Sans" panose="020B0606030504020204" pitchFamily="34" charset="0"/>
                <a:cs typeface="Open Sans" panose="020B0606030504020204" pitchFamily="34" charset="0"/>
              </a:rPr>
              <a:t>Tumour</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Open Sans" panose="020B0606030504020204" pitchFamily="34" charset="0"/>
                <a:ea typeface="Open Sans" panose="020B0606030504020204" pitchFamily="34" charset="0"/>
                <a:cs typeface="Open Sans" panose="020B0606030504020204" pitchFamily="34" charset="0"/>
              </a:rPr>
              <a:t>Specimen</a:t>
            </a:r>
            <a:endParaRPr lang="en-GB" sz="14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0">
            <a:extLst>
              <a:ext uri="{FF2B5EF4-FFF2-40B4-BE49-F238E27FC236}">
                <a16:creationId xmlns:a16="http://schemas.microsoft.com/office/drawing/2014/main" id="{2A39C670-90D3-4D7A-81AC-50C891850510}"/>
              </a:ext>
            </a:extLst>
          </p:cNvPr>
          <p:cNvSpPr/>
          <p:nvPr/>
        </p:nvSpPr>
        <p:spPr>
          <a:xfrm>
            <a:off x="9082113" y="2081768"/>
            <a:ext cx="1800197" cy="392332"/>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400" b="0" i="0" u="none" strike="noStrike" kern="1200" cap="none" spc="0" baseline="0">
                <a:solidFill>
                  <a:srgbClr val="000000"/>
                </a:solidFill>
                <a:uFillTx/>
                <a:latin typeface="Open Sans" panose="020B0606030504020204" pitchFamily="34" charset="0"/>
                <a:ea typeface="Open Sans" panose="020B0606030504020204" pitchFamily="34" charset="0"/>
                <a:cs typeface="Open Sans" panose="020B0606030504020204" pitchFamily="34" charset="0"/>
              </a:rPr>
              <a:t>Tumour Disaggregation</a:t>
            </a:r>
            <a:endParaRPr lang="en-GB" sz="14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11">
            <a:extLst>
              <a:ext uri="{FF2B5EF4-FFF2-40B4-BE49-F238E27FC236}">
                <a16:creationId xmlns:a16="http://schemas.microsoft.com/office/drawing/2014/main" id="{D6674C4A-B09E-4D7C-9347-2C25DD96C1C5}"/>
              </a:ext>
            </a:extLst>
          </p:cNvPr>
          <p:cNvSpPr/>
          <p:nvPr/>
        </p:nvSpPr>
        <p:spPr>
          <a:xfrm>
            <a:off x="9092665" y="3202009"/>
            <a:ext cx="1503575" cy="392332"/>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4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14">
            <a:extLst>
              <a:ext uri="{FF2B5EF4-FFF2-40B4-BE49-F238E27FC236}">
                <a16:creationId xmlns:a16="http://schemas.microsoft.com/office/drawing/2014/main" id="{0AFF7DCE-DEBA-4BC6-B1B1-24E0C9CB4FD8}"/>
              </a:ext>
            </a:extLst>
          </p:cNvPr>
          <p:cNvSpPr/>
          <p:nvPr/>
        </p:nvSpPr>
        <p:spPr>
          <a:xfrm>
            <a:off x="5813755" y="5046783"/>
            <a:ext cx="1836206" cy="191703"/>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15">
            <a:extLst>
              <a:ext uri="{FF2B5EF4-FFF2-40B4-BE49-F238E27FC236}">
                <a16:creationId xmlns:a16="http://schemas.microsoft.com/office/drawing/2014/main" id="{56EFA877-6E0F-4605-83BF-B3F279803C95}"/>
              </a:ext>
            </a:extLst>
          </p:cNvPr>
          <p:cNvSpPr/>
          <p:nvPr/>
        </p:nvSpPr>
        <p:spPr>
          <a:xfrm>
            <a:off x="7675802" y="4654195"/>
            <a:ext cx="504053" cy="576062"/>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6">
            <a:extLst>
              <a:ext uri="{FF2B5EF4-FFF2-40B4-BE49-F238E27FC236}">
                <a16:creationId xmlns:a16="http://schemas.microsoft.com/office/drawing/2014/main" id="{A64578C9-5DB0-4110-9EA8-9C615878FB7F}"/>
              </a:ext>
            </a:extLst>
          </p:cNvPr>
          <p:cNvSpPr/>
          <p:nvPr/>
        </p:nvSpPr>
        <p:spPr>
          <a:xfrm>
            <a:off x="10755216" y="1816267"/>
            <a:ext cx="1093567" cy="923333"/>
          </a:xfrm>
          <a:prstGeom prst="rect">
            <a:avLst/>
          </a:prstGeom>
          <a:noFill/>
          <a:ln cap="flat">
            <a:noFill/>
            <a:prstDash val="solid"/>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5400" b="1" i="0" u="none" strike="noStrike" kern="1200" cap="all" spc="0" baseline="0" dirty="0">
                <a:solidFill>
                  <a:srgbClr val="767171"/>
                </a:solidFill>
                <a:uFillTx/>
                <a:latin typeface="Open Sans" panose="020B0606030504020204" pitchFamily="34" charset="0"/>
                <a:ea typeface="Open Sans" panose="020B0606030504020204" pitchFamily="34" charset="0"/>
                <a:cs typeface="Open Sans" panose="020B0606030504020204" pitchFamily="34" charset="0"/>
              </a:rPr>
              <a:t>2D</a:t>
            </a:r>
          </a:p>
        </p:txBody>
      </p:sp>
      <p:sp>
        <p:nvSpPr>
          <p:cNvPr id="12" name="Rectangle 17">
            <a:extLst>
              <a:ext uri="{FF2B5EF4-FFF2-40B4-BE49-F238E27FC236}">
                <a16:creationId xmlns:a16="http://schemas.microsoft.com/office/drawing/2014/main" id="{40755BEB-4231-47D2-B4FB-22193ED06C2E}"/>
              </a:ext>
            </a:extLst>
          </p:cNvPr>
          <p:cNvSpPr/>
          <p:nvPr/>
        </p:nvSpPr>
        <p:spPr>
          <a:xfrm>
            <a:off x="473693" y="1845201"/>
            <a:ext cx="1093567" cy="923333"/>
          </a:xfrm>
          <a:prstGeom prst="rect">
            <a:avLst/>
          </a:prstGeom>
          <a:noFill/>
          <a:ln cap="flat">
            <a:noFill/>
            <a:prstDash val="solid"/>
          </a:ln>
          <a:effectLst>
            <a:outerShdw dist="27944" dir="5400000" algn="tl">
              <a:srgbClr val="000000">
                <a:alpha val="32000"/>
              </a:srgbClr>
            </a:outerShdw>
          </a:effectLst>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5400" b="1" i="0" u="none" strike="noStrike" kern="1200" cap="all" spc="0" baseline="0" dirty="0">
                <a:solidFill>
                  <a:srgbClr val="767171"/>
                </a:solidFill>
                <a:uFillTx/>
                <a:latin typeface="Open Sans" panose="020B0606030504020204" pitchFamily="34" charset="0"/>
                <a:ea typeface="Open Sans" panose="020B0606030504020204" pitchFamily="34" charset="0"/>
                <a:cs typeface="Open Sans" panose="020B0606030504020204" pitchFamily="34" charset="0"/>
              </a:rPr>
              <a:t>3D</a:t>
            </a:r>
          </a:p>
        </p:txBody>
      </p:sp>
      <p:sp>
        <p:nvSpPr>
          <p:cNvPr id="13" name="Rectangle 18">
            <a:extLst>
              <a:ext uri="{FF2B5EF4-FFF2-40B4-BE49-F238E27FC236}">
                <a16:creationId xmlns:a16="http://schemas.microsoft.com/office/drawing/2014/main" id="{5BAAB487-4234-44B8-8C77-767CA82F4E63}"/>
              </a:ext>
            </a:extLst>
          </p:cNvPr>
          <p:cNvSpPr/>
          <p:nvPr/>
        </p:nvSpPr>
        <p:spPr>
          <a:xfrm>
            <a:off x="4384456" y="4599441"/>
            <a:ext cx="813523" cy="728054"/>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14" name="Right Arrow 19">
            <a:extLst>
              <a:ext uri="{FF2B5EF4-FFF2-40B4-BE49-F238E27FC236}">
                <a16:creationId xmlns:a16="http://schemas.microsoft.com/office/drawing/2014/main" id="{386A8E6B-4E6A-4BE7-B88D-71492C8EEAE8}"/>
              </a:ext>
            </a:extLst>
          </p:cNvPr>
          <p:cNvSpPr/>
          <p:nvPr/>
        </p:nvSpPr>
        <p:spPr>
          <a:xfrm>
            <a:off x="5353254" y="2042842"/>
            <a:ext cx="1617052" cy="360035"/>
          </a:xfrm>
          <a:custGeom>
            <a:avLst>
              <a:gd name="f0" fmla="val 19195"/>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cd4">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4472C4"/>
          </a:solidFill>
          <a:ln w="12701" cap="flat">
            <a:solidFill>
              <a:srgbClr val="2F528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22">
            <a:extLst>
              <a:ext uri="{FF2B5EF4-FFF2-40B4-BE49-F238E27FC236}">
                <a16:creationId xmlns:a16="http://schemas.microsoft.com/office/drawing/2014/main" id="{7C9870B7-65CE-4598-8B15-E7422BA071D4}"/>
              </a:ext>
            </a:extLst>
          </p:cNvPr>
          <p:cNvPicPr>
            <a:picLocks noChangeAspect="1"/>
          </p:cNvPicPr>
          <p:nvPr/>
        </p:nvPicPr>
        <p:blipFill>
          <a:blip r:embed="rId5"/>
          <a:srcRect l="95553" t="6671"/>
          <a:stretch>
            <a:fillRect/>
          </a:stretch>
        </p:blipFill>
        <p:spPr>
          <a:xfrm rot="5400013">
            <a:off x="8893732" y="3875004"/>
            <a:ext cx="259058" cy="1917899"/>
          </a:xfrm>
          <a:prstGeom prst="rect">
            <a:avLst/>
          </a:prstGeom>
          <a:noFill/>
          <a:ln cap="flat">
            <a:noFill/>
          </a:ln>
        </p:spPr>
      </p:pic>
      <p:pic>
        <p:nvPicPr>
          <p:cNvPr id="16" name="Picture 23">
            <a:extLst>
              <a:ext uri="{FF2B5EF4-FFF2-40B4-BE49-F238E27FC236}">
                <a16:creationId xmlns:a16="http://schemas.microsoft.com/office/drawing/2014/main" id="{53337FE6-F815-4A48-AF2E-046B1CEDC688}"/>
              </a:ext>
            </a:extLst>
          </p:cNvPr>
          <p:cNvPicPr>
            <a:picLocks noChangeAspect="1"/>
          </p:cNvPicPr>
          <p:nvPr/>
        </p:nvPicPr>
        <p:blipFill>
          <a:blip r:embed="rId6"/>
          <a:srcRect l="77067" t="59290" b="9541"/>
          <a:stretch>
            <a:fillRect/>
          </a:stretch>
        </p:blipFill>
        <p:spPr>
          <a:xfrm rot="5400013">
            <a:off x="2630623" y="3391359"/>
            <a:ext cx="1061892" cy="1440865"/>
          </a:xfrm>
          <a:prstGeom prst="rect">
            <a:avLst/>
          </a:prstGeom>
          <a:noFill/>
          <a:ln cap="flat">
            <a:noFill/>
          </a:ln>
        </p:spPr>
      </p:pic>
      <p:sp>
        <p:nvSpPr>
          <p:cNvPr id="17" name="Rectangle 24">
            <a:extLst>
              <a:ext uri="{FF2B5EF4-FFF2-40B4-BE49-F238E27FC236}">
                <a16:creationId xmlns:a16="http://schemas.microsoft.com/office/drawing/2014/main" id="{6B1BD724-CC03-43F4-8273-0383331FA54C}"/>
              </a:ext>
            </a:extLst>
          </p:cNvPr>
          <p:cNvSpPr/>
          <p:nvPr/>
        </p:nvSpPr>
        <p:spPr>
          <a:xfrm>
            <a:off x="6591937" y="4381137"/>
            <a:ext cx="1872206" cy="288036"/>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pic>
        <p:nvPicPr>
          <p:cNvPr id="18" name="Picture 4" descr="https://upload.wikimedia.org/wikipedia/commons/f/fb/Chicken_Egg_without_Eggshell_5859.jpg">
            <a:extLst>
              <a:ext uri="{FF2B5EF4-FFF2-40B4-BE49-F238E27FC236}">
                <a16:creationId xmlns:a16="http://schemas.microsoft.com/office/drawing/2014/main" id="{44E8EAD9-1B82-46CD-BA38-43B320EE9DC1}"/>
              </a:ext>
            </a:extLst>
          </p:cNvPr>
          <p:cNvPicPr>
            <a:picLocks noChangeAspect="1"/>
          </p:cNvPicPr>
          <p:nvPr/>
        </p:nvPicPr>
        <p:blipFill>
          <a:blip r:embed="rId7"/>
          <a:srcRect/>
          <a:stretch>
            <a:fillRect/>
          </a:stretch>
        </p:blipFill>
        <p:spPr>
          <a:xfrm>
            <a:off x="2176107" y="4823524"/>
            <a:ext cx="1970916" cy="1308954"/>
          </a:xfrm>
          <a:prstGeom prst="rect">
            <a:avLst/>
          </a:prstGeom>
          <a:noFill/>
          <a:ln cap="flat">
            <a:noFill/>
          </a:ln>
        </p:spPr>
      </p:pic>
      <p:pic>
        <p:nvPicPr>
          <p:cNvPr id="19" name="Picture 6" descr="http://pngimg.com/upload/egg_PNG14.png">
            <a:extLst>
              <a:ext uri="{FF2B5EF4-FFF2-40B4-BE49-F238E27FC236}">
                <a16:creationId xmlns:a16="http://schemas.microsoft.com/office/drawing/2014/main" id="{1D2B27C8-28DF-4BE7-B434-ED2B94C6B066}"/>
              </a:ext>
            </a:extLst>
          </p:cNvPr>
          <p:cNvPicPr>
            <a:picLocks noChangeAspect="1"/>
          </p:cNvPicPr>
          <p:nvPr/>
        </p:nvPicPr>
        <p:blipFill>
          <a:blip r:embed="rId8"/>
          <a:srcRect/>
          <a:stretch>
            <a:fillRect/>
          </a:stretch>
        </p:blipFill>
        <p:spPr>
          <a:xfrm>
            <a:off x="8180112" y="5081128"/>
            <a:ext cx="1723369" cy="1326053"/>
          </a:xfrm>
          <a:prstGeom prst="rect">
            <a:avLst/>
          </a:prstGeom>
          <a:noFill/>
          <a:ln cap="flat">
            <a:noFill/>
          </a:ln>
        </p:spPr>
      </p:pic>
      <p:sp>
        <p:nvSpPr>
          <p:cNvPr id="20" name="Rectangle 32">
            <a:extLst>
              <a:ext uri="{FF2B5EF4-FFF2-40B4-BE49-F238E27FC236}">
                <a16:creationId xmlns:a16="http://schemas.microsoft.com/office/drawing/2014/main" id="{E246F292-9747-4941-A749-B8A917ED67E0}"/>
              </a:ext>
            </a:extLst>
          </p:cNvPr>
          <p:cNvSpPr/>
          <p:nvPr/>
        </p:nvSpPr>
        <p:spPr>
          <a:xfrm>
            <a:off x="9041797" y="4077071"/>
            <a:ext cx="958949" cy="304065"/>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pic>
        <p:nvPicPr>
          <p:cNvPr id="21" name="Picture 2" descr="http://image.slidesharecdn.com/8d5ba821-c8ac-49fd-b46d-416923446b97-150509223910-lva1-app6892/95/phd-thesis-presentation-uam-for-linkedin-6-638.jpg?cb=1431211231">
            <a:extLst>
              <a:ext uri="{FF2B5EF4-FFF2-40B4-BE49-F238E27FC236}">
                <a16:creationId xmlns:a16="http://schemas.microsoft.com/office/drawing/2014/main" id="{09912398-2E1E-45DE-98F6-F213C8A4369B}"/>
              </a:ext>
            </a:extLst>
          </p:cNvPr>
          <p:cNvPicPr>
            <a:picLocks noChangeAspect="1"/>
          </p:cNvPicPr>
          <p:nvPr/>
        </p:nvPicPr>
        <p:blipFill>
          <a:blip r:embed="rId9"/>
          <a:srcRect l="80334" t="79860" r="6135" b="8506"/>
          <a:stretch>
            <a:fillRect/>
          </a:stretch>
        </p:blipFill>
        <p:spPr>
          <a:xfrm>
            <a:off x="8234373" y="3715646"/>
            <a:ext cx="1477167" cy="953518"/>
          </a:xfrm>
          <a:prstGeom prst="rect">
            <a:avLst/>
          </a:prstGeom>
          <a:noFill/>
          <a:ln cap="flat">
            <a:noFill/>
          </a:ln>
        </p:spPr>
      </p:pic>
      <p:sp>
        <p:nvSpPr>
          <p:cNvPr id="22" name="Rectangle 1">
            <a:extLst>
              <a:ext uri="{FF2B5EF4-FFF2-40B4-BE49-F238E27FC236}">
                <a16:creationId xmlns:a16="http://schemas.microsoft.com/office/drawing/2014/main" id="{5900DC07-4CFA-48AA-8914-0DC4A4CB9DE2}"/>
              </a:ext>
            </a:extLst>
          </p:cNvPr>
          <p:cNvSpPr/>
          <p:nvPr/>
        </p:nvSpPr>
        <p:spPr>
          <a:xfrm>
            <a:off x="1524003" y="6407191"/>
            <a:ext cx="9144000" cy="450808"/>
          </a:xfrm>
          <a:prstGeom prst="rect">
            <a:avLst/>
          </a:pr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3">
            <a:extLst>
              <a:ext uri="{FF2B5EF4-FFF2-40B4-BE49-F238E27FC236}">
                <a16:creationId xmlns:a16="http://schemas.microsoft.com/office/drawing/2014/main" id="{37737E7C-B285-48CE-9839-92BCA8FBA95A}"/>
              </a:ext>
            </a:extLst>
          </p:cNvPr>
          <p:cNvGrpSpPr/>
          <p:nvPr/>
        </p:nvGrpSpPr>
        <p:grpSpPr>
          <a:xfrm>
            <a:off x="4262786" y="4077071"/>
            <a:ext cx="3805897" cy="2246772"/>
            <a:chOff x="4262786" y="4077071"/>
            <a:chExt cx="3805897" cy="2246772"/>
          </a:xfrm>
        </p:grpSpPr>
        <p:sp>
          <p:nvSpPr>
            <p:cNvPr id="24" name="TextBox 31">
              <a:extLst>
                <a:ext uri="{FF2B5EF4-FFF2-40B4-BE49-F238E27FC236}">
                  <a16:creationId xmlns:a16="http://schemas.microsoft.com/office/drawing/2014/main" id="{036B95EA-7FBA-45E0-B2AD-06795E22FBE9}"/>
                </a:ext>
              </a:extLst>
            </p:cNvPr>
            <p:cNvSpPr txBox="1"/>
            <p:nvPr/>
          </p:nvSpPr>
          <p:spPr>
            <a:xfrm>
              <a:off x="4871868" y="4077071"/>
              <a:ext cx="2664296" cy="2246772"/>
            </a:xfrm>
            <a:prstGeom prst="rect">
              <a:avLst/>
            </a:prstGeom>
            <a:solidFill>
              <a:srgbClr val="D9D9D9"/>
            </a:solidFill>
            <a:ln w="38103" cap="flat">
              <a:solidFill>
                <a:srgbClr val="000000"/>
              </a:solidFill>
              <a:prstDash val="solid"/>
              <a:miter/>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2800" b="1" i="0" u="none" strike="noStrike" kern="1200" cap="none" spc="0" baseline="0" dirty="0">
                  <a:solidFill>
                    <a:srgbClr val="FF0000"/>
                  </a:solidFill>
                  <a:uFillTx/>
                  <a:latin typeface="Open Sans" panose="020B0606030504020204" pitchFamily="34" charset="0"/>
                  <a:ea typeface="Open Sans" panose="020B0606030504020204" pitchFamily="34" charset="0"/>
                  <a:cs typeface="Open Sans" panose="020B0606030504020204" pitchFamily="34" charset="0"/>
                </a:rPr>
                <a:t>Different responses to molecular targeted agents?</a:t>
              </a:r>
            </a:p>
          </p:txBody>
        </p:sp>
        <p:sp>
          <p:nvSpPr>
            <p:cNvPr id="25" name="Notched Right Arrow 2">
              <a:extLst>
                <a:ext uri="{FF2B5EF4-FFF2-40B4-BE49-F238E27FC236}">
                  <a16:creationId xmlns:a16="http://schemas.microsoft.com/office/drawing/2014/main" id="{E7A13BAE-0195-499D-8C82-027FE71AD7BB}"/>
                </a:ext>
              </a:extLst>
            </p:cNvPr>
            <p:cNvSpPr/>
            <p:nvPr/>
          </p:nvSpPr>
          <p:spPr>
            <a:xfrm>
              <a:off x="7680173" y="5343525"/>
              <a:ext cx="388510" cy="266163"/>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270"/>
                <a:gd name="f13" fmla="+- 0 0 -180"/>
                <a:gd name="f14" fmla="abs f5"/>
                <a:gd name="f15" fmla="abs f6"/>
                <a:gd name="f16" fmla="abs f7"/>
                <a:gd name="f17" fmla="val f8"/>
                <a:gd name="f18" fmla="val f9"/>
                <a:gd name="f19" fmla="val f10"/>
                <a:gd name="f20" fmla="*/ f11 f2 1"/>
                <a:gd name="f21" fmla="*/ f12 f2 1"/>
                <a:gd name="f22" fmla="*/ f13 f2 1"/>
                <a:gd name="f23" fmla="?: f14 f5 1"/>
                <a:gd name="f24" fmla="?: f15 f6 1"/>
                <a:gd name="f25" fmla="?: f16 f7 1"/>
                <a:gd name="f26" fmla="*/ f20 1 f4"/>
                <a:gd name="f27" fmla="*/ f21 1 f4"/>
                <a:gd name="f28" fmla="*/ f22 1 f4"/>
                <a:gd name="f29" fmla="*/ f23 1 21600"/>
                <a:gd name="f30" fmla="*/ f24 1 21600"/>
                <a:gd name="f31" fmla="*/ 21600 f23 1"/>
                <a:gd name="f32" fmla="*/ 21600 f24 1"/>
                <a:gd name="f33" fmla="+- f26 0 f3"/>
                <a:gd name="f34" fmla="+- f27 0 f3"/>
                <a:gd name="f35" fmla="+- f28 0 f3"/>
                <a:gd name="f36" fmla="min f30 f29"/>
                <a:gd name="f37" fmla="*/ f31 1 f25"/>
                <a:gd name="f38" fmla="*/ f32 1 f25"/>
                <a:gd name="f39" fmla="val f37"/>
                <a:gd name="f40" fmla="val f38"/>
                <a:gd name="f41" fmla="*/ f17 f36 1"/>
                <a:gd name="f42" fmla="+- f40 0 f17"/>
                <a:gd name="f43" fmla="+- f39 0 f17"/>
                <a:gd name="f44" fmla="*/ f39 f36 1"/>
                <a:gd name="f45" fmla="*/ f40 f36 1"/>
                <a:gd name="f46" fmla="*/ f42 1 2"/>
                <a:gd name="f47" fmla="min f43 f42"/>
                <a:gd name="f48" fmla="*/ f42 f18 1"/>
                <a:gd name="f49" fmla="+- f17 f46 0"/>
                <a:gd name="f50" fmla="*/ f47 f19 1"/>
                <a:gd name="f51" fmla="*/ f48 1 200000"/>
                <a:gd name="f52" fmla="*/ f50 1 100000"/>
                <a:gd name="f53" fmla="+- f49 0 f51"/>
                <a:gd name="f54" fmla="+- f49 f51 0"/>
                <a:gd name="f55" fmla="*/ f49 f36 1"/>
                <a:gd name="f56" fmla="+- f39 0 f52"/>
                <a:gd name="f57" fmla="*/ f51 f52 1"/>
                <a:gd name="f58" fmla="*/ f53 f36 1"/>
                <a:gd name="f59" fmla="*/ f54 f36 1"/>
                <a:gd name="f60" fmla="*/ f57 1 f46"/>
                <a:gd name="f61" fmla="*/ f56 f36 1"/>
                <a:gd name="f62" fmla="+- f39 0 f60"/>
                <a:gd name="f63" fmla="*/ f60 f36 1"/>
                <a:gd name="f64" fmla="*/ f62 f36 1"/>
              </a:gdLst>
              <a:ahLst/>
              <a:cxnLst>
                <a:cxn ang="3cd4">
                  <a:pos x="hc" y="t"/>
                </a:cxn>
                <a:cxn ang="0">
                  <a:pos x="r" y="vc"/>
                </a:cxn>
                <a:cxn ang="cd4">
                  <a:pos x="hc" y="b"/>
                </a:cxn>
                <a:cxn ang="cd2">
                  <a:pos x="l" y="vc"/>
                </a:cxn>
                <a:cxn ang="f33">
                  <a:pos x="f61" y="f41"/>
                </a:cxn>
                <a:cxn ang="f34">
                  <a:pos x="f63" y="f55"/>
                </a:cxn>
                <a:cxn ang="f35">
                  <a:pos x="f61" y="f45"/>
                </a:cxn>
              </a:cxnLst>
              <a:rect l="f63" t="f58" r="f64" b="f59"/>
              <a:pathLst>
                <a:path>
                  <a:moveTo>
                    <a:pt x="f41" y="f58"/>
                  </a:moveTo>
                  <a:lnTo>
                    <a:pt x="f61" y="f58"/>
                  </a:lnTo>
                  <a:lnTo>
                    <a:pt x="f61" y="f41"/>
                  </a:lnTo>
                  <a:lnTo>
                    <a:pt x="f44" y="f55"/>
                  </a:lnTo>
                  <a:lnTo>
                    <a:pt x="f61" y="f45"/>
                  </a:lnTo>
                  <a:lnTo>
                    <a:pt x="f61" y="f59"/>
                  </a:lnTo>
                  <a:lnTo>
                    <a:pt x="f41" y="f59"/>
                  </a:lnTo>
                  <a:lnTo>
                    <a:pt x="f63" y="f55"/>
                  </a:lnTo>
                  <a:close/>
                </a:path>
              </a:pathLst>
            </a:custGeom>
            <a:solidFill>
              <a:srgbClr val="FF0000"/>
            </a:solidFill>
            <a:ln w="12701" cap="flat">
              <a:solidFill>
                <a:srgbClr val="2F528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sp>
          <p:nvSpPr>
            <p:cNvPr id="26" name="Notched Right Arrow 27">
              <a:extLst>
                <a:ext uri="{FF2B5EF4-FFF2-40B4-BE49-F238E27FC236}">
                  <a16:creationId xmlns:a16="http://schemas.microsoft.com/office/drawing/2014/main" id="{77B53773-D93E-41FD-92B3-5869F34BD1E1}"/>
                </a:ext>
              </a:extLst>
            </p:cNvPr>
            <p:cNvSpPr/>
            <p:nvPr/>
          </p:nvSpPr>
          <p:spPr>
            <a:xfrm flipH="1">
              <a:off x="4262786" y="5343525"/>
              <a:ext cx="388510" cy="266163"/>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270"/>
                <a:gd name="f13" fmla="+- 0 0 -180"/>
                <a:gd name="f14" fmla="abs f5"/>
                <a:gd name="f15" fmla="abs f6"/>
                <a:gd name="f16" fmla="abs f7"/>
                <a:gd name="f17" fmla="val f8"/>
                <a:gd name="f18" fmla="val f9"/>
                <a:gd name="f19" fmla="val f10"/>
                <a:gd name="f20" fmla="*/ f11 f2 1"/>
                <a:gd name="f21" fmla="*/ f12 f2 1"/>
                <a:gd name="f22" fmla="*/ f13 f2 1"/>
                <a:gd name="f23" fmla="?: f14 f5 1"/>
                <a:gd name="f24" fmla="?: f15 f6 1"/>
                <a:gd name="f25" fmla="?: f16 f7 1"/>
                <a:gd name="f26" fmla="*/ f20 1 f4"/>
                <a:gd name="f27" fmla="*/ f21 1 f4"/>
                <a:gd name="f28" fmla="*/ f22 1 f4"/>
                <a:gd name="f29" fmla="*/ f23 1 21600"/>
                <a:gd name="f30" fmla="*/ f24 1 21600"/>
                <a:gd name="f31" fmla="*/ 21600 f23 1"/>
                <a:gd name="f32" fmla="*/ 21600 f24 1"/>
                <a:gd name="f33" fmla="+- f26 0 f3"/>
                <a:gd name="f34" fmla="+- f27 0 f3"/>
                <a:gd name="f35" fmla="+- f28 0 f3"/>
                <a:gd name="f36" fmla="min f30 f29"/>
                <a:gd name="f37" fmla="*/ f31 1 f25"/>
                <a:gd name="f38" fmla="*/ f32 1 f25"/>
                <a:gd name="f39" fmla="val f37"/>
                <a:gd name="f40" fmla="val f38"/>
                <a:gd name="f41" fmla="*/ f17 f36 1"/>
                <a:gd name="f42" fmla="+- f40 0 f17"/>
                <a:gd name="f43" fmla="+- f39 0 f17"/>
                <a:gd name="f44" fmla="*/ f39 f36 1"/>
                <a:gd name="f45" fmla="*/ f40 f36 1"/>
                <a:gd name="f46" fmla="*/ f42 1 2"/>
                <a:gd name="f47" fmla="min f43 f42"/>
                <a:gd name="f48" fmla="*/ f42 f18 1"/>
                <a:gd name="f49" fmla="+- f17 f46 0"/>
                <a:gd name="f50" fmla="*/ f47 f19 1"/>
                <a:gd name="f51" fmla="*/ f48 1 200000"/>
                <a:gd name="f52" fmla="*/ f50 1 100000"/>
                <a:gd name="f53" fmla="+- f49 0 f51"/>
                <a:gd name="f54" fmla="+- f49 f51 0"/>
                <a:gd name="f55" fmla="*/ f49 f36 1"/>
                <a:gd name="f56" fmla="+- f39 0 f52"/>
                <a:gd name="f57" fmla="*/ f51 f52 1"/>
                <a:gd name="f58" fmla="*/ f53 f36 1"/>
                <a:gd name="f59" fmla="*/ f54 f36 1"/>
                <a:gd name="f60" fmla="*/ f57 1 f46"/>
                <a:gd name="f61" fmla="*/ f56 f36 1"/>
                <a:gd name="f62" fmla="+- f39 0 f60"/>
                <a:gd name="f63" fmla="*/ f60 f36 1"/>
                <a:gd name="f64" fmla="*/ f62 f36 1"/>
              </a:gdLst>
              <a:ahLst/>
              <a:cxnLst>
                <a:cxn ang="3cd4">
                  <a:pos x="hc" y="t"/>
                </a:cxn>
                <a:cxn ang="0">
                  <a:pos x="r" y="vc"/>
                </a:cxn>
                <a:cxn ang="cd4">
                  <a:pos x="hc" y="b"/>
                </a:cxn>
                <a:cxn ang="cd2">
                  <a:pos x="l" y="vc"/>
                </a:cxn>
                <a:cxn ang="f33">
                  <a:pos x="f61" y="f41"/>
                </a:cxn>
                <a:cxn ang="f34">
                  <a:pos x="f63" y="f55"/>
                </a:cxn>
                <a:cxn ang="f35">
                  <a:pos x="f61" y="f45"/>
                </a:cxn>
              </a:cxnLst>
              <a:rect l="f63" t="f58" r="f64" b="f59"/>
              <a:pathLst>
                <a:path>
                  <a:moveTo>
                    <a:pt x="f41" y="f58"/>
                  </a:moveTo>
                  <a:lnTo>
                    <a:pt x="f61" y="f58"/>
                  </a:lnTo>
                  <a:lnTo>
                    <a:pt x="f61" y="f41"/>
                  </a:lnTo>
                  <a:lnTo>
                    <a:pt x="f44" y="f55"/>
                  </a:lnTo>
                  <a:lnTo>
                    <a:pt x="f61" y="f45"/>
                  </a:lnTo>
                  <a:lnTo>
                    <a:pt x="f61" y="f59"/>
                  </a:lnTo>
                  <a:lnTo>
                    <a:pt x="f41" y="f59"/>
                  </a:lnTo>
                  <a:lnTo>
                    <a:pt x="f63" y="f55"/>
                  </a:lnTo>
                  <a:close/>
                </a:path>
              </a:pathLst>
            </a:custGeom>
            <a:solidFill>
              <a:srgbClr val="FF0000"/>
            </a:solidFill>
            <a:ln w="12701" cap="flat">
              <a:solidFill>
                <a:srgbClr val="2F528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GB" sz="1800" b="0" i="0" u="none" strike="noStrike" kern="1200" cap="none" spc="0" baseline="0">
                <a:solidFill>
                  <a:srgbClr val="FFFFFF"/>
                </a:solidFill>
                <a:uFillTx/>
                <a:latin typeface="Open Sans" panose="020B0606030504020204" pitchFamily="34" charset="0"/>
                <a:ea typeface="Open Sans" panose="020B0606030504020204" pitchFamily="34" charset="0"/>
                <a:cs typeface="Open Sans" panose="020B0606030504020204" pitchFamily="34" charset="0"/>
              </a:endParaRPr>
            </a:p>
          </p:txBody>
        </p:sp>
      </p:grpSp>
      <p:sp>
        <p:nvSpPr>
          <p:cNvPr id="27" name="Rectangle 7">
            <a:extLst>
              <a:ext uri="{FF2B5EF4-FFF2-40B4-BE49-F238E27FC236}">
                <a16:creationId xmlns:a16="http://schemas.microsoft.com/office/drawing/2014/main" id="{0FBF9576-CCE5-4344-A19A-B71CE6B6F421}"/>
              </a:ext>
            </a:extLst>
          </p:cNvPr>
          <p:cNvSpPr/>
          <p:nvPr/>
        </p:nvSpPr>
        <p:spPr>
          <a:xfrm>
            <a:off x="5974808" y="3244336"/>
            <a:ext cx="242370" cy="369335"/>
          </a:xfrm>
          <a:prstGeom prst="rect">
            <a:avLst/>
          </a:prstGeom>
          <a:noFill/>
          <a:ln cap="flat">
            <a:noFill/>
            <a:prstDash val="solid"/>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Open Sans" panose="020B0606030504020204" pitchFamily="34" charset="0"/>
                <a:ea typeface="Open Sans" panose="020B0606030504020204" pitchFamily="34" charset="0"/>
                <a:cs typeface="Open Sans" panose="020B0606030504020204" pitchFamily="34" charset="0"/>
              </a:rPr>
              <a:t> </a:t>
            </a:r>
          </a:p>
        </p:txBody>
      </p:sp>
      <p:sp>
        <p:nvSpPr>
          <p:cNvPr id="29" name="Rectangle 28">
            <a:extLst>
              <a:ext uri="{FF2B5EF4-FFF2-40B4-BE49-F238E27FC236}">
                <a16:creationId xmlns:a16="http://schemas.microsoft.com/office/drawing/2014/main" id="{603257C4-8A53-4CC7-8DB4-EA6815C4452E}"/>
              </a:ext>
            </a:extLst>
          </p:cNvPr>
          <p:cNvSpPr/>
          <p:nvPr/>
        </p:nvSpPr>
        <p:spPr>
          <a:xfrm>
            <a:off x="757282" y="263418"/>
            <a:ext cx="10919792" cy="400110"/>
          </a:xfrm>
          <a:prstGeom prst="rect">
            <a:avLst/>
          </a:prstGeom>
        </p:spPr>
        <p:txBody>
          <a:bodyPr wrap="square">
            <a:spAutoFit/>
          </a:bodyPr>
          <a:lstStyle/>
          <a:p>
            <a:pPr algn="ctr"/>
            <a:r>
              <a:rPr lang="en-GB" sz="20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Glioblastoma experimental models </a:t>
            </a:r>
            <a:r>
              <a:rPr lang="en-GB" sz="2000" b="1" i="1" dirty="0">
                <a:solidFill>
                  <a:srgbClr val="002060"/>
                </a:solidFill>
                <a:latin typeface="Open Sans" panose="020B0606030504020204" pitchFamily="34" charset="0"/>
                <a:ea typeface="Open Sans" panose="020B0606030504020204" pitchFamily="34" charset="0"/>
                <a:cs typeface="Open Sans" panose="020B0606030504020204" pitchFamily="34" charset="0"/>
              </a:rPr>
              <a:t>in vitro </a:t>
            </a:r>
            <a:endParaRPr lang="en-GB" sz="20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a:extLst>
              <a:ext uri="{FF2B5EF4-FFF2-40B4-BE49-F238E27FC236}">
                <a16:creationId xmlns:a16="http://schemas.microsoft.com/office/drawing/2014/main" id="{5D403D6D-12DC-A634-2830-AD03D66B46F5}"/>
              </a:ext>
            </a:extLst>
          </p:cNvPr>
          <p:cNvPicPr>
            <a:picLocks noChangeAspect="1"/>
          </p:cNvPicPr>
          <p:nvPr/>
        </p:nvPicPr>
        <p:blipFill>
          <a:blip r:embed="rId10"/>
          <a:stretch>
            <a:fillRect/>
          </a:stretch>
        </p:blipFill>
        <p:spPr>
          <a:xfrm>
            <a:off x="1" y="11096"/>
            <a:ext cx="1350932" cy="675467"/>
          </a:xfrm>
          <a:prstGeom prst="rect">
            <a:avLst/>
          </a:prstGeom>
        </p:spPr>
      </p:pic>
      <p:sp>
        <p:nvSpPr>
          <p:cNvPr id="28" name="TextBox 27">
            <a:extLst>
              <a:ext uri="{FF2B5EF4-FFF2-40B4-BE49-F238E27FC236}">
                <a16:creationId xmlns:a16="http://schemas.microsoft.com/office/drawing/2014/main" id="{58B06E06-B181-462A-2AFC-27B85361D087}"/>
              </a:ext>
            </a:extLst>
          </p:cNvPr>
          <p:cNvSpPr txBox="1"/>
          <p:nvPr/>
        </p:nvSpPr>
        <p:spPr>
          <a:xfrm>
            <a:off x="1670587" y="3980312"/>
            <a:ext cx="816249" cy="369332"/>
          </a:xfrm>
          <a:prstGeom prst="rect">
            <a:avLst/>
          </a:prstGeom>
          <a:noFill/>
        </p:spPr>
        <p:txBody>
          <a:bodyPr wrap="none" rtlCol="0">
            <a:spAutoFit/>
          </a:bodyPr>
          <a:lstStyle/>
          <a:p>
            <a:r>
              <a:rPr lang="en-GB" dirty="0"/>
              <a:t>3D cell</a:t>
            </a:r>
          </a:p>
        </p:txBody>
      </p:sp>
      <p:sp>
        <p:nvSpPr>
          <p:cNvPr id="32" name="TextBox 31">
            <a:extLst>
              <a:ext uri="{FF2B5EF4-FFF2-40B4-BE49-F238E27FC236}">
                <a16:creationId xmlns:a16="http://schemas.microsoft.com/office/drawing/2014/main" id="{5EF88A7F-FD25-530D-4356-35ECA6C339A9}"/>
              </a:ext>
            </a:extLst>
          </p:cNvPr>
          <p:cNvSpPr txBox="1"/>
          <p:nvPr/>
        </p:nvSpPr>
        <p:spPr>
          <a:xfrm>
            <a:off x="10072212" y="4649287"/>
            <a:ext cx="816249" cy="369332"/>
          </a:xfrm>
          <a:prstGeom prst="rect">
            <a:avLst/>
          </a:prstGeom>
          <a:noFill/>
        </p:spPr>
        <p:txBody>
          <a:bodyPr wrap="none" rtlCol="0">
            <a:spAutoFit/>
          </a:bodyPr>
          <a:lstStyle/>
          <a:p>
            <a:r>
              <a:rPr lang="en-GB" dirty="0"/>
              <a:t>2D cell</a:t>
            </a:r>
          </a:p>
        </p:txBody>
      </p:sp>
      <p:sp>
        <p:nvSpPr>
          <p:cNvPr id="34" name="TextBox 33">
            <a:extLst>
              <a:ext uri="{FF2B5EF4-FFF2-40B4-BE49-F238E27FC236}">
                <a16:creationId xmlns:a16="http://schemas.microsoft.com/office/drawing/2014/main" id="{E9C13CBD-5A6C-55D7-E8A6-FF7552130023}"/>
              </a:ext>
            </a:extLst>
          </p:cNvPr>
          <p:cNvSpPr txBox="1"/>
          <p:nvPr/>
        </p:nvSpPr>
        <p:spPr>
          <a:xfrm>
            <a:off x="9364061" y="2922379"/>
            <a:ext cx="2461176" cy="646331"/>
          </a:xfrm>
          <a:prstGeom prst="rect">
            <a:avLst/>
          </a:prstGeom>
          <a:noFill/>
        </p:spPr>
        <p:txBody>
          <a:bodyPr wrap="square">
            <a:spAutoFit/>
          </a:bodyPr>
          <a:lstStyle/>
          <a:p>
            <a:r>
              <a:rPr lang="en-GB" b="1" dirty="0">
                <a:solidFill>
                  <a:srgbClr val="002060"/>
                </a:solidFill>
                <a:latin typeface="Open Sans" panose="020B0606030504020204" pitchFamily="34" charset="0"/>
                <a:ea typeface="Open Sans" panose="020B0606030504020204" pitchFamily="34" charset="0"/>
                <a:cs typeface="Open Sans" panose="020B0606030504020204" pitchFamily="34" charset="0"/>
              </a:rPr>
              <a:t>F</a:t>
            </a:r>
            <a:r>
              <a:rPr lang="en-GB" sz="18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ailed to predict treatment response</a:t>
            </a:r>
            <a:endParaRPr lang="en-GB" dirty="0"/>
          </a:p>
        </p:txBody>
      </p:sp>
      <p:sp>
        <p:nvSpPr>
          <p:cNvPr id="35" name="TextBox 34">
            <a:extLst>
              <a:ext uri="{FF2B5EF4-FFF2-40B4-BE49-F238E27FC236}">
                <a16:creationId xmlns:a16="http://schemas.microsoft.com/office/drawing/2014/main" id="{34EFB5A9-93CB-3BD9-D079-2CF75CF42D39}"/>
              </a:ext>
            </a:extLst>
          </p:cNvPr>
          <p:cNvSpPr txBox="1"/>
          <p:nvPr/>
        </p:nvSpPr>
        <p:spPr>
          <a:xfrm>
            <a:off x="151585" y="3306129"/>
            <a:ext cx="2461176" cy="923330"/>
          </a:xfrm>
          <a:prstGeom prst="rect">
            <a:avLst/>
          </a:prstGeom>
          <a:noFill/>
        </p:spPr>
        <p:txBody>
          <a:bodyPr wrap="square">
            <a:spAutoFit/>
          </a:bodyPr>
          <a:lstStyle/>
          <a:p>
            <a:r>
              <a:rPr lang="en-GB" b="1" dirty="0">
                <a:solidFill>
                  <a:srgbClr val="002060"/>
                </a:solidFill>
                <a:latin typeface="Open Sans" panose="020B0606030504020204" pitchFamily="34" charset="0"/>
                <a:ea typeface="Open Sans" panose="020B0606030504020204" pitchFamily="34" charset="0"/>
                <a:cs typeface="Open Sans" panose="020B0606030504020204" pitchFamily="34" charset="0"/>
              </a:rPr>
              <a:t>Better clinical prediction and translation</a:t>
            </a:r>
            <a:endParaRPr lang="en-GB" dirty="0"/>
          </a:p>
        </p:txBody>
      </p:sp>
      <p:sp>
        <p:nvSpPr>
          <p:cNvPr id="37" name="TextBox 36">
            <a:extLst>
              <a:ext uri="{FF2B5EF4-FFF2-40B4-BE49-F238E27FC236}">
                <a16:creationId xmlns:a16="http://schemas.microsoft.com/office/drawing/2014/main" id="{48F3B9BC-87CA-43F4-B6A3-8AA6577484C8}"/>
              </a:ext>
            </a:extLst>
          </p:cNvPr>
          <p:cNvSpPr txBox="1"/>
          <p:nvPr/>
        </p:nvSpPr>
        <p:spPr>
          <a:xfrm>
            <a:off x="3882004" y="3990039"/>
            <a:ext cx="6097656" cy="369332"/>
          </a:xfrm>
          <a:prstGeom prst="rect">
            <a:avLst/>
          </a:prstGeom>
          <a:noFill/>
        </p:spPr>
        <p:txBody>
          <a:bodyPr wrap="square">
            <a:spAutoFit/>
          </a:bodyPr>
          <a:lstStyle/>
          <a:p>
            <a:r>
              <a:rPr lang="en-GB" sz="1800" b="1" i="1" dirty="0">
                <a:solidFill>
                  <a:srgbClr val="002060"/>
                </a:solidFill>
                <a:latin typeface="Open Sans" panose="020B0606030504020204" pitchFamily="34" charset="0"/>
                <a:ea typeface="Open Sans" panose="020B0606030504020204" pitchFamily="34" charset="0"/>
                <a:cs typeface="Open Sans" panose="020B0606030504020204" pitchFamily="34" charset="0"/>
              </a:rPr>
              <a:t>in vitro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0"/>
                                          </p:val>
                                        </p:tav>
                                        <p:tav tm="100000">
                                          <p:val>
                                            <p:strVal val="#ppt_w"/>
                                          </p:val>
                                        </p:tav>
                                      </p:tavLst>
                                    </p:anim>
                                    <p:anim calcmode="lin" valueType="num">
                                      <p:cBhvr>
                                        <p:cTn id="8" dur="500" fill="hold"/>
                                        <p:tgtEl>
                                          <p:spTgt spid="2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7C416A81-73C2-BDDD-7CD1-CE5457EF1A6C}"/>
              </a:ext>
            </a:extLst>
          </p:cNvPr>
          <p:cNvPicPr>
            <a:picLocks noChangeAspect="1"/>
          </p:cNvPicPr>
          <p:nvPr/>
        </p:nvPicPr>
        <p:blipFill rotWithShape="1">
          <a:blip r:embed="rId3">
            <a:extLst>
              <a:ext uri="{28A0092B-C50C-407E-A947-70E740481C1C}">
                <a14:useLocalDpi xmlns:a14="http://schemas.microsoft.com/office/drawing/2010/main" val="0"/>
              </a:ext>
            </a:extLst>
          </a:blip>
          <a:srcRect l="6398" t="76934" r="72511" b="1176"/>
          <a:stretch/>
        </p:blipFill>
        <p:spPr>
          <a:xfrm>
            <a:off x="7629404" y="2037583"/>
            <a:ext cx="1971460" cy="2968473"/>
          </a:xfrm>
          <a:prstGeom prst="rect">
            <a:avLst/>
          </a:prstGeom>
        </p:spPr>
      </p:pic>
      <p:pic>
        <p:nvPicPr>
          <p:cNvPr id="40" name="Picture 39">
            <a:extLst>
              <a:ext uri="{FF2B5EF4-FFF2-40B4-BE49-F238E27FC236}">
                <a16:creationId xmlns:a16="http://schemas.microsoft.com/office/drawing/2014/main" id="{08907535-F5D4-4C2A-7616-8FDDAA35DBA0}"/>
              </a:ext>
            </a:extLst>
          </p:cNvPr>
          <p:cNvPicPr>
            <a:picLocks noChangeAspect="1"/>
          </p:cNvPicPr>
          <p:nvPr/>
        </p:nvPicPr>
        <p:blipFill rotWithShape="1">
          <a:blip r:embed="rId4">
            <a:extLst>
              <a:ext uri="{28A0092B-C50C-407E-A947-70E740481C1C}">
                <a14:useLocalDpi xmlns:a14="http://schemas.microsoft.com/office/drawing/2010/main" val="0"/>
              </a:ext>
            </a:extLst>
          </a:blip>
          <a:srcRect l="10386" t="11246" r="54592" b="78572"/>
          <a:stretch/>
        </p:blipFill>
        <p:spPr>
          <a:xfrm>
            <a:off x="2714145" y="1735666"/>
            <a:ext cx="2359399" cy="1013411"/>
          </a:xfrm>
          <a:prstGeom prst="rect">
            <a:avLst/>
          </a:prstGeom>
        </p:spPr>
      </p:pic>
      <p:sp>
        <p:nvSpPr>
          <p:cNvPr id="41" name="TextBox 40">
            <a:extLst>
              <a:ext uri="{FF2B5EF4-FFF2-40B4-BE49-F238E27FC236}">
                <a16:creationId xmlns:a16="http://schemas.microsoft.com/office/drawing/2014/main" id="{DBD255E2-5736-94F9-C26E-2C135906AF3E}"/>
              </a:ext>
            </a:extLst>
          </p:cNvPr>
          <p:cNvSpPr txBox="1"/>
          <p:nvPr/>
        </p:nvSpPr>
        <p:spPr>
          <a:xfrm>
            <a:off x="2542402" y="1327082"/>
            <a:ext cx="2886607" cy="307777"/>
          </a:xfrm>
          <a:prstGeom prst="rect">
            <a:avLst/>
          </a:prstGeom>
          <a:noFill/>
        </p:spPr>
        <p:txBody>
          <a:bodyPr wrap="square" rtlCol="0">
            <a:spAutoFit/>
          </a:bodyPr>
          <a:lstStyle/>
          <a:p>
            <a:pPr algn="ctr"/>
            <a:r>
              <a:rPr lang="en-GB" sz="1400" b="1" dirty="0">
                <a:latin typeface="Open Sans" panose="020B0606030504020204" pitchFamily="34" charset="0"/>
                <a:ea typeface="Open Sans" panose="020B0606030504020204" pitchFamily="34" charset="0"/>
                <a:cs typeface="Open Sans" panose="020B0606030504020204" pitchFamily="34" charset="0"/>
              </a:rPr>
              <a:t>Orthotopic xenografts</a:t>
            </a:r>
          </a:p>
        </p:txBody>
      </p:sp>
      <p:sp>
        <p:nvSpPr>
          <p:cNvPr id="42" name="TextBox 41">
            <a:extLst>
              <a:ext uri="{FF2B5EF4-FFF2-40B4-BE49-F238E27FC236}">
                <a16:creationId xmlns:a16="http://schemas.microsoft.com/office/drawing/2014/main" id="{BF052452-9A3A-7B94-D34F-B08821FA2B32}"/>
              </a:ext>
            </a:extLst>
          </p:cNvPr>
          <p:cNvSpPr txBox="1"/>
          <p:nvPr/>
        </p:nvSpPr>
        <p:spPr>
          <a:xfrm>
            <a:off x="3219888" y="3391770"/>
            <a:ext cx="1285929" cy="307777"/>
          </a:xfrm>
          <a:prstGeom prst="rect">
            <a:avLst/>
          </a:prstGeom>
          <a:noFill/>
        </p:spPr>
        <p:txBody>
          <a:bodyPr wrap="none" rtlCol="0">
            <a:spAutoFit/>
          </a:bodyPr>
          <a:lstStyle/>
          <a:p>
            <a:pPr algn="ctr"/>
            <a:r>
              <a:rPr lang="en-GB" sz="1400" b="1" dirty="0">
                <a:latin typeface="Open Sans" panose="020B0606030504020204" pitchFamily="34" charset="0"/>
                <a:ea typeface="Open Sans" panose="020B0606030504020204" pitchFamily="34" charset="0"/>
                <a:cs typeface="Open Sans" panose="020B0606030504020204" pitchFamily="34" charset="0"/>
              </a:rPr>
              <a:t>3D-Scaffolds</a:t>
            </a:r>
          </a:p>
        </p:txBody>
      </p:sp>
      <p:sp>
        <p:nvSpPr>
          <p:cNvPr id="44" name="TextBox 43">
            <a:extLst>
              <a:ext uri="{FF2B5EF4-FFF2-40B4-BE49-F238E27FC236}">
                <a16:creationId xmlns:a16="http://schemas.microsoft.com/office/drawing/2014/main" id="{B3D52796-B66E-5294-10C4-37CC5CF7A7F5}"/>
              </a:ext>
            </a:extLst>
          </p:cNvPr>
          <p:cNvSpPr txBox="1"/>
          <p:nvPr/>
        </p:nvSpPr>
        <p:spPr>
          <a:xfrm>
            <a:off x="2972392" y="4004400"/>
            <a:ext cx="1986853" cy="246221"/>
          </a:xfrm>
          <a:prstGeom prst="rect">
            <a:avLst/>
          </a:prstGeom>
          <a:noFill/>
        </p:spPr>
        <p:txBody>
          <a:bodyPr wrap="square" rtlCol="0">
            <a:spAutoFit/>
          </a:bodyPr>
          <a:lstStyle/>
          <a:p>
            <a:pPr algn="ctr"/>
            <a:r>
              <a:rPr lang="en-GB" sz="1000" dirty="0">
                <a:latin typeface="Open Sans" panose="020B0606030504020204" pitchFamily="34" charset="0"/>
                <a:ea typeface="Open Sans" panose="020B0606030504020204" pitchFamily="34" charset="0"/>
                <a:cs typeface="Open Sans" panose="020B0606030504020204" pitchFamily="34" charset="0"/>
              </a:rPr>
              <a:t>GBM patient-derived cell lines</a:t>
            </a:r>
          </a:p>
        </p:txBody>
      </p:sp>
      <p:pic>
        <p:nvPicPr>
          <p:cNvPr id="45" name="Picture 44">
            <a:extLst>
              <a:ext uri="{FF2B5EF4-FFF2-40B4-BE49-F238E27FC236}">
                <a16:creationId xmlns:a16="http://schemas.microsoft.com/office/drawing/2014/main" id="{F4A358E3-4AD8-B896-7A75-A406B432A83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919" t="32533" r="50000" b="35400"/>
          <a:stretch/>
        </p:blipFill>
        <p:spPr>
          <a:xfrm>
            <a:off x="9817252" y="3619419"/>
            <a:ext cx="2155807" cy="1534380"/>
          </a:xfrm>
          <a:prstGeom prst="rect">
            <a:avLst/>
          </a:prstGeom>
        </p:spPr>
      </p:pic>
      <p:pic>
        <p:nvPicPr>
          <p:cNvPr id="46" name="Picture 45">
            <a:extLst>
              <a:ext uri="{FF2B5EF4-FFF2-40B4-BE49-F238E27FC236}">
                <a16:creationId xmlns:a16="http://schemas.microsoft.com/office/drawing/2014/main" id="{73D94012-CFE7-FA67-3332-F6B3F870D90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4604" t="64799" r="49315" b="3134"/>
          <a:stretch/>
        </p:blipFill>
        <p:spPr>
          <a:xfrm>
            <a:off x="9845442" y="1932349"/>
            <a:ext cx="2127617" cy="1514315"/>
          </a:xfrm>
          <a:prstGeom prst="rect">
            <a:avLst/>
          </a:prstGeom>
        </p:spPr>
      </p:pic>
      <p:pic>
        <p:nvPicPr>
          <p:cNvPr id="48" name="Picture 32">
            <a:extLst>
              <a:ext uri="{FF2B5EF4-FFF2-40B4-BE49-F238E27FC236}">
                <a16:creationId xmlns:a16="http://schemas.microsoft.com/office/drawing/2014/main" id="{E9A2FD93-7F7F-67E8-19D5-E8D0B136734C}"/>
              </a:ext>
            </a:extLst>
          </p:cNvPr>
          <p:cNvPicPr>
            <a:picLocks noChangeAspect="1"/>
          </p:cNvPicPr>
          <p:nvPr/>
        </p:nvPicPr>
        <p:blipFill>
          <a:blip r:embed="rId7"/>
          <a:srcRect l="31310" t="15795" r="27738" b="15920"/>
          <a:stretch>
            <a:fillRect/>
          </a:stretch>
        </p:blipFill>
        <p:spPr>
          <a:xfrm>
            <a:off x="5364579" y="3854336"/>
            <a:ext cx="1667899" cy="1435976"/>
          </a:xfrm>
          <a:prstGeom prst="rect">
            <a:avLst/>
          </a:prstGeom>
          <a:noFill/>
          <a:ln w="9528" cap="flat">
            <a:solidFill>
              <a:srgbClr val="000000"/>
            </a:solidFill>
            <a:prstDash val="solid"/>
            <a:miter/>
          </a:ln>
        </p:spPr>
      </p:pic>
      <p:graphicFrame>
        <p:nvGraphicFramePr>
          <p:cNvPr id="49" name="Diagram 48">
            <a:extLst>
              <a:ext uri="{FF2B5EF4-FFF2-40B4-BE49-F238E27FC236}">
                <a16:creationId xmlns:a16="http://schemas.microsoft.com/office/drawing/2014/main" id="{DC26557F-DC7F-818C-0C80-E58C03F2BBA9}"/>
              </a:ext>
            </a:extLst>
          </p:cNvPr>
          <p:cNvGraphicFramePr/>
          <p:nvPr/>
        </p:nvGraphicFramePr>
        <p:xfrm>
          <a:off x="576144" y="34007"/>
          <a:ext cx="11363378" cy="116437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50" name="Picture 49">
            <a:extLst>
              <a:ext uri="{FF2B5EF4-FFF2-40B4-BE49-F238E27FC236}">
                <a16:creationId xmlns:a16="http://schemas.microsoft.com/office/drawing/2014/main" id="{EB4EEE92-B2A0-2F5E-B3F6-D94CE195FFB1}"/>
              </a:ext>
            </a:extLst>
          </p:cNvPr>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bright="20000"/>
                    </a14:imgEffect>
                  </a14:imgLayer>
                </a14:imgProps>
              </a:ext>
              <a:ext uri="{28A0092B-C50C-407E-A947-70E740481C1C}">
                <a14:useLocalDpi xmlns:a14="http://schemas.microsoft.com/office/drawing/2010/main" val="0"/>
              </a:ext>
            </a:extLst>
          </a:blip>
          <a:srcRect l="27982" t="14341" r="27982" b="14880"/>
          <a:stretch/>
        </p:blipFill>
        <p:spPr>
          <a:xfrm>
            <a:off x="618183" y="1767098"/>
            <a:ext cx="1055159" cy="957601"/>
          </a:xfrm>
          <a:prstGeom prst="rect">
            <a:avLst/>
          </a:prstGeom>
        </p:spPr>
      </p:pic>
      <p:pic>
        <p:nvPicPr>
          <p:cNvPr id="52" name="Picture 51">
            <a:extLst>
              <a:ext uri="{FF2B5EF4-FFF2-40B4-BE49-F238E27FC236}">
                <a16:creationId xmlns:a16="http://schemas.microsoft.com/office/drawing/2014/main" id="{E45ACAAA-0DBF-8F7E-1EB8-4E7AC21E0A3B}"/>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28778" t="14597" r="29440" b="14921"/>
          <a:stretch/>
        </p:blipFill>
        <p:spPr>
          <a:xfrm>
            <a:off x="613637" y="3869163"/>
            <a:ext cx="1080178" cy="1082938"/>
          </a:xfrm>
          <a:prstGeom prst="rect">
            <a:avLst/>
          </a:prstGeom>
        </p:spPr>
      </p:pic>
      <p:pic>
        <p:nvPicPr>
          <p:cNvPr id="53" name="Picture 52">
            <a:extLst>
              <a:ext uri="{FF2B5EF4-FFF2-40B4-BE49-F238E27FC236}">
                <a16:creationId xmlns:a16="http://schemas.microsoft.com/office/drawing/2014/main" id="{E5CB6ABF-2DFC-EE67-216F-3CF3DE5730D4}"/>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1920" t="3871" r="21797" b="4721"/>
          <a:stretch/>
        </p:blipFill>
        <p:spPr>
          <a:xfrm>
            <a:off x="1623767" y="1766051"/>
            <a:ext cx="1055090" cy="962746"/>
          </a:xfrm>
          <a:prstGeom prst="rect">
            <a:avLst/>
          </a:prstGeom>
        </p:spPr>
      </p:pic>
      <p:pic>
        <p:nvPicPr>
          <p:cNvPr id="54" name="Picture 53">
            <a:extLst>
              <a:ext uri="{FF2B5EF4-FFF2-40B4-BE49-F238E27FC236}">
                <a16:creationId xmlns:a16="http://schemas.microsoft.com/office/drawing/2014/main" id="{DE263497-4BDB-8B39-DF20-A01152070D06}"/>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22415" t="4269" r="21797" b="4134"/>
          <a:stretch/>
        </p:blipFill>
        <p:spPr>
          <a:xfrm>
            <a:off x="1613268" y="3869163"/>
            <a:ext cx="1046301" cy="1082938"/>
          </a:xfrm>
          <a:prstGeom prst="rect">
            <a:avLst/>
          </a:prstGeom>
        </p:spPr>
      </p:pic>
      <p:sp>
        <p:nvSpPr>
          <p:cNvPr id="55" name="TextBox 54">
            <a:extLst>
              <a:ext uri="{FF2B5EF4-FFF2-40B4-BE49-F238E27FC236}">
                <a16:creationId xmlns:a16="http://schemas.microsoft.com/office/drawing/2014/main" id="{FB521C07-93A6-C7BF-2651-D6EA27220598}"/>
              </a:ext>
            </a:extLst>
          </p:cNvPr>
          <p:cNvSpPr txBox="1"/>
          <p:nvPr/>
        </p:nvSpPr>
        <p:spPr>
          <a:xfrm>
            <a:off x="676388" y="4922967"/>
            <a:ext cx="947828" cy="461664"/>
          </a:xfrm>
          <a:prstGeom prst="rect">
            <a:avLst/>
          </a:prstGeom>
          <a:noFill/>
        </p:spPr>
        <p:txBody>
          <a:bodyPr wrap="square" rtlCol="0">
            <a:spAutoFit/>
          </a:bodyPr>
          <a:lstStyle/>
          <a:p>
            <a:pPr algn="ctr"/>
            <a:r>
              <a:rPr lang="en-GB" sz="800" dirty="0">
                <a:solidFill>
                  <a:srgbClr val="00B050"/>
                </a:solidFill>
                <a:latin typeface="Open Sans" panose="020B0606030504020204" pitchFamily="34" charset="0"/>
                <a:ea typeface="Open Sans" panose="020B0606030504020204" pitchFamily="34" charset="0"/>
                <a:cs typeface="Open Sans" panose="020B0606030504020204" pitchFamily="34" charset="0"/>
              </a:rPr>
              <a:t>GFAP</a:t>
            </a:r>
            <a:r>
              <a:rPr lang="en-GB" sz="800" dirty="0">
                <a:latin typeface="Open Sans" panose="020B0606030504020204" pitchFamily="34" charset="0"/>
                <a:ea typeface="Open Sans" panose="020B0606030504020204" pitchFamily="34" charset="0"/>
                <a:cs typeface="Open Sans" panose="020B0606030504020204" pitchFamily="34" charset="0"/>
              </a:rPr>
              <a:t>/</a:t>
            </a:r>
          </a:p>
          <a:p>
            <a:pPr algn="ctr"/>
            <a:r>
              <a:rPr lang="en-GB" sz="800" dirty="0">
                <a:solidFill>
                  <a:srgbClr val="FF0000"/>
                </a:solidFill>
                <a:latin typeface="Open Sans" panose="020B0606030504020204" pitchFamily="34" charset="0"/>
                <a:ea typeface="Open Sans" panose="020B0606030504020204" pitchFamily="34" charset="0"/>
                <a:cs typeface="Open Sans" panose="020B0606030504020204" pitchFamily="34" charset="0"/>
              </a:rPr>
              <a:t>Sox2</a:t>
            </a:r>
            <a:r>
              <a:rPr lang="en-GB" sz="800" dirty="0">
                <a:latin typeface="Open Sans" panose="020B0606030504020204" pitchFamily="34" charset="0"/>
                <a:ea typeface="Open Sans" panose="020B0606030504020204" pitchFamily="34" charset="0"/>
                <a:cs typeface="Open Sans" panose="020B0606030504020204" pitchFamily="34" charset="0"/>
              </a:rPr>
              <a:t>/</a:t>
            </a:r>
          </a:p>
          <a:p>
            <a:pPr algn="ctr"/>
            <a:r>
              <a:rPr lang="en-GB" sz="800" dirty="0">
                <a:solidFill>
                  <a:srgbClr val="0070C0"/>
                </a:solidFill>
                <a:latin typeface="Open Sans" panose="020B0606030504020204" pitchFamily="34" charset="0"/>
                <a:ea typeface="Open Sans" panose="020B0606030504020204" pitchFamily="34" charset="0"/>
                <a:cs typeface="Open Sans" panose="020B0606030504020204" pitchFamily="34" charset="0"/>
              </a:rPr>
              <a:t>DAPI</a:t>
            </a:r>
          </a:p>
        </p:txBody>
      </p:sp>
      <p:sp>
        <p:nvSpPr>
          <p:cNvPr id="56" name="TextBox 55">
            <a:extLst>
              <a:ext uri="{FF2B5EF4-FFF2-40B4-BE49-F238E27FC236}">
                <a16:creationId xmlns:a16="http://schemas.microsoft.com/office/drawing/2014/main" id="{E0A8FA98-2C09-0E57-693B-C233272397A9}"/>
              </a:ext>
            </a:extLst>
          </p:cNvPr>
          <p:cNvSpPr txBox="1"/>
          <p:nvPr/>
        </p:nvSpPr>
        <p:spPr>
          <a:xfrm>
            <a:off x="1605748" y="4927065"/>
            <a:ext cx="1061339" cy="461664"/>
          </a:xfrm>
          <a:prstGeom prst="rect">
            <a:avLst/>
          </a:prstGeom>
          <a:noFill/>
        </p:spPr>
        <p:txBody>
          <a:bodyPr wrap="square" rtlCol="0">
            <a:spAutoFit/>
          </a:bodyPr>
          <a:lstStyle/>
          <a:p>
            <a:pPr algn="ctr"/>
            <a:r>
              <a:rPr lang="en-GB" sz="800" dirty="0">
                <a:solidFill>
                  <a:srgbClr val="00B050"/>
                </a:solidFill>
                <a:latin typeface="Open Sans" panose="020B0606030504020204" pitchFamily="34" charset="0"/>
                <a:ea typeface="Open Sans" panose="020B0606030504020204" pitchFamily="34" charset="0"/>
                <a:cs typeface="Open Sans" panose="020B0606030504020204" pitchFamily="34" charset="0"/>
              </a:rPr>
              <a:t>Nestin</a:t>
            </a:r>
            <a:r>
              <a:rPr lang="en-GB" sz="800" dirty="0">
                <a:latin typeface="Open Sans" panose="020B0606030504020204" pitchFamily="34" charset="0"/>
                <a:ea typeface="Open Sans" panose="020B0606030504020204" pitchFamily="34" charset="0"/>
                <a:cs typeface="Open Sans" panose="020B0606030504020204" pitchFamily="34" charset="0"/>
              </a:rPr>
              <a:t>/</a:t>
            </a:r>
          </a:p>
          <a:p>
            <a:pPr algn="ctr"/>
            <a:r>
              <a:rPr lang="en-GB" sz="800" dirty="0">
                <a:solidFill>
                  <a:srgbClr val="FF0000"/>
                </a:solidFill>
                <a:latin typeface="Open Sans" panose="020B0606030504020204" pitchFamily="34" charset="0"/>
                <a:ea typeface="Open Sans" panose="020B0606030504020204" pitchFamily="34" charset="0"/>
                <a:cs typeface="Open Sans" panose="020B0606030504020204" pitchFamily="34" charset="0"/>
              </a:rPr>
              <a:t>Cleaved Notch</a:t>
            </a:r>
            <a:r>
              <a:rPr lang="en-GB" sz="800" dirty="0">
                <a:latin typeface="Open Sans" panose="020B0606030504020204" pitchFamily="34" charset="0"/>
                <a:ea typeface="Open Sans" panose="020B0606030504020204" pitchFamily="34" charset="0"/>
                <a:cs typeface="Open Sans" panose="020B0606030504020204" pitchFamily="34" charset="0"/>
              </a:rPr>
              <a:t>/</a:t>
            </a:r>
          </a:p>
          <a:p>
            <a:pPr algn="ctr"/>
            <a:r>
              <a:rPr lang="en-GB" sz="800" dirty="0">
                <a:solidFill>
                  <a:srgbClr val="0070C0"/>
                </a:solidFill>
                <a:latin typeface="Open Sans" panose="020B0606030504020204" pitchFamily="34" charset="0"/>
                <a:ea typeface="Open Sans" panose="020B0606030504020204" pitchFamily="34" charset="0"/>
                <a:cs typeface="Open Sans" panose="020B0606030504020204" pitchFamily="34" charset="0"/>
              </a:rPr>
              <a:t>DAPI</a:t>
            </a:r>
          </a:p>
        </p:txBody>
      </p:sp>
      <p:pic>
        <p:nvPicPr>
          <p:cNvPr id="62" name="Picture 9">
            <a:extLst>
              <a:ext uri="{FF2B5EF4-FFF2-40B4-BE49-F238E27FC236}">
                <a16:creationId xmlns:a16="http://schemas.microsoft.com/office/drawing/2014/main" id="{B5A394DA-F339-F6E1-C59D-B589FCE44744}"/>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307662" y="1585035"/>
            <a:ext cx="1841804" cy="1327940"/>
          </a:xfrm>
          <a:prstGeom prst="rect">
            <a:avLst/>
          </a:prstGeom>
          <a:noFill/>
          <a:extLst>
            <a:ext uri="{909E8E84-426E-40DD-AFC4-6F175D3DCCD1}">
              <a14:hiddenFill xmlns:a14="http://schemas.microsoft.com/office/drawing/2010/main">
                <a:solidFill>
                  <a:srgbClr val="FFFFFF"/>
                </a:solidFill>
              </a14:hiddenFill>
            </a:ext>
          </a:extLst>
        </p:spPr>
      </p:pic>
      <p:sp>
        <p:nvSpPr>
          <p:cNvPr id="64" name="TextBox 63">
            <a:extLst>
              <a:ext uri="{FF2B5EF4-FFF2-40B4-BE49-F238E27FC236}">
                <a16:creationId xmlns:a16="http://schemas.microsoft.com/office/drawing/2014/main" id="{31C238CC-396A-FADE-F654-6CD84C9DDB4E}"/>
              </a:ext>
            </a:extLst>
          </p:cNvPr>
          <p:cNvSpPr txBox="1"/>
          <p:nvPr/>
        </p:nvSpPr>
        <p:spPr>
          <a:xfrm>
            <a:off x="5465320" y="2920394"/>
            <a:ext cx="1524776" cy="215444"/>
          </a:xfrm>
          <a:prstGeom prst="rect">
            <a:avLst/>
          </a:prstGeom>
          <a:noFill/>
        </p:spPr>
        <p:txBody>
          <a:bodyPr wrap="none" rtlCol="0">
            <a:spAutoFit/>
          </a:bodyPr>
          <a:lstStyle/>
          <a:p>
            <a:r>
              <a:rPr lang="en-GB" sz="800" dirty="0" err="1">
                <a:latin typeface="Open Sans" panose="020B0606030504020204" pitchFamily="34" charset="0"/>
                <a:ea typeface="Open Sans" panose="020B0606030504020204" pitchFamily="34" charset="0"/>
                <a:cs typeface="Open Sans" panose="020B0606030504020204" pitchFamily="34" charset="0"/>
              </a:rPr>
              <a:t>Osswald</a:t>
            </a:r>
            <a:r>
              <a:rPr lang="en-GB" sz="800" dirty="0">
                <a:latin typeface="Open Sans" panose="020B0606030504020204" pitchFamily="34" charset="0"/>
                <a:ea typeface="Open Sans" panose="020B0606030504020204" pitchFamily="34" charset="0"/>
                <a:cs typeface="Open Sans" panose="020B0606030504020204" pitchFamily="34" charset="0"/>
              </a:rPr>
              <a:t>, et al, Nature, 2019</a:t>
            </a:r>
          </a:p>
        </p:txBody>
      </p:sp>
      <p:sp>
        <p:nvSpPr>
          <p:cNvPr id="65" name="AutoShape 13">
            <a:extLst>
              <a:ext uri="{FF2B5EF4-FFF2-40B4-BE49-F238E27FC236}">
                <a16:creationId xmlns:a16="http://schemas.microsoft.com/office/drawing/2014/main" id="{C6173DCE-52F4-A90C-5FFD-B1D17703079D}"/>
              </a:ext>
            </a:extLst>
          </p:cNvPr>
          <p:cNvSpPr>
            <a:spLocks noChangeAspect="1" noChangeArrowheads="1"/>
          </p:cNvSpPr>
          <p:nvPr/>
        </p:nvSpPr>
        <p:spPr bwMode="auto">
          <a:xfrm>
            <a:off x="6228564" y="2676728"/>
            <a:ext cx="298645" cy="29652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800">
              <a:latin typeface="Open Sans" panose="020B0606030504020204" pitchFamily="34" charset="0"/>
              <a:ea typeface="Open Sans" panose="020B0606030504020204" pitchFamily="34" charset="0"/>
              <a:cs typeface="Open Sans" panose="020B0606030504020204" pitchFamily="34" charset="0"/>
            </a:endParaRPr>
          </a:p>
        </p:txBody>
      </p:sp>
      <p:sp>
        <p:nvSpPr>
          <p:cNvPr id="66" name="AutoShape 15">
            <a:extLst>
              <a:ext uri="{FF2B5EF4-FFF2-40B4-BE49-F238E27FC236}">
                <a16:creationId xmlns:a16="http://schemas.microsoft.com/office/drawing/2014/main" id="{5531A108-B45D-5D4D-9A9C-9359FF8CCFA1}"/>
              </a:ext>
            </a:extLst>
          </p:cNvPr>
          <p:cNvSpPr>
            <a:spLocks noChangeAspect="1" noChangeArrowheads="1"/>
          </p:cNvSpPr>
          <p:nvPr/>
        </p:nvSpPr>
        <p:spPr bwMode="auto">
          <a:xfrm>
            <a:off x="6604015" y="2824992"/>
            <a:ext cx="298645" cy="29652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800">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a:extLst>
              <a:ext uri="{FF2B5EF4-FFF2-40B4-BE49-F238E27FC236}">
                <a16:creationId xmlns:a16="http://schemas.microsoft.com/office/drawing/2014/main" id="{5F49FA43-F554-C034-5063-196560592986}"/>
              </a:ext>
            </a:extLst>
          </p:cNvPr>
          <p:cNvSpPr txBox="1"/>
          <p:nvPr/>
        </p:nvSpPr>
        <p:spPr>
          <a:xfrm>
            <a:off x="7623652" y="1585035"/>
            <a:ext cx="1881912" cy="415498"/>
          </a:xfrm>
          <a:prstGeom prst="rect">
            <a:avLst/>
          </a:prstGeom>
          <a:noFill/>
        </p:spPr>
        <p:txBody>
          <a:bodyPr wrap="square" rtlCol="0">
            <a:spAutoFit/>
          </a:bodyPr>
          <a:lstStyle/>
          <a:p>
            <a:pPr algn="ctr"/>
            <a:r>
              <a:rPr lang="en-GB" sz="1050" dirty="0">
                <a:latin typeface="Open Sans" panose="020B0606030504020204" pitchFamily="34" charset="0"/>
                <a:ea typeface="Open Sans" panose="020B0606030504020204" pitchFamily="34" charset="0"/>
                <a:cs typeface="Open Sans" panose="020B0606030504020204" pitchFamily="34" charset="0"/>
              </a:rPr>
              <a:t>GBM-G7 cells injected from cells grown in 3D-Scaffolds</a:t>
            </a:r>
          </a:p>
        </p:txBody>
      </p:sp>
      <p:sp>
        <p:nvSpPr>
          <p:cNvPr id="68" name="TextBox 67">
            <a:extLst>
              <a:ext uri="{FF2B5EF4-FFF2-40B4-BE49-F238E27FC236}">
                <a16:creationId xmlns:a16="http://schemas.microsoft.com/office/drawing/2014/main" id="{4B2CC60B-A632-5E4A-B835-2768832A220B}"/>
              </a:ext>
            </a:extLst>
          </p:cNvPr>
          <p:cNvSpPr txBox="1"/>
          <p:nvPr/>
        </p:nvSpPr>
        <p:spPr>
          <a:xfrm>
            <a:off x="7584582" y="3282372"/>
            <a:ext cx="393056" cy="215444"/>
          </a:xfrm>
          <a:prstGeom prst="rect">
            <a:avLst/>
          </a:prstGeom>
          <a:noFill/>
        </p:spPr>
        <p:txBody>
          <a:bodyPr wrap="none" rtlCol="0">
            <a:spAutoFit/>
          </a:bodyPr>
          <a:lstStyle/>
          <a:p>
            <a:r>
              <a:rPr lang="en-GB" sz="800">
                <a:latin typeface="Open Sans" panose="020B0606030504020204" pitchFamily="34" charset="0"/>
                <a:ea typeface="Open Sans" panose="020B0606030504020204" pitchFamily="34" charset="0"/>
                <a:cs typeface="Open Sans" panose="020B0606030504020204" pitchFamily="34" charset="0"/>
              </a:rPr>
              <a:t>H&amp;E</a:t>
            </a:r>
          </a:p>
        </p:txBody>
      </p:sp>
      <p:sp>
        <p:nvSpPr>
          <p:cNvPr id="69" name="TextBox 68">
            <a:extLst>
              <a:ext uri="{FF2B5EF4-FFF2-40B4-BE49-F238E27FC236}">
                <a16:creationId xmlns:a16="http://schemas.microsoft.com/office/drawing/2014/main" id="{9750D7D0-DAD7-BBC4-C090-466A7E97B0F8}"/>
              </a:ext>
            </a:extLst>
          </p:cNvPr>
          <p:cNvSpPr txBox="1"/>
          <p:nvPr/>
        </p:nvSpPr>
        <p:spPr>
          <a:xfrm>
            <a:off x="7584582" y="4756867"/>
            <a:ext cx="391453" cy="215444"/>
          </a:xfrm>
          <a:prstGeom prst="rect">
            <a:avLst/>
          </a:prstGeom>
          <a:noFill/>
        </p:spPr>
        <p:txBody>
          <a:bodyPr wrap="none" rtlCol="0">
            <a:spAutoFit/>
          </a:bodyPr>
          <a:lstStyle/>
          <a:p>
            <a:r>
              <a:rPr lang="en-GB" sz="800">
                <a:latin typeface="Open Sans" panose="020B0606030504020204" pitchFamily="34" charset="0"/>
                <a:ea typeface="Open Sans" panose="020B0606030504020204" pitchFamily="34" charset="0"/>
                <a:cs typeface="Open Sans" panose="020B0606030504020204" pitchFamily="34" charset="0"/>
              </a:rPr>
              <a:t>Ki67</a:t>
            </a:r>
          </a:p>
        </p:txBody>
      </p:sp>
      <p:sp>
        <p:nvSpPr>
          <p:cNvPr id="77" name="TextBox 76">
            <a:extLst>
              <a:ext uri="{FF2B5EF4-FFF2-40B4-BE49-F238E27FC236}">
                <a16:creationId xmlns:a16="http://schemas.microsoft.com/office/drawing/2014/main" id="{9EAAFFF2-FCE8-CB0A-76BF-E2C0A7FC3E27}"/>
              </a:ext>
            </a:extLst>
          </p:cNvPr>
          <p:cNvSpPr txBox="1"/>
          <p:nvPr/>
        </p:nvSpPr>
        <p:spPr>
          <a:xfrm>
            <a:off x="9865988" y="5538796"/>
            <a:ext cx="2082569" cy="461665"/>
          </a:xfrm>
          <a:prstGeom prst="rect">
            <a:avLst/>
          </a:prstGeom>
          <a:solidFill>
            <a:schemeClr val="bg1">
              <a:lumMod val="85000"/>
            </a:schemeClr>
          </a:solidFill>
        </p:spPr>
        <p:txBody>
          <a:bodyPr wrap="square" lIns="91440" tIns="45720" rIns="91440" bIns="45720" rtlCol="0" anchor="ctr">
            <a:spAutoFit/>
          </a:bodyP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Higher translational power than 2D or spheroids</a:t>
            </a:r>
          </a:p>
        </p:txBody>
      </p:sp>
      <p:sp>
        <p:nvSpPr>
          <p:cNvPr id="83" name="TextBox 82">
            <a:extLst>
              <a:ext uri="{FF2B5EF4-FFF2-40B4-BE49-F238E27FC236}">
                <a16:creationId xmlns:a16="http://schemas.microsoft.com/office/drawing/2014/main" id="{16DA8091-5671-B530-2EFB-16FA4BE8AB2F}"/>
              </a:ext>
            </a:extLst>
          </p:cNvPr>
          <p:cNvSpPr txBox="1"/>
          <p:nvPr/>
        </p:nvSpPr>
        <p:spPr>
          <a:xfrm>
            <a:off x="4954143" y="5538797"/>
            <a:ext cx="2271644" cy="461664"/>
          </a:xfrm>
          <a:prstGeom prst="rect">
            <a:avLst/>
          </a:prstGeom>
          <a:solidFill>
            <a:schemeClr val="bg1">
              <a:lumMod val="85000"/>
            </a:schemeClr>
          </a:solidFill>
        </p:spPr>
        <p:txBody>
          <a:bodyPr wrap="square" lIns="91440" tIns="45720" rIns="91440" bIns="45720" rtlCol="0" anchor="ctr">
            <a:spAutoFit/>
          </a:bodyPr>
          <a:lstStyle/>
          <a:p>
            <a:pPr algn="just" fontAlgn="base"/>
            <a:r>
              <a:rPr lang="en-US" sz="1200" dirty="0">
                <a:solidFill>
                  <a:srgbClr val="000000"/>
                </a:solidFill>
                <a:latin typeface="Open Sans" panose="020B0606030504020204" pitchFamily="34" charset="0"/>
                <a:ea typeface="Open Sans" panose="020B0606030504020204" pitchFamily="34" charset="0"/>
                <a:cs typeface="Open Sans" panose="020B0606030504020204" pitchFamily="34" charset="0"/>
              </a:rPr>
              <a:t>Microtube formation in 3D-Scaffold GBM cells than in 2D</a:t>
            </a:r>
          </a:p>
        </p:txBody>
      </p:sp>
      <p:sp>
        <p:nvSpPr>
          <p:cNvPr id="59" name="TextBox 58">
            <a:extLst>
              <a:ext uri="{FF2B5EF4-FFF2-40B4-BE49-F238E27FC236}">
                <a16:creationId xmlns:a16="http://schemas.microsoft.com/office/drawing/2014/main" id="{E87C94CC-4BF3-1499-D737-CD7D84102734}"/>
              </a:ext>
            </a:extLst>
          </p:cNvPr>
          <p:cNvSpPr txBox="1"/>
          <p:nvPr/>
        </p:nvSpPr>
        <p:spPr>
          <a:xfrm>
            <a:off x="812752" y="5538797"/>
            <a:ext cx="3982950" cy="461665"/>
          </a:xfrm>
          <a:prstGeom prst="rect">
            <a:avLst/>
          </a:prstGeom>
          <a:solidFill>
            <a:schemeClr val="bg1">
              <a:lumMod val="85000"/>
            </a:schemeClr>
          </a:solidFill>
        </p:spPr>
        <p:txBody>
          <a:bodyPr wrap="square" lIns="91440" tIns="45720" rIns="91440" bIns="45720" rtlCol="0" anchor="ctr">
            <a:spAutoFit/>
          </a:bodyP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3D-scaffold GBM cells retain tumour heterogeneity and growth phenotype</a:t>
            </a:r>
          </a:p>
        </p:txBody>
      </p:sp>
      <p:sp>
        <p:nvSpPr>
          <p:cNvPr id="70" name="TextBox 69">
            <a:extLst>
              <a:ext uri="{FF2B5EF4-FFF2-40B4-BE49-F238E27FC236}">
                <a16:creationId xmlns:a16="http://schemas.microsoft.com/office/drawing/2014/main" id="{293F7BDF-8069-82FE-7B93-0FDB693CFA6B}"/>
              </a:ext>
            </a:extLst>
          </p:cNvPr>
          <p:cNvSpPr txBox="1"/>
          <p:nvPr/>
        </p:nvSpPr>
        <p:spPr>
          <a:xfrm>
            <a:off x="86187" y="6223829"/>
            <a:ext cx="7509510" cy="600164"/>
          </a:xfrm>
          <a:prstGeom prst="rect">
            <a:avLst/>
          </a:prstGeom>
          <a:noFill/>
        </p:spPr>
        <p:txBody>
          <a:bodyPr wrap="square">
            <a:spAutoFit/>
          </a:bodyPr>
          <a:lstStyle/>
          <a:p>
            <a:r>
              <a:rPr lang="en-GB" sz="1200" b="1" dirty="0">
                <a:effectLst/>
                <a:latin typeface="Calibri" panose="020F0502020204030204" pitchFamily="34" charset="0"/>
                <a:ea typeface="Times New Roman" panose="02020603050405020304" pitchFamily="18" charset="0"/>
                <a:cs typeface="Arial" panose="020B0604020202020204" pitchFamily="34" charset="0"/>
              </a:rPr>
              <a:t>Gomez-Roman N, </a:t>
            </a:r>
            <a:r>
              <a:rPr lang="en-GB" sz="1200" dirty="0">
                <a:effectLst/>
                <a:latin typeface="Calibri" panose="020F0502020204030204" pitchFamily="34" charset="0"/>
                <a:ea typeface="Times New Roman" panose="02020603050405020304" pitchFamily="18" charset="0"/>
                <a:cs typeface="Arial" panose="020B0604020202020204" pitchFamily="34" charset="0"/>
              </a:rPr>
              <a:t>Stevenson K, Gilmour L and Chalmers AJ. Neuro Oncol. 2017 Feb 1;19(2):229-241</a:t>
            </a:r>
            <a:r>
              <a:rPr lang="en-GB" sz="1200" i="1" dirty="0">
                <a:effectLst/>
                <a:latin typeface="Calibri" panose="020F0502020204030204" pitchFamily="34" charset="0"/>
                <a:ea typeface="Times New Roman" panose="02020603050405020304" pitchFamily="18" charset="0"/>
                <a:cs typeface="Arial" panose="020B0604020202020204" pitchFamily="34" charset="0"/>
              </a:rPr>
              <a:t>. </a:t>
            </a:r>
            <a:endParaRPr lang="en-GB" sz="700" dirty="0"/>
          </a:p>
          <a:p>
            <a:r>
              <a:rPr lang="en-GB" sz="1050" dirty="0" err="1"/>
              <a:t>Caragher</a:t>
            </a:r>
            <a:r>
              <a:rPr lang="en-GB" sz="1050" dirty="0"/>
              <a:t> S, Chalmers AJ, </a:t>
            </a:r>
            <a:r>
              <a:rPr lang="en-GB" sz="1050" b="1" dirty="0"/>
              <a:t>Gomez-Roman N</a:t>
            </a:r>
            <a:r>
              <a:rPr lang="en-GB" sz="1050" dirty="0"/>
              <a:t>. Cancers. 2019, 11(1), 44. Review. </a:t>
            </a:r>
          </a:p>
          <a:p>
            <a:r>
              <a:rPr lang="en-GB" sz="1050" b="1" dirty="0"/>
              <a:t>Gomez-Roman N</a:t>
            </a:r>
            <a:r>
              <a:rPr lang="en-GB" sz="1050" dirty="0"/>
              <a:t>, Chong M, Jackson M, </a:t>
            </a:r>
            <a:r>
              <a:rPr lang="en-GB" sz="1050" dirty="0" err="1"/>
              <a:t>Carrager</a:t>
            </a:r>
            <a:r>
              <a:rPr lang="en-GB" sz="1050" dirty="0"/>
              <a:t> S, Chahal S, Stevenson K, Chalmers JA. Mol Can Therapeutics. 2020</a:t>
            </a:r>
          </a:p>
        </p:txBody>
      </p:sp>
      <p:pic>
        <p:nvPicPr>
          <p:cNvPr id="4" name="Picture 3">
            <a:extLst>
              <a:ext uri="{FF2B5EF4-FFF2-40B4-BE49-F238E27FC236}">
                <a16:creationId xmlns:a16="http://schemas.microsoft.com/office/drawing/2014/main" id="{B2BED759-344A-41F5-7FAC-7E19E2D535A6}"/>
              </a:ext>
            </a:extLst>
          </p:cNvPr>
          <p:cNvPicPr>
            <a:picLocks noChangeAspect="1"/>
          </p:cNvPicPr>
          <p:nvPr/>
        </p:nvPicPr>
        <p:blipFill rotWithShape="1">
          <a:blip r:embed="rId19"/>
          <a:srcRect t="49938"/>
          <a:stretch/>
        </p:blipFill>
        <p:spPr>
          <a:xfrm>
            <a:off x="2712227" y="3882628"/>
            <a:ext cx="2359356" cy="1056005"/>
          </a:xfrm>
          <a:prstGeom prst="rect">
            <a:avLst/>
          </a:prstGeom>
        </p:spPr>
      </p:pic>
      <p:sp>
        <p:nvSpPr>
          <p:cNvPr id="6" name="TextBox 5">
            <a:extLst>
              <a:ext uri="{FF2B5EF4-FFF2-40B4-BE49-F238E27FC236}">
                <a16:creationId xmlns:a16="http://schemas.microsoft.com/office/drawing/2014/main" id="{8629804A-D3BB-0816-CE07-0F782774DA15}"/>
              </a:ext>
            </a:extLst>
          </p:cNvPr>
          <p:cNvSpPr txBox="1"/>
          <p:nvPr/>
        </p:nvSpPr>
        <p:spPr>
          <a:xfrm>
            <a:off x="3050551" y="2703911"/>
            <a:ext cx="447558" cy="369332"/>
          </a:xfrm>
          <a:prstGeom prst="rect">
            <a:avLst/>
          </a:prstGeom>
          <a:noFill/>
        </p:spPr>
        <p:txBody>
          <a:bodyPr wrap="none" rtlCol="0">
            <a:spAutoFit/>
          </a:bodyPr>
          <a:lstStyle/>
          <a:p>
            <a:r>
              <a:rPr lang="en-GB" dirty="0"/>
              <a:t>G7</a:t>
            </a:r>
          </a:p>
        </p:txBody>
      </p:sp>
      <p:sp>
        <p:nvSpPr>
          <p:cNvPr id="71" name="TextBox 70">
            <a:extLst>
              <a:ext uri="{FF2B5EF4-FFF2-40B4-BE49-F238E27FC236}">
                <a16:creationId xmlns:a16="http://schemas.microsoft.com/office/drawing/2014/main" id="{8E3F57EF-2FF5-832A-7277-BFC328F41519}"/>
              </a:ext>
            </a:extLst>
          </p:cNvPr>
          <p:cNvSpPr txBox="1"/>
          <p:nvPr/>
        </p:nvSpPr>
        <p:spPr>
          <a:xfrm>
            <a:off x="4331964" y="2689507"/>
            <a:ext cx="413896" cy="369332"/>
          </a:xfrm>
          <a:prstGeom prst="rect">
            <a:avLst/>
          </a:prstGeom>
          <a:noFill/>
        </p:spPr>
        <p:txBody>
          <a:bodyPr wrap="none" rtlCol="0">
            <a:spAutoFit/>
          </a:bodyPr>
          <a:lstStyle/>
          <a:p>
            <a:r>
              <a:rPr lang="en-GB" dirty="0"/>
              <a:t>E2</a:t>
            </a:r>
          </a:p>
        </p:txBody>
      </p:sp>
      <p:sp>
        <p:nvSpPr>
          <p:cNvPr id="91" name="TextBox 90">
            <a:extLst>
              <a:ext uri="{FF2B5EF4-FFF2-40B4-BE49-F238E27FC236}">
                <a16:creationId xmlns:a16="http://schemas.microsoft.com/office/drawing/2014/main" id="{50A1F948-20A7-5C20-5325-3F7FC24FDAF5}"/>
              </a:ext>
            </a:extLst>
          </p:cNvPr>
          <p:cNvSpPr txBox="1"/>
          <p:nvPr/>
        </p:nvSpPr>
        <p:spPr>
          <a:xfrm>
            <a:off x="626983" y="2680556"/>
            <a:ext cx="947828" cy="461664"/>
          </a:xfrm>
          <a:prstGeom prst="rect">
            <a:avLst/>
          </a:prstGeom>
          <a:noFill/>
        </p:spPr>
        <p:txBody>
          <a:bodyPr wrap="square" rtlCol="0">
            <a:spAutoFit/>
          </a:bodyPr>
          <a:lstStyle/>
          <a:p>
            <a:pPr algn="ctr"/>
            <a:r>
              <a:rPr lang="en-GB" sz="800" dirty="0">
                <a:solidFill>
                  <a:srgbClr val="00B050"/>
                </a:solidFill>
              </a:rPr>
              <a:t>GFAP</a:t>
            </a:r>
            <a:r>
              <a:rPr lang="en-GB" sz="800" dirty="0"/>
              <a:t>/</a:t>
            </a:r>
          </a:p>
          <a:p>
            <a:pPr algn="ctr"/>
            <a:r>
              <a:rPr lang="en-GB" sz="800" dirty="0">
                <a:solidFill>
                  <a:srgbClr val="FF0000"/>
                </a:solidFill>
              </a:rPr>
              <a:t>Sox2</a:t>
            </a:r>
            <a:r>
              <a:rPr lang="en-GB" sz="800" dirty="0"/>
              <a:t>/</a:t>
            </a:r>
          </a:p>
          <a:p>
            <a:pPr algn="ctr"/>
            <a:r>
              <a:rPr lang="en-GB" sz="800" dirty="0">
                <a:solidFill>
                  <a:srgbClr val="0070C0"/>
                </a:solidFill>
              </a:rPr>
              <a:t>DAPI</a:t>
            </a:r>
          </a:p>
        </p:txBody>
      </p:sp>
      <p:sp>
        <p:nvSpPr>
          <p:cNvPr id="92" name="TextBox 91">
            <a:extLst>
              <a:ext uri="{FF2B5EF4-FFF2-40B4-BE49-F238E27FC236}">
                <a16:creationId xmlns:a16="http://schemas.microsoft.com/office/drawing/2014/main" id="{5D9A2EF6-4EDA-1387-72EC-CEAF6F56FA1D}"/>
              </a:ext>
            </a:extLst>
          </p:cNvPr>
          <p:cNvSpPr txBox="1"/>
          <p:nvPr/>
        </p:nvSpPr>
        <p:spPr>
          <a:xfrm>
            <a:off x="1517686" y="2680643"/>
            <a:ext cx="1061339" cy="461664"/>
          </a:xfrm>
          <a:prstGeom prst="rect">
            <a:avLst/>
          </a:prstGeom>
          <a:noFill/>
        </p:spPr>
        <p:txBody>
          <a:bodyPr wrap="square" rtlCol="0">
            <a:spAutoFit/>
          </a:bodyPr>
          <a:lstStyle/>
          <a:p>
            <a:pPr algn="ctr"/>
            <a:r>
              <a:rPr lang="en-GB" sz="800" dirty="0">
                <a:solidFill>
                  <a:srgbClr val="00B050"/>
                </a:solidFill>
              </a:rPr>
              <a:t>Nestin</a:t>
            </a:r>
            <a:r>
              <a:rPr lang="en-GB" sz="800" dirty="0"/>
              <a:t>/</a:t>
            </a:r>
          </a:p>
          <a:p>
            <a:pPr algn="ctr"/>
            <a:r>
              <a:rPr lang="en-GB" sz="800" dirty="0">
                <a:solidFill>
                  <a:srgbClr val="FF0000"/>
                </a:solidFill>
              </a:rPr>
              <a:t>Cleaved Notch</a:t>
            </a:r>
            <a:r>
              <a:rPr lang="en-GB" sz="800" dirty="0"/>
              <a:t>/</a:t>
            </a:r>
          </a:p>
          <a:p>
            <a:pPr algn="ctr"/>
            <a:r>
              <a:rPr lang="en-GB" sz="800" dirty="0">
                <a:solidFill>
                  <a:srgbClr val="0070C0"/>
                </a:solidFill>
              </a:rPr>
              <a:t>DAPI</a:t>
            </a:r>
          </a:p>
        </p:txBody>
      </p:sp>
      <p:sp>
        <p:nvSpPr>
          <p:cNvPr id="95" name="TextBox 94">
            <a:extLst>
              <a:ext uri="{FF2B5EF4-FFF2-40B4-BE49-F238E27FC236}">
                <a16:creationId xmlns:a16="http://schemas.microsoft.com/office/drawing/2014/main" id="{F1587297-3DF2-A577-DD5F-9C0BEBF48588}"/>
              </a:ext>
            </a:extLst>
          </p:cNvPr>
          <p:cNvSpPr txBox="1"/>
          <p:nvPr/>
        </p:nvSpPr>
        <p:spPr>
          <a:xfrm>
            <a:off x="3119582" y="4822896"/>
            <a:ext cx="447558" cy="369332"/>
          </a:xfrm>
          <a:prstGeom prst="rect">
            <a:avLst/>
          </a:prstGeom>
          <a:noFill/>
        </p:spPr>
        <p:txBody>
          <a:bodyPr wrap="none" rtlCol="0">
            <a:spAutoFit/>
          </a:bodyPr>
          <a:lstStyle/>
          <a:p>
            <a:r>
              <a:rPr lang="en-GB" dirty="0"/>
              <a:t>G7</a:t>
            </a:r>
          </a:p>
        </p:txBody>
      </p:sp>
      <p:sp>
        <p:nvSpPr>
          <p:cNvPr id="96" name="TextBox 95">
            <a:extLst>
              <a:ext uri="{FF2B5EF4-FFF2-40B4-BE49-F238E27FC236}">
                <a16:creationId xmlns:a16="http://schemas.microsoft.com/office/drawing/2014/main" id="{725336D7-8182-B040-E7C3-613A469A500A}"/>
              </a:ext>
            </a:extLst>
          </p:cNvPr>
          <p:cNvSpPr txBox="1"/>
          <p:nvPr/>
        </p:nvSpPr>
        <p:spPr>
          <a:xfrm>
            <a:off x="4400995" y="4808492"/>
            <a:ext cx="413896" cy="369332"/>
          </a:xfrm>
          <a:prstGeom prst="rect">
            <a:avLst/>
          </a:prstGeom>
          <a:noFill/>
        </p:spPr>
        <p:txBody>
          <a:bodyPr wrap="none" rtlCol="0">
            <a:spAutoFit/>
          </a:bodyPr>
          <a:lstStyle/>
          <a:p>
            <a:r>
              <a:rPr lang="en-GB" dirty="0"/>
              <a:t>E2</a:t>
            </a:r>
          </a:p>
        </p:txBody>
      </p:sp>
      <p:sp>
        <p:nvSpPr>
          <p:cNvPr id="10" name="Rectangle: Rounded Corners 9">
            <a:extLst>
              <a:ext uri="{FF2B5EF4-FFF2-40B4-BE49-F238E27FC236}">
                <a16:creationId xmlns:a16="http://schemas.microsoft.com/office/drawing/2014/main" id="{E35DCB0E-B996-4545-26B4-9E1B9F31B662}"/>
              </a:ext>
            </a:extLst>
          </p:cNvPr>
          <p:cNvSpPr/>
          <p:nvPr/>
        </p:nvSpPr>
        <p:spPr>
          <a:xfrm>
            <a:off x="565080" y="1294596"/>
            <a:ext cx="6760394" cy="2044505"/>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Rounded Corners 96">
            <a:extLst>
              <a:ext uri="{FF2B5EF4-FFF2-40B4-BE49-F238E27FC236}">
                <a16:creationId xmlns:a16="http://schemas.microsoft.com/office/drawing/2014/main" id="{EAA9AA68-9EDE-1DEF-950B-5DA3FC5D19BF}"/>
              </a:ext>
            </a:extLst>
          </p:cNvPr>
          <p:cNvSpPr/>
          <p:nvPr/>
        </p:nvSpPr>
        <p:spPr>
          <a:xfrm>
            <a:off x="549729" y="3370006"/>
            <a:ext cx="6775745" cy="285382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TextBox 97">
            <a:extLst>
              <a:ext uri="{FF2B5EF4-FFF2-40B4-BE49-F238E27FC236}">
                <a16:creationId xmlns:a16="http://schemas.microsoft.com/office/drawing/2014/main" id="{37EB2A87-31CF-E8E7-056C-C7A62278027E}"/>
              </a:ext>
            </a:extLst>
          </p:cNvPr>
          <p:cNvSpPr txBox="1"/>
          <p:nvPr/>
        </p:nvSpPr>
        <p:spPr>
          <a:xfrm>
            <a:off x="7512440" y="5541957"/>
            <a:ext cx="2155840" cy="461665"/>
          </a:xfrm>
          <a:prstGeom prst="rect">
            <a:avLst/>
          </a:prstGeom>
          <a:solidFill>
            <a:schemeClr val="bg1">
              <a:lumMod val="85000"/>
            </a:schemeClr>
          </a:solidFill>
        </p:spPr>
        <p:txBody>
          <a:bodyPr wrap="square" lIns="91440" tIns="45720" rIns="91440" bIns="45720" rtlCol="0" anchor="ctr">
            <a:spAutoFit/>
          </a:bodyPr>
          <a:lstStyle/>
          <a:p>
            <a:pPr algn="ctr"/>
            <a:r>
              <a:rPr lang="en-GB" sz="1200" dirty="0">
                <a:latin typeface="Open Sans" panose="020B0606030504020204" pitchFamily="34" charset="0"/>
                <a:ea typeface="Open Sans" panose="020B0606030504020204" pitchFamily="34" charset="0"/>
                <a:cs typeface="Open Sans" panose="020B0606030504020204" pitchFamily="34" charset="0"/>
              </a:rPr>
              <a:t>Retain </a:t>
            </a:r>
            <a:r>
              <a:rPr lang="en-GB" sz="1200" dirty="0" err="1">
                <a:latin typeface="Open Sans" panose="020B0606030504020204" pitchFamily="34" charset="0"/>
                <a:ea typeface="Open Sans" panose="020B0606030504020204" pitchFamily="34" charset="0"/>
                <a:cs typeface="Open Sans" panose="020B0606030504020204" pitchFamily="34" charset="0"/>
              </a:rPr>
              <a:t>tumourigenic</a:t>
            </a:r>
            <a:r>
              <a:rPr lang="en-GB" sz="1200" dirty="0">
                <a:latin typeface="Open Sans" panose="020B0606030504020204" pitchFamily="34" charset="0"/>
                <a:ea typeface="Open Sans" panose="020B0606030504020204" pitchFamily="34" charset="0"/>
                <a:cs typeface="Open Sans" panose="020B0606030504020204" pitchFamily="34" charset="0"/>
              </a:rPr>
              <a:t> activity (100% Penetrance)</a:t>
            </a:r>
          </a:p>
        </p:txBody>
      </p:sp>
      <p:sp>
        <p:nvSpPr>
          <p:cNvPr id="99" name="Rectangle: Rounded Corners 98">
            <a:extLst>
              <a:ext uri="{FF2B5EF4-FFF2-40B4-BE49-F238E27FC236}">
                <a16:creationId xmlns:a16="http://schemas.microsoft.com/office/drawing/2014/main" id="{124251F0-3C5E-2CD3-A97A-B35EEF0B14A4}"/>
              </a:ext>
            </a:extLst>
          </p:cNvPr>
          <p:cNvSpPr/>
          <p:nvPr/>
        </p:nvSpPr>
        <p:spPr>
          <a:xfrm>
            <a:off x="7459905" y="1294596"/>
            <a:ext cx="2241921" cy="4929233"/>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Rounded Corners 99">
            <a:extLst>
              <a:ext uri="{FF2B5EF4-FFF2-40B4-BE49-F238E27FC236}">
                <a16:creationId xmlns:a16="http://schemas.microsoft.com/office/drawing/2014/main" id="{237451E2-FFA4-1A94-A5F5-29FF170FE8AE}"/>
              </a:ext>
            </a:extLst>
          </p:cNvPr>
          <p:cNvSpPr/>
          <p:nvPr/>
        </p:nvSpPr>
        <p:spPr>
          <a:xfrm>
            <a:off x="9803397" y="1279143"/>
            <a:ext cx="2207753" cy="4944686"/>
          </a:xfrm>
          <a:prstGeom prst="round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CB79981B-BF14-A7C8-79D7-BB137EF5770D}"/>
              </a:ext>
            </a:extLst>
          </p:cNvPr>
          <p:cNvSpPr/>
          <p:nvPr/>
        </p:nvSpPr>
        <p:spPr>
          <a:xfrm>
            <a:off x="7449966" y="496957"/>
            <a:ext cx="2277583" cy="619207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Rounded Corners 100">
            <a:extLst>
              <a:ext uri="{FF2B5EF4-FFF2-40B4-BE49-F238E27FC236}">
                <a16:creationId xmlns:a16="http://schemas.microsoft.com/office/drawing/2014/main" id="{A3549532-5747-9A6F-800E-9004C3046AB6}"/>
              </a:ext>
            </a:extLst>
          </p:cNvPr>
          <p:cNvSpPr/>
          <p:nvPr/>
        </p:nvSpPr>
        <p:spPr>
          <a:xfrm>
            <a:off x="9768480" y="523380"/>
            <a:ext cx="2277583" cy="619207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 name="Picture 102">
            <a:extLst>
              <a:ext uri="{FF2B5EF4-FFF2-40B4-BE49-F238E27FC236}">
                <a16:creationId xmlns:a16="http://schemas.microsoft.com/office/drawing/2014/main" id="{F7975392-7C98-F71B-E051-A02F2BD226AF}"/>
              </a:ext>
            </a:extLst>
          </p:cNvPr>
          <p:cNvPicPr>
            <a:picLocks noChangeAspect="1"/>
          </p:cNvPicPr>
          <p:nvPr/>
        </p:nvPicPr>
        <p:blipFill>
          <a:blip r:embed="rId20"/>
          <a:stretch>
            <a:fillRect/>
          </a:stretch>
        </p:blipFill>
        <p:spPr>
          <a:xfrm>
            <a:off x="1" y="11096"/>
            <a:ext cx="1350932" cy="675467"/>
          </a:xfrm>
          <a:prstGeom prst="rect">
            <a:avLst/>
          </a:prstGeom>
        </p:spPr>
      </p:pic>
    </p:spTree>
    <p:extLst>
      <p:ext uri="{BB962C8B-B14F-4D97-AF65-F5344CB8AC3E}">
        <p14:creationId xmlns:p14="http://schemas.microsoft.com/office/powerpoint/2010/main" val="397231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0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BF4347-5F6B-4DA2-B416-FCC49DA4C527}"/>
              </a:ext>
            </a:extLst>
          </p:cNvPr>
          <p:cNvSpPr/>
          <p:nvPr/>
        </p:nvSpPr>
        <p:spPr>
          <a:xfrm>
            <a:off x="2761999" y="1819577"/>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AE14A1F-A1C2-48A9-BE9D-6FF687FDDCAE}"/>
              </a:ext>
            </a:extLst>
          </p:cNvPr>
          <p:cNvSpPr/>
          <p:nvPr/>
        </p:nvSpPr>
        <p:spPr>
          <a:xfrm>
            <a:off x="2761999" y="3121436"/>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0B78DA4-C73E-42E8-9989-CC9975B653C7}"/>
              </a:ext>
            </a:extLst>
          </p:cNvPr>
          <p:cNvSpPr/>
          <p:nvPr/>
        </p:nvSpPr>
        <p:spPr>
          <a:xfrm>
            <a:off x="2761999" y="4297761"/>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5FF2C1D-BA03-4E72-B0C9-270E1FD25E3A}"/>
              </a:ext>
            </a:extLst>
          </p:cNvPr>
          <p:cNvSpPr/>
          <p:nvPr/>
        </p:nvSpPr>
        <p:spPr>
          <a:xfrm>
            <a:off x="2761999" y="5538822"/>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picture containing graphical user interface&#10;&#10;Description automatically generated">
            <a:extLst>
              <a:ext uri="{FF2B5EF4-FFF2-40B4-BE49-F238E27FC236}">
                <a16:creationId xmlns:a16="http://schemas.microsoft.com/office/drawing/2014/main" id="{3165C60A-464A-443F-BC9E-144AF2AAA890}"/>
              </a:ext>
            </a:extLst>
          </p:cNvPr>
          <p:cNvPicPr>
            <a:picLocks noChangeAspect="1"/>
          </p:cNvPicPr>
          <p:nvPr/>
        </p:nvPicPr>
        <p:blipFill rotWithShape="1">
          <a:blip r:embed="rId4">
            <a:extLst>
              <a:ext uri="{28A0092B-C50C-407E-A947-70E740481C1C}">
                <a14:useLocalDpi xmlns:a14="http://schemas.microsoft.com/office/drawing/2010/main" val="0"/>
              </a:ext>
            </a:extLst>
          </a:blip>
          <a:srcRect t="51307" b="-453"/>
          <a:stretch/>
        </p:blipFill>
        <p:spPr>
          <a:xfrm>
            <a:off x="313277" y="3961089"/>
            <a:ext cx="1921393" cy="1509853"/>
          </a:xfrm>
          <a:prstGeom prst="rect">
            <a:avLst/>
          </a:prstGeom>
        </p:spPr>
      </p:pic>
      <p:sp>
        <p:nvSpPr>
          <p:cNvPr id="29" name="TextBox 33">
            <a:extLst>
              <a:ext uri="{FF2B5EF4-FFF2-40B4-BE49-F238E27FC236}">
                <a16:creationId xmlns:a16="http://schemas.microsoft.com/office/drawing/2014/main" id="{7D63BBD0-368E-43CB-B092-A75DF50FDFE7}"/>
              </a:ext>
            </a:extLst>
          </p:cNvPr>
          <p:cNvSpPr txBox="1"/>
          <p:nvPr/>
        </p:nvSpPr>
        <p:spPr>
          <a:xfrm>
            <a:off x="482574" y="160042"/>
            <a:ext cx="10899579" cy="523220"/>
          </a:xfrm>
          <a:prstGeom prst="rect">
            <a:avLst/>
          </a:prstGeom>
          <a:noFill/>
          <a:ln cap="flat">
            <a:noFill/>
          </a:ln>
        </p:spPr>
        <p:txBody>
          <a:bodyPr vert="horz" wrap="square" lIns="91440" tIns="45720" rIns="91440" bIns="45720" anchor="t" anchorCtr="1" compatLnSpc="1">
            <a:spAutoFit/>
          </a:bodyPr>
          <a:lstStyle/>
          <a:p>
            <a:pPr lvl="0" algn="ctr">
              <a:defRPr sz="1800" b="0" i="0" u="none" strike="noStrike" kern="0" cap="none" spc="0" baseline="0">
                <a:solidFill>
                  <a:srgbClr val="000000"/>
                </a:solidFill>
                <a:uFillTx/>
              </a:defRPr>
            </a:pPr>
            <a:r>
              <a:rPr lang="en-GB" sz="2800" i="0" u="none" strike="noStrike" kern="1200" cap="none" spc="0" baseline="0" dirty="0">
                <a:solidFill>
                  <a:srgbClr val="003399"/>
                </a:solidFill>
                <a:uFillTx/>
                <a:latin typeface="News Gothic MT" panose="020B0504020203020204" pitchFamily="34" charset="0"/>
                <a:ea typeface="Adobe Gothic Std B" pitchFamily="34"/>
              </a:rPr>
              <a:t>GLIOBLASTOMA INTRACRANIAL MODEL – Preclinical Pipeline</a:t>
            </a:r>
          </a:p>
        </p:txBody>
      </p:sp>
      <p:grpSp>
        <p:nvGrpSpPr>
          <p:cNvPr id="2" name="Group 1">
            <a:extLst>
              <a:ext uri="{FF2B5EF4-FFF2-40B4-BE49-F238E27FC236}">
                <a16:creationId xmlns:a16="http://schemas.microsoft.com/office/drawing/2014/main" id="{8F56D203-22B4-68D6-A14D-19DC6381C3B5}"/>
              </a:ext>
            </a:extLst>
          </p:cNvPr>
          <p:cNvGrpSpPr/>
          <p:nvPr/>
        </p:nvGrpSpPr>
        <p:grpSpPr>
          <a:xfrm>
            <a:off x="2341450" y="914400"/>
            <a:ext cx="9302559" cy="5644510"/>
            <a:chOff x="187754" y="860094"/>
            <a:chExt cx="11664825" cy="6267162"/>
          </a:xfrm>
        </p:grpSpPr>
        <p:grpSp>
          <p:nvGrpSpPr>
            <p:cNvPr id="24" name="Group 23">
              <a:extLst>
                <a:ext uri="{FF2B5EF4-FFF2-40B4-BE49-F238E27FC236}">
                  <a16:creationId xmlns:a16="http://schemas.microsoft.com/office/drawing/2014/main" id="{6E47C8FF-8A10-247C-DD1F-F33738E1BBC9}"/>
                </a:ext>
              </a:extLst>
            </p:cNvPr>
            <p:cNvGrpSpPr/>
            <p:nvPr/>
          </p:nvGrpSpPr>
          <p:grpSpPr>
            <a:xfrm>
              <a:off x="187754" y="3909686"/>
              <a:ext cx="5650252" cy="2505777"/>
              <a:chOff x="2628900" y="1350341"/>
              <a:chExt cx="8721042" cy="4631359"/>
            </a:xfrm>
          </p:grpSpPr>
          <p:pic>
            <p:nvPicPr>
              <p:cNvPr id="25" name="Picture 24">
                <a:extLst>
                  <a:ext uri="{FF2B5EF4-FFF2-40B4-BE49-F238E27FC236}">
                    <a16:creationId xmlns:a16="http://schemas.microsoft.com/office/drawing/2014/main" id="{E02C748F-76C2-967E-3E5A-169F8D887AE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28900" y="1350341"/>
                <a:ext cx="7938213" cy="463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Straight Connector 25">
                <a:extLst>
                  <a:ext uri="{FF2B5EF4-FFF2-40B4-BE49-F238E27FC236}">
                    <a16:creationId xmlns:a16="http://schemas.microsoft.com/office/drawing/2014/main" id="{233B00AE-1E5C-DA8C-4778-E430F57E958F}"/>
                  </a:ext>
                </a:extLst>
              </p:cNvPr>
              <p:cNvCxnSpPr/>
              <p:nvPr/>
            </p:nvCxnSpPr>
            <p:spPr>
              <a:xfrm flipV="1">
                <a:off x="10567113" y="2025650"/>
                <a:ext cx="0" cy="266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5C3C074-1FA1-9FF0-DBED-4F8A01845658}"/>
                  </a:ext>
                </a:extLst>
              </p:cNvPr>
              <p:cNvCxnSpPr/>
              <p:nvPr/>
            </p:nvCxnSpPr>
            <p:spPr>
              <a:xfrm flipV="1">
                <a:off x="10731500" y="2025650"/>
                <a:ext cx="0" cy="495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6F6894-DBB0-C5BB-E752-618EEA3BBE3F}"/>
                  </a:ext>
                </a:extLst>
              </p:cNvPr>
              <p:cNvCxnSpPr/>
              <p:nvPr/>
            </p:nvCxnSpPr>
            <p:spPr>
              <a:xfrm flipV="1">
                <a:off x="10896600" y="202565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5162F9B-B65D-A080-1DB1-D5815BEB7F06}"/>
                  </a:ext>
                </a:extLst>
              </p:cNvPr>
              <p:cNvSpPr txBox="1"/>
              <p:nvPr/>
            </p:nvSpPr>
            <p:spPr>
              <a:xfrm>
                <a:off x="10757857" y="2323585"/>
                <a:ext cx="592085" cy="679759"/>
              </a:xfrm>
              <a:prstGeom prst="rect">
                <a:avLst/>
              </a:prstGeom>
              <a:noFill/>
            </p:spPr>
            <p:txBody>
              <a:bodyPr wrap="none" rtlCol="0">
                <a:spAutoFit/>
              </a:bodyPr>
              <a:lstStyle/>
              <a:p>
                <a:r>
                  <a:rPr lang="en-GB" sz="1200" dirty="0"/>
                  <a:t>*</a:t>
                </a:r>
              </a:p>
            </p:txBody>
          </p:sp>
          <p:sp>
            <p:nvSpPr>
              <p:cNvPr id="36" name="TextBox 35">
                <a:extLst>
                  <a:ext uri="{FF2B5EF4-FFF2-40B4-BE49-F238E27FC236}">
                    <a16:creationId xmlns:a16="http://schemas.microsoft.com/office/drawing/2014/main" id="{2822E42D-0D39-E16F-4841-1C141020CDD8}"/>
                  </a:ext>
                </a:extLst>
              </p:cNvPr>
              <p:cNvSpPr txBox="1"/>
              <p:nvPr/>
            </p:nvSpPr>
            <p:spPr>
              <a:xfrm>
                <a:off x="10584063" y="2107684"/>
                <a:ext cx="592085" cy="679759"/>
              </a:xfrm>
              <a:prstGeom prst="rect">
                <a:avLst/>
              </a:prstGeom>
              <a:noFill/>
            </p:spPr>
            <p:txBody>
              <a:bodyPr wrap="none" rtlCol="0">
                <a:spAutoFit/>
              </a:bodyPr>
              <a:lstStyle/>
              <a:p>
                <a:r>
                  <a:rPr lang="en-GB" sz="1200" dirty="0"/>
                  <a:t>*</a:t>
                </a:r>
              </a:p>
            </p:txBody>
          </p:sp>
          <p:sp>
            <p:nvSpPr>
              <p:cNvPr id="37" name="TextBox 36">
                <a:extLst>
                  <a:ext uri="{FF2B5EF4-FFF2-40B4-BE49-F238E27FC236}">
                    <a16:creationId xmlns:a16="http://schemas.microsoft.com/office/drawing/2014/main" id="{F9ECD3F2-2857-5374-C9F6-9539CF99BFA9}"/>
                  </a:ext>
                </a:extLst>
              </p:cNvPr>
              <p:cNvSpPr txBox="1"/>
              <p:nvPr/>
            </p:nvSpPr>
            <p:spPr>
              <a:xfrm>
                <a:off x="10440359" y="1966151"/>
                <a:ext cx="592085" cy="679759"/>
              </a:xfrm>
              <a:prstGeom prst="rect">
                <a:avLst/>
              </a:prstGeom>
              <a:noFill/>
            </p:spPr>
            <p:txBody>
              <a:bodyPr wrap="none" rtlCol="0">
                <a:spAutoFit/>
              </a:bodyPr>
              <a:lstStyle/>
              <a:p>
                <a:r>
                  <a:rPr lang="en-GB" sz="1200" dirty="0"/>
                  <a:t>*</a:t>
                </a:r>
              </a:p>
            </p:txBody>
          </p:sp>
        </p:grpSp>
        <p:sp>
          <p:nvSpPr>
            <p:cNvPr id="38" name="TextBox 37">
              <a:extLst>
                <a:ext uri="{FF2B5EF4-FFF2-40B4-BE49-F238E27FC236}">
                  <a16:creationId xmlns:a16="http://schemas.microsoft.com/office/drawing/2014/main" id="{11AC62DB-ED1C-EC80-01D0-39FB70FB37FB}"/>
                </a:ext>
              </a:extLst>
            </p:cNvPr>
            <p:cNvSpPr txBox="1"/>
            <p:nvPr/>
          </p:nvSpPr>
          <p:spPr>
            <a:xfrm>
              <a:off x="1202957" y="1180407"/>
              <a:ext cx="2304257" cy="1025184"/>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Hit(s) selected from Omics screen</a:t>
              </a:r>
            </a:p>
          </p:txBody>
        </p:sp>
        <p:sp>
          <p:nvSpPr>
            <p:cNvPr id="39" name="Right Arrow 1">
              <a:extLst>
                <a:ext uri="{FF2B5EF4-FFF2-40B4-BE49-F238E27FC236}">
                  <a16:creationId xmlns:a16="http://schemas.microsoft.com/office/drawing/2014/main" id="{AB4AF571-CA25-EEF4-3189-1CAB88E1A13C}"/>
                </a:ext>
              </a:extLst>
            </p:cNvPr>
            <p:cNvSpPr/>
            <p:nvPr/>
          </p:nvSpPr>
          <p:spPr>
            <a:xfrm>
              <a:off x="3748710" y="1314185"/>
              <a:ext cx="838447" cy="388441"/>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8000"/>
                </a:solidFill>
              </a:endParaRPr>
            </a:p>
          </p:txBody>
        </p:sp>
        <p:grpSp>
          <p:nvGrpSpPr>
            <p:cNvPr id="40" name="Group 39">
              <a:extLst>
                <a:ext uri="{FF2B5EF4-FFF2-40B4-BE49-F238E27FC236}">
                  <a16:creationId xmlns:a16="http://schemas.microsoft.com/office/drawing/2014/main" id="{0AE4D467-7324-8FCD-C0BE-6A647B7665C5}"/>
                </a:ext>
              </a:extLst>
            </p:cNvPr>
            <p:cNvGrpSpPr/>
            <p:nvPr/>
          </p:nvGrpSpPr>
          <p:grpSpPr>
            <a:xfrm>
              <a:off x="4587157" y="860094"/>
              <a:ext cx="2823542" cy="1577958"/>
              <a:chOff x="3563888" y="1052736"/>
              <a:chExt cx="3168352" cy="1840270"/>
            </a:xfrm>
          </p:grpSpPr>
          <p:sp>
            <p:nvSpPr>
              <p:cNvPr id="41" name="TextBox 40">
                <a:extLst>
                  <a:ext uri="{FF2B5EF4-FFF2-40B4-BE49-F238E27FC236}">
                    <a16:creationId xmlns:a16="http://schemas.microsoft.com/office/drawing/2014/main" id="{DF5879DC-D138-056F-D506-AF6426FB2838}"/>
                  </a:ext>
                </a:extLst>
              </p:cNvPr>
              <p:cNvSpPr txBox="1"/>
              <p:nvPr/>
            </p:nvSpPr>
            <p:spPr>
              <a:xfrm>
                <a:off x="3563888" y="2492896"/>
                <a:ext cx="2304256" cy="400110"/>
              </a:xfrm>
              <a:prstGeom prst="rect">
                <a:avLst/>
              </a:prstGeom>
              <a:noFill/>
              <a:ln w="38100" cmpd="sng">
                <a:noFill/>
              </a:ln>
            </p:spPr>
            <p:txBody>
              <a:bodyPr wrap="square" rtlCol="0">
                <a:spAutoFit/>
              </a:bodyPr>
              <a:lstStyle/>
              <a:p>
                <a:pPr algn="ctr">
                  <a:spcAft>
                    <a:spcPts val="1200"/>
                  </a:spcAft>
                </a:pPr>
                <a:r>
                  <a:rPr lang="en-US" sz="2000" b="1" dirty="0"/>
                  <a:t>3D assay +/- IR</a:t>
                </a:r>
              </a:p>
            </p:txBody>
          </p:sp>
          <p:grpSp>
            <p:nvGrpSpPr>
              <p:cNvPr id="42" name="Group 41">
                <a:extLst>
                  <a:ext uri="{FF2B5EF4-FFF2-40B4-BE49-F238E27FC236}">
                    <a16:creationId xmlns:a16="http://schemas.microsoft.com/office/drawing/2014/main" id="{8C7F307F-A84F-BCD5-9872-7D6E3D31BD09}"/>
                  </a:ext>
                </a:extLst>
              </p:cNvPr>
              <p:cNvGrpSpPr/>
              <p:nvPr/>
            </p:nvGrpSpPr>
            <p:grpSpPr>
              <a:xfrm>
                <a:off x="3635896" y="1052736"/>
                <a:ext cx="3096344" cy="1512168"/>
                <a:chOff x="3635896" y="1052736"/>
                <a:chExt cx="3096344" cy="1512168"/>
              </a:xfrm>
            </p:grpSpPr>
            <p:pic>
              <p:nvPicPr>
                <p:cNvPr id="43" name="Picture 42">
                  <a:extLst>
                    <a:ext uri="{FF2B5EF4-FFF2-40B4-BE49-F238E27FC236}">
                      <a16:creationId xmlns:a16="http://schemas.microsoft.com/office/drawing/2014/main" id="{40A6EB16-A71C-43EB-3E46-AC1053713DE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35896" y="1052736"/>
                  <a:ext cx="2179062" cy="1512168"/>
                </a:xfrm>
                <a:prstGeom prst="rect">
                  <a:avLst/>
                </a:prstGeom>
              </p:spPr>
            </p:pic>
            <p:sp>
              <p:nvSpPr>
                <p:cNvPr id="44" name="Right Arrow 15">
                  <a:extLst>
                    <a:ext uri="{FF2B5EF4-FFF2-40B4-BE49-F238E27FC236}">
                      <a16:creationId xmlns:a16="http://schemas.microsoft.com/office/drawing/2014/main" id="{398A58F4-1B07-1055-8CD6-3BE6310D68C1}"/>
                    </a:ext>
                  </a:extLst>
                </p:cNvPr>
                <p:cNvSpPr/>
                <p:nvPr/>
              </p:nvSpPr>
              <p:spPr>
                <a:xfrm>
                  <a:off x="5868144" y="1628800"/>
                  <a:ext cx="864096" cy="504056"/>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8000"/>
                    </a:solidFill>
                  </a:endParaRPr>
                </a:p>
              </p:txBody>
            </p:sp>
          </p:grpSp>
        </p:grpSp>
        <p:sp>
          <p:nvSpPr>
            <p:cNvPr id="45" name="TextBox 44">
              <a:extLst>
                <a:ext uri="{FF2B5EF4-FFF2-40B4-BE49-F238E27FC236}">
                  <a16:creationId xmlns:a16="http://schemas.microsoft.com/office/drawing/2014/main" id="{66D4FCA1-4F88-70D4-21DB-97F489719E6A}"/>
                </a:ext>
              </a:extLst>
            </p:cNvPr>
            <p:cNvSpPr txBox="1"/>
            <p:nvPr/>
          </p:nvSpPr>
          <p:spPr>
            <a:xfrm>
              <a:off x="7621434" y="1216207"/>
              <a:ext cx="2376265" cy="1025184"/>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Single agent or combination activity</a:t>
              </a:r>
            </a:p>
          </p:txBody>
        </p:sp>
        <p:grpSp>
          <p:nvGrpSpPr>
            <p:cNvPr id="46" name="Group 45">
              <a:extLst>
                <a:ext uri="{FF2B5EF4-FFF2-40B4-BE49-F238E27FC236}">
                  <a16:creationId xmlns:a16="http://schemas.microsoft.com/office/drawing/2014/main" id="{DEFE7831-CFD2-8125-4F86-879846027C61}"/>
                </a:ext>
              </a:extLst>
            </p:cNvPr>
            <p:cNvGrpSpPr/>
            <p:nvPr/>
          </p:nvGrpSpPr>
          <p:grpSpPr>
            <a:xfrm>
              <a:off x="4295618" y="5154423"/>
              <a:ext cx="3244086" cy="1656904"/>
              <a:chOff x="3635896" y="5085184"/>
              <a:chExt cx="3244086" cy="1656904"/>
            </a:xfrm>
          </p:grpSpPr>
          <p:sp>
            <p:nvSpPr>
              <p:cNvPr id="47" name="Left Arrow 5">
                <a:extLst>
                  <a:ext uri="{FF2B5EF4-FFF2-40B4-BE49-F238E27FC236}">
                    <a16:creationId xmlns:a16="http://schemas.microsoft.com/office/drawing/2014/main" id="{E746EE94-3AB2-078B-1CE6-886F51CCA586}"/>
                  </a:ext>
                </a:extLst>
              </p:cNvPr>
              <p:cNvSpPr/>
              <p:nvPr/>
            </p:nvSpPr>
            <p:spPr>
              <a:xfrm>
                <a:off x="3635896" y="5085184"/>
                <a:ext cx="978408" cy="484632"/>
              </a:xfrm>
              <a:prstGeom prst="lef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E5445D76-38D0-0857-040C-113CA77092EB}"/>
                  </a:ext>
                </a:extLst>
              </p:cNvPr>
              <p:cNvSpPr txBox="1"/>
              <p:nvPr/>
            </p:nvSpPr>
            <p:spPr>
              <a:xfrm>
                <a:off x="5583837" y="6024460"/>
                <a:ext cx="1296145" cy="717628"/>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 In vivo PK/PD</a:t>
                </a:r>
              </a:p>
            </p:txBody>
          </p:sp>
        </p:grpSp>
        <p:grpSp>
          <p:nvGrpSpPr>
            <p:cNvPr id="49" name="Group 48">
              <a:extLst>
                <a:ext uri="{FF2B5EF4-FFF2-40B4-BE49-F238E27FC236}">
                  <a16:creationId xmlns:a16="http://schemas.microsoft.com/office/drawing/2014/main" id="{D4580C03-8350-BEA9-5061-5133BC52560A}"/>
                </a:ext>
              </a:extLst>
            </p:cNvPr>
            <p:cNvGrpSpPr/>
            <p:nvPr/>
          </p:nvGrpSpPr>
          <p:grpSpPr>
            <a:xfrm>
              <a:off x="1095707" y="3382556"/>
              <a:ext cx="1872208" cy="3744700"/>
              <a:chOff x="1028699" y="3612671"/>
              <a:chExt cx="1872208" cy="3744700"/>
            </a:xfrm>
          </p:grpSpPr>
          <p:sp>
            <p:nvSpPr>
              <p:cNvPr id="50" name="TextBox 49">
                <a:extLst>
                  <a:ext uri="{FF2B5EF4-FFF2-40B4-BE49-F238E27FC236}">
                    <a16:creationId xmlns:a16="http://schemas.microsoft.com/office/drawing/2014/main" id="{0F80D008-201D-2291-58B1-E76334ADDDAA}"/>
                  </a:ext>
                </a:extLst>
              </p:cNvPr>
              <p:cNvSpPr txBox="1"/>
              <p:nvPr/>
            </p:nvSpPr>
            <p:spPr>
              <a:xfrm>
                <a:off x="1028699" y="6639742"/>
                <a:ext cx="1872208" cy="717629"/>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In vivo efficacy</a:t>
                </a:r>
              </a:p>
            </p:txBody>
          </p:sp>
          <p:sp>
            <p:nvSpPr>
              <p:cNvPr id="51" name="Up Arrow 24">
                <a:extLst>
                  <a:ext uri="{FF2B5EF4-FFF2-40B4-BE49-F238E27FC236}">
                    <a16:creationId xmlns:a16="http://schemas.microsoft.com/office/drawing/2014/main" id="{E7F3A017-36B7-B73F-E64A-19FBF39EFDDF}"/>
                  </a:ext>
                </a:extLst>
              </p:cNvPr>
              <p:cNvSpPr/>
              <p:nvPr/>
            </p:nvSpPr>
            <p:spPr>
              <a:xfrm>
                <a:off x="1803445" y="3612671"/>
                <a:ext cx="484632" cy="527130"/>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grpSp>
        <p:sp>
          <p:nvSpPr>
            <p:cNvPr id="52" name="TextBox 51">
              <a:extLst>
                <a:ext uri="{FF2B5EF4-FFF2-40B4-BE49-F238E27FC236}">
                  <a16:creationId xmlns:a16="http://schemas.microsoft.com/office/drawing/2014/main" id="{DF1A34EE-342F-50F4-984C-EDDAD8B1CB6D}"/>
                </a:ext>
              </a:extLst>
            </p:cNvPr>
            <p:cNvSpPr txBox="1"/>
            <p:nvPr/>
          </p:nvSpPr>
          <p:spPr>
            <a:xfrm>
              <a:off x="1169920" y="2614757"/>
              <a:ext cx="2016224" cy="707886"/>
            </a:xfrm>
            <a:prstGeom prst="rect">
              <a:avLst/>
            </a:prstGeom>
            <a:solidFill>
              <a:schemeClr val="bg1"/>
            </a:solidFill>
            <a:ln w="38100" cmpd="sng">
              <a:solidFill>
                <a:srgbClr val="008000"/>
              </a:solidFill>
            </a:ln>
          </p:spPr>
          <p:txBody>
            <a:bodyPr wrap="square" rtlCol="0">
              <a:spAutoFit/>
            </a:bodyPr>
            <a:lstStyle/>
            <a:p>
              <a:pPr algn="ctr">
                <a:spcAft>
                  <a:spcPts val="1200"/>
                </a:spcAft>
              </a:pPr>
              <a:r>
                <a:rPr lang="en-US" sz="2000" b="1" dirty="0">
                  <a:solidFill>
                    <a:srgbClr val="008000"/>
                  </a:solidFill>
                </a:rPr>
                <a:t>Phase I trial with PK/PD</a:t>
              </a:r>
            </a:p>
          </p:txBody>
        </p:sp>
        <p:pic>
          <p:nvPicPr>
            <p:cNvPr id="53" name="Picture 52">
              <a:extLst>
                <a:ext uri="{FF2B5EF4-FFF2-40B4-BE49-F238E27FC236}">
                  <a16:creationId xmlns:a16="http://schemas.microsoft.com/office/drawing/2014/main" id="{A55B6337-E18F-8F33-E5C6-B8E2D5AC78DA}"/>
                </a:ext>
              </a:extLst>
            </p:cNvPr>
            <p:cNvPicPr>
              <a:picLocks noChangeAspect="1"/>
            </p:cNvPicPr>
            <p:nvPr/>
          </p:nvPicPr>
          <p:blipFill rotWithShape="1">
            <a:blip r:embed="rId7"/>
            <a:srcRect l="8518" t="4231" r="5788" b="78753"/>
            <a:stretch/>
          </p:blipFill>
          <p:spPr>
            <a:xfrm>
              <a:off x="5543829" y="2939156"/>
              <a:ext cx="5006553" cy="1441481"/>
            </a:xfrm>
            <a:prstGeom prst="rect">
              <a:avLst/>
            </a:prstGeom>
          </p:spPr>
        </p:pic>
        <p:graphicFrame>
          <p:nvGraphicFramePr>
            <p:cNvPr id="54" name="Object 53">
              <a:extLst>
                <a:ext uri="{FF2B5EF4-FFF2-40B4-BE49-F238E27FC236}">
                  <a16:creationId xmlns:a16="http://schemas.microsoft.com/office/drawing/2014/main" id="{CCCD34F1-F697-36D8-7A3F-1AD68923BC83}"/>
                </a:ext>
              </a:extLst>
            </p:cNvPr>
            <p:cNvGraphicFramePr>
              <a:graphicFrameLocks noChangeAspect="1"/>
            </p:cNvGraphicFramePr>
            <p:nvPr/>
          </p:nvGraphicFramePr>
          <p:xfrm>
            <a:off x="8083092" y="4354826"/>
            <a:ext cx="3769487" cy="2514988"/>
          </p:xfrm>
          <a:graphic>
            <a:graphicData uri="http://schemas.openxmlformats.org/presentationml/2006/ole">
              <mc:AlternateContent xmlns:mc="http://schemas.openxmlformats.org/markup-compatibility/2006">
                <mc:Choice xmlns:v="urn:schemas-microsoft-com:vml" Requires="v">
                  <p:oleObj spid="_x0000_s2050" name="Prism 7" r:id="rId8" imgW="3994989" imgH="2666833" progId="Prism7.Document">
                    <p:embed/>
                  </p:oleObj>
                </mc:Choice>
                <mc:Fallback>
                  <p:oleObj name="Prism 7" r:id="rId8" imgW="3994989" imgH="2666833" progId="Prism7.Document">
                    <p:embed/>
                    <p:pic>
                      <p:nvPicPr>
                        <p:cNvPr id="54" name="Object 53">
                          <a:extLst>
                            <a:ext uri="{FF2B5EF4-FFF2-40B4-BE49-F238E27FC236}">
                              <a16:creationId xmlns:a16="http://schemas.microsoft.com/office/drawing/2014/main" id="{CCCD34F1-F697-36D8-7A3F-1AD68923BC83}"/>
                            </a:ext>
                          </a:extLst>
                        </p:cNvPr>
                        <p:cNvPicPr/>
                        <p:nvPr/>
                      </p:nvPicPr>
                      <p:blipFill>
                        <a:blip r:embed="rId9"/>
                        <a:stretch>
                          <a:fillRect/>
                        </a:stretch>
                      </p:blipFill>
                      <p:spPr>
                        <a:xfrm>
                          <a:off x="8083092" y="4354826"/>
                          <a:ext cx="3769487" cy="2514988"/>
                        </a:xfrm>
                        <a:prstGeom prst="rect">
                          <a:avLst/>
                        </a:prstGeom>
                      </p:spPr>
                    </p:pic>
                  </p:oleObj>
                </mc:Fallback>
              </mc:AlternateContent>
            </a:graphicData>
          </a:graphic>
        </p:graphicFrame>
        <p:pic>
          <p:nvPicPr>
            <p:cNvPr id="55" name="Picture 54">
              <a:extLst>
                <a:ext uri="{FF2B5EF4-FFF2-40B4-BE49-F238E27FC236}">
                  <a16:creationId xmlns:a16="http://schemas.microsoft.com/office/drawing/2014/main" id="{CD862EFE-E23D-DDC9-EEC6-6680BBA15DC4}"/>
                </a:ext>
              </a:extLst>
            </p:cNvPr>
            <p:cNvPicPr>
              <a:picLocks noChangeAspect="1"/>
            </p:cNvPicPr>
            <p:nvPr/>
          </p:nvPicPr>
          <p:blipFill rotWithShape="1">
            <a:blip r:embed="rId7"/>
            <a:srcRect l="1178" t="25410" r="66123" b="55752"/>
            <a:stretch/>
          </p:blipFill>
          <p:spPr>
            <a:xfrm>
              <a:off x="5722192" y="4286232"/>
              <a:ext cx="2163652" cy="1807468"/>
            </a:xfrm>
            <a:prstGeom prst="rect">
              <a:avLst/>
            </a:prstGeom>
          </p:spPr>
        </p:pic>
        <p:sp>
          <p:nvSpPr>
            <p:cNvPr id="56" name="Arrow: U-Turn 55">
              <a:extLst>
                <a:ext uri="{FF2B5EF4-FFF2-40B4-BE49-F238E27FC236}">
                  <a16:creationId xmlns:a16="http://schemas.microsoft.com/office/drawing/2014/main" id="{501FA987-30C8-EDF4-21CF-810AB6F82792}"/>
                </a:ext>
              </a:extLst>
            </p:cNvPr>
            <p:cNvSpPr/>
            <p:nvPr/>
          </p:nvSpPr>
          <p:spPr>
            <a:xfrm rot="5400000">
              <a:off x="9828186" y="2034164"/>
              <a:ext cx="2552612" cy="1198431"/>
            </a:xfrm>
            <a:prstGeom prst="uturnArrow">
              <a:avLst/>
            </a:prstGeom>
            <a:solidFill>
              <a:srgbClr val="008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TextBox 56">
              <a:extLst>
                <a:ext uri="{FF2B5EF4-FFF2-40B4-BE49-F238E27FC236}">
                  <a16:creationId xmlns:a16="http://schemas.microsoft.com/office/drawing/2014/main" id="{51D4C40D-C21B-B8FD-F119-635F3D2473DE}"/>
                </a:ext>
              </a:extLst>
            </p:cNvPr>
            <p:cNvSpPr txBox="1"/>
            <p:nvPr/>
          </p:nvSpPr>
          <p:spPr>
            <a:xfrm>
              <a:off x="7422815" y="2633379"/>
              <a:ext cx="1320554" cy="369332"/>
            </a:xfrm>
            <a:prstGeom prst="rect">
              <a:avLst/>
            </a:prstGeom>
            <a:noFill/>
          </p:spPr>
          <p:txBody>
            <a:bodyPr wrap="none" rtlCol="0">
              <a:spAutoFit/>
            </a:bodyPr>
            <a:lstStyle/>
            <a:p>
              <a:r>
                <a:rPr lang="en-GB" dirty="0"/>
                <a:t>Mitotic cells</a:t>
              </a:r>
            </a:p>
          </p:txBody>
        </p:sp>
      </p:grpSp>
      <p:sp>
        <p:nvSpPr>
          <p:cNvPr id="58" name="TextBox 57">
            <a:extLst>
              <a:ext uri="{FF2B5EF4-FFF2-40B4-BE49-F238E27FC236}">
                <a16:creationId xmlns:a16="http://schemas.microsoft.com/office/drawing/2014/main" id="{52FAA957-E44E-6DE5-6AEA-1AC4BC9558ED}"/>
              </a:ext>
            </a:extLst>
          </p:cNvPr>
          <p:cNvSpPr txBox="1"/>
          <p:nvPr/>
        </p:nvSpPr>
        <p:spPr>
          <a:xfrm>
            <a:off x="313277" y="1952843"/>
            <a:ext cx="2526693" cy="369332"/>
          </a:xfrm>
          <a:prstGeom prst="rect">
            <a:avLst/>
          </a:prstGeom>
          <a:solidFill>
            <a:schemeClr val="accent1">
              <a:lumMod val="20000"/>
              <a:lumOff val="80000"/>
            </a:schemeClr>
          </a:solidFill>
        </p:spPr>
        <p:txBody>
          <a:bodyPr wrap="square" rtlCol="0">
            <a:spAutoFit/>
          </a:bodyPr>
          <a:lstStyle/>
          <a:p>
            <a:pPr algn="ctr"/>
            <a:r>
              <a:rPr lang="en-GB" dirty="0"/>
              <a:t>SIPBS capability</a:t>
            </a:r>
          </a:p>
        </p:txBody>
      </p:sp>
      <p:pic>
        <p:nvPicPr>
          <p:cNvPr id="59" name="Graphic 58" descr="Checkmark with solid fill">
            <a:extLst>
              <a:ext uri="{FF2B5EF4-FFF2-40B4-BE49-F238E27FC236}">
                <a16:creationId xmlns:a16="http://schemas.microsoft.com/office/drawing/2014/main" id="{8017B6D8-94A1-9203-2C24-7494D39AE24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149549" y="626977"/>
            <a:ext cx="914400" cy="914400"/>
          </a:xfrm>
          <a:prstGeom prst="rect">
            <a:avLst/>
          </a:prstGeom>
        </p:spPr>
      </p:pic>
      <p:pic>
        <p:nvPicPr>
          <p:cNvPr id="60" name="Graphic 59" descr="Close with solid fill">
            <a:extLst>
              <a:ext uri="{FF2B5EF4-FFF2-40B4-BE49-F238E27FC236}">
                <a16:creationId xmlns:a16="http://schemas.microsoft.com/office/drawing/2014/main" id="{964DED5A-4D10-6AD9-4E7D-0F341011E64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531480" y="5988660"/>
            <a:ext cx="914400" cy="914400"/>
          </a:xfrm>
          <a:prstGeom prst="rect">
            <a:avLst/>
          </a:prstGeom>
        </p:spPr>
      </p:pic>
      <p:pic>
        <p:nvPicPr>
          <p:cNvPr id="66" name="Graphic 65" descr="Close with solid fill">
            <a:extLst>
              <a:ext uri="{FF2B5EF4-FFF2-40B4-BE49-F238E27FC236}">
                <a16:creationId xmlns:a16="http://schemas.microsoft.com/office/drawing/2014/main" id="{882BFB0F-0E21-4D15-10DC-F38F87332E4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163128" y="5994809"/>
            <a:ext cx="914400" cy="914400"/>
          </a:xfrm>
          <a:prstGeom prst="rect">
            <a:avLst/>
          </a:prstGeom>
        </p:spPr>
      </p:pic>
      <p:pic>
        <p:nvPicPr>
          <p:cNvPr id="67" name="Graphic 66" descr="Checkmark with solid fill">
            <a:extLst>
              <a:ext uri="{FF2B5EF4-FFF2-40B4-BE49-F238E27FC236}">
                <a16:creationId xmlns:a16="http://schemas.microsoft.com/office/drawing/2014/main" id="{2D0363E0-FF66-4DD7-823C-3B91768078A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40291" y="3170772"/>
            <a:ext cx="914400" cy="914400"/>
          </a:xfrm>
          <a:prstGeom prst="rect">
            <a:avLst/>
          </a:prstGeom>
        </p:spPr>
      </p:pic>
    </p:spTree>
    <p:extLst>
      <p:ext uri="{BB962C8B-B14F-4D97-AF65-F5344CB8AC3E}">
        <p14:creationId xmlns:p14="http://schemas.microsoft.com/office/powerpoint/2010/main" val="221740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FC102340-DCB9-43D4-8033-DC41284BAC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61" t="-1" r="73640" b="8961"/>
          <a:stretch/>
        </p:blipFill>
        <p:spPr bwMode="auto">
          <a:xfrm>
            <a:off x="852138" y="1119672"/>
            <a:ext cx="1422008" cy="110031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259B4F70-DD47-468E-8107-FA54098B18AC}"/>
              </a:ext>
            </a:extLst>
          </p:cNvPr>
          <p:cNvSpPr txBox="1"/>
          <p:nvPr/>
        </p:nvSpPr>
        <p:spPr>
          <a:xfrm>
            <a:off x="859976" y="2278162"/>
            <a:ext cx="1414170" cy="369332"/>
          </a:xfrm>
          <a:prstGeom prst="rect">
            <a:avLst/>
          </a:prstGeom>
          <a:solidFill>
            <a:schemeClr val="bg1"/>
          </a:solidFill>
        </p:spPr>
        <p:txBody>
          <a:bodyPr wrap="none" rtlCol="0">
            <a:spAutoFit/>
          </a:bodyPr>
          <a:lstStyle/>
          <a:p>
            <a:r>
              <a:rPr lang="en-GB" dirty="0"/>
              <a:t>U87-MGLuc2</a:t>
            </a:r>
          </a:p>
        </p:txBody>
      </p:sp>
      <p:sp>
        <p:nvSpPr>
          <p:cNvPr id="7" name="TextBox 6">
            <a:extLst>
              <a:ext uri="{FF2B5EF4-FFF2-40B4-BE49-F238E27FC236}">
                <a16:creationId xmlns:a16="http://schemas.microsoft.com/office/drawing/2014/main" id="{8B3D99BA-E594-415E-8799-2E800ADE5E26}"/>
              </a:ext>
            </a:extLst>
          </p:cNvPr>
          <p:cNvSpPr txBox="1"/>
          <p:nvPr/>
        </p:nvSpPr>
        <p:spPr>
          <a:xfrm>
            <a:off x="482574" y="790080"/>
            <a:ext cx="2300630" cy="369332"/>
          </a:xfrm>
          <a:prstGeom prst="rect">
            <a:avLst/>
          </a:prstGeom>
          <a:noFill/>
        </p:spPr>
        <p:txBody>
          <a:bodyPr wrap="none" rtlCol="0">
            <a:spAutoFit/>
          </a:bodyPr>
          <a:lstStyle/>
          <a:p>
            <a:r>
              <a:rPr lang="en-GB" dirty="0"/>
              <a:t>Bioluminescence - IVIS</a:t>
            </a:r>
          </a:p>
        </p:txBody>
      </p:sp>
      <p:sp>
        <p:nvSpPr>
          <p:cNvPr id="11" name="Rectangle 10">
            <a:extLst>
              <a:ext uri="{FF2B5EF4-FFF2-40B4-BE49-F238E27FC236}">
                <a16:creationId xmlns:a16="http://schemas.microsoft.com/office/drawing/2014/main" id="{72BF4347-5F6B-4DA2-B416-FCC49DA4C527}"/>
              </a:ext>
            </a:extLst>
          </p:cNvPr>
          <p:cNvSpPr/>
          <p:nvPr/>
        </p:nvSpPr>
        <p:spPr>
          <a:xfrm>
            <a:off x="2820825" y="1791209"/>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AE14A1F-A1C2-48A9-BE9D-6FF687FDDCAE}"/>
              </a:ext>
            </a:extLst>
          </p:cNvPr>
          <p:cNvSpPr/>
          <p:nvPr/>
        </p:nvSpPr>
        <p:spPr>
          <a:xfrm>
            <a:off x="2820825" y="3093068"/>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0B78DA4-C73E-42E8-9989-CC9975B653C7}"/>
              </a:ext>
            </a:extLst>
          </p:cNvPr>
          <p:cNvSpPr/>
          <p:nvPr/>
        </p:nvSpPr>
        <p:spPr>
          <a:xfrm>
            <a:off x="2820825" y="4269393"/>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5FF2C1D-BA03-4E72-B0C9-270E1FD25E3A}"/>
              </a:ext>
            </a:extLst>
          </p:cNvPr>
          <p:cNvSpPr/>
          <p:nvPr/>
        </p:nvSpPr>
        <p:spPr>
          <a:xfrm>
            <a:off x="2820825" y="5510454"/>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E8959EBC-D0D2-47F2-B37E-2E6AF10E5121}"/>
              </a:ext>
            </a:extLst>
          </p:cNvPr>
          <p:cNvSpPr txBox="1"/>
          <p:nvPr/>
        </p:nvSpPr>
        <p:spPr>
          <a:xfrm>
            <a:off x="1638196" y="3728990"/>
            <a:ext cx="564578" cy="369332"/>
          </a:xfrm>
          <a:prstGeom prst="rect">
            <a:avLst/>
          </a:prstGeom>
          <a:noFill/>
        </p:spPr>
        <p:txBody>
          <a:bodyPr wrap="none" rtlCol="0">
            <a:spAutoFit/>
          </a:bodyPr>
          <a:lstStyle/>
          <a:p>
            <a:r>
              <a:rPr lang="en-GB" dirty="0"/>
              <a:t>MRI</a:t>
            </a:r>
          </a:p>
        </p:txBody>
      </p:sp>
      <p:pic>
        <p:nvPicPr>
          <p:cNvPr id="22" name="Picture 21" descr="A picture containing graphical user interface&#10;&#10;Description automatically generated">
            <a:extLst>
              <a:ext uri="{FF2B5EF4-FFF2-40B4-BE49-F238E27FC236}">
                <a16:creationId xmlns:a16="http://schemas.microsoft.com/office/drawing/2014/main" id="{3165C60A-464A-443F-BC9E-144AF2AAA890}"/>
              </a:ext>
            </a:extLst>
          </p:cNvPr>
          <p:cNvPicPr>
            <a:picLocks noChangeAspect="1"/>
          </p:cNvPicPr>
          <p:nvPr/>
        </p:nvPicPr>
        <p:blipFill rotWithShape="1">
          <a:blip r:embed="rId4">
            <a:extLst>
              <a:ext uri="{28A0092B-C50C-407E-A947-70E740481C1C}">
                <a14:useLocalDpi xmlns:a14="http://schemas.microsoft.com/office/drawing/2010/main" val="0"/>
              </a:ext>
            </a:extLst>
          </a:blip>
          <a:srcRect t="-1" b="48248"/>
          <a:stretch/>
        </p:blipFill>
        <p:spPr>
          <a:xfrm>
            <a:off x="672192" y="3137698"/>
            <a:ext cx="1921393" cy="1589945"/>
          </a:xfrm>
          <a:prstGeom prst="rect">
            <a:avLst/>
          </a:prstGeom>
        </p:spPr>
      </p:pic>
      <p:sp>
        <p:nvSpPr>
          <p:cNvPr id="28" name="TextBox 27">
            <a:extLst>
              <a:ext uri="{FF2B5EF4-FFF2-40B4-BE49-F238E27FC236}">
                <a16:creationId xmlns:a16="http://schemas.microsoft.com/office/drawing/2014/main" id="{A961EE57-A5C6-4FC7-A4AE-38E8F9F94727}"/>
              </a:ext>
            </a:extLst>
          </p:cNvPr>
          <p:cNvSpPr txBox="1"/>
          <p:nvPr/>
        </p:nvSpPr>
        <p:spPr>
          <a:xfrm>
            <a:off x="1363640" y="2811281"/>
            <a:ext cx="564578" cy="369332"/>
          </a:xfrm>
          <a:prstGeom prst="rect">
            <a:avLst/>
          </a:prstGeom>
          <a:noFill/>
        </p:spPr>
        <p:txBody>
          <a:bodyPr wrap="none" rtlCol="0">
            <a:spAutoFit/>
          </a:bodyPr>
          <a:lstStyle/>
          <a:p>
            <a:r>
              <a:rPr lang="en-GB" dirty="0"/>
              <a:t>MRI</a:t>
            </a:r>
          </a:p>
        </p:txBody>
      </p:sp>
      <p:sp>
        <p:nvSpPr>
          <p:cNvPr id="29" name="TextBox 33">
            <a:extLst>
              <a:ext uri="{FF2B5EF4-FFF2-40B4-BE49-F238E27FC236}">
                <a16:creationId xmlns:a16="http://schemas.microsoft.com/office/drawing/2014/main" id="{7D63BBD0-368E-43CB-B092-A75DF50FDFE7}"/>
              </a:ext>
            </a:extLst>
          </p:cNvPr>
          <p:cNvSpPr txBox="1"/>
          <p:nvPr/>
        </p:nvSpPr>
        <p:spPr>
          <a:xfrm>
            <a:off x="1087322" y="160042"/>
            <a:ext cx="10294831" cy="523220"/>
          </a:xfrm>
          <a:prstGeom prst="rect">
            <a:avLst/>
          </a:prstGeom>
          <a:noFill/>
          <a:ln cap="flat">
            <a:noFill/>
          </a:ln>
        </p:spPr>
        <p:txBody>
          <a:bodyPr vert="horz" wrap="square" lIns="91440" tIns="45720" rIns="91440" bIns="45720" anchor="t" anchorCtr="1" compatLnSpc="1">
            <a:spAutoFit/>
          </a:bodyPr>
          <a:lstStyle/>
          <a:p>
            <a:pPr lvl="0" algn="ctr">
              <a:defRPr sz="1800" b="0" i="0" u="none" strike="noStrike" kern="0" cap="none" spc="0" baseline="0">
                <a:solidFill>
                  <a:srgbClr val="000000"/>
                </a:solidFill>
                <a:uFillTx/>
              </a:defRPr>
            </a:pPr>
            <a:r>
              <a:rPr lang="en-GB" sz="2800" i="0" u="none" strike="noStrike" kern="1200" cap="none" spc="0" baseline="0" dirty="0">
                <a:solidFill>
                  <a:srgbClr val="003399"/>
                </a:solidFill>
                <a:uFillTx/>
                <a:latin typeface="News Gothic MT" panose="020B0504020203020204" pitchFamily="34" charset="0"/>
                <a:ea typeface="Adobe Gothic Std B" pitchFamily="34"/>
              </a:rPr>
              <a:t>GLIOBLASTOMA INTRACRANIAL MODEL - </a:t>
            </a:r>
            <a:r>
              <a:rPr lang="en-GB" sz="2800" dirty="0">
                <a:solidFill>
                  <a:srgbClr val="003399"/>
                </a:solidFill>
                <a:latin typeface="News Gothic MT" panose="020B0504020203020204" pitchFamily="34" charset="0"/>
                <a:ea typeface="Adobe Gothic Std B" pitchFamily="34"/>
              </a:rPr>
              <a:t>IMAGING</a:t>
            </a:r>
            <a:endParaRPr lang="en-GB" sz="2800" i="0" u="none" strike="noStrike" kern="1200" cap="none" spc="0" baseline="0" dirty="0">
              <a:solidFill>
                <a:srgbClr val="003399"/>
              </a:solidFill>
              <a:uFillTx/>
              <a:latin typeface="News Gothic MT" panose="020B0504020203020204" pitchFamily="34" charset="0"/>
              <a:ea typeface="Adobe Gothic Std B" pitchFamily="34"/>
            </a:endParaRPr>
          </a:p>
        </p:txBody>
      </p:sp>
      <p:sp>
        <p:nvSpPr>
          <p:cNvPr id="3" name="TextBox 2">
            <a:extLst>
              <a:ext uri="{FF2B5EF4-FFF2-40B4-BE49-F238E27FC236}">
                <a16:creationId xmlns:a16="http://schemas.microsoft.com/office/drawing/2014/main" id="{D5404110-5031-3AAC-6D1A-F7CBD8C46D2A}"/>
              </a:ext>
            </a:extLst>
          </p:cNvPr>
          <p:cNvSpPr txBox="1"/>
          <p:nvPr/>
        </p:nvSpPr>
        <p:spPr>
          <a:xfrm>
            <a:off x="2820825" y="817372"/>
            <a:ext cx="1651093" cy="369332"/>
          </a:xfrm>
          <a:prstGeom prst="rect">
            <a:avLst/>
          </a:prstGeom>
          <a:noFill/>
        </p:spPr>
        <p:txBody>
          <a:bodyPr wrap="none" rtlCol="0">
            <a:spAutoFit/>
          </a:bodyPr>
          <a:lstStyle/>
          <a:p>
            <a:r>
              <a:rPr lang="en-GB" dirty="0"/>
              <a:t>SIPBS capability</a:t>
            </a:r>
          </a:p>
        </p:txBody>
      </p:sp>
      <p:pic>
        <p:nvPicPr>
          <p:cNvPr id="8" name="Graphic 7" descr="Checkmark with solid fill">
            <a:extLst>
              <a:ext uri="{FF2B5EF4-FFF2-40B4-BE49-F238E27FC236}">
                <a16:creationId xmlns:a16="http://schemas.microsoft.com/office/drawing/2014/main" id="{3B3498A3-B57A-861A-8AB8-F70D648F1CF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07978" y="1306404"/>
            <a:ext cx="914400" cy="914400"/>
          </a:xfrm>
          <a:prstGeom prst="rect">
            <a:avLst/>
          </a:prstGeom>
        </p:spPr>
      </p:pic>
      <p:pic>
        <p:nvPicPr>
          <p:cNvPr id="20" name="Graphic 19" descr="Close with solid fill">
            <a:extLst>
              <a:ext uri="{FF2B5EF4-FFF2-40B4-BE49-F238E27FC236}">
                <a16:creationId xmlns:a16="http://schemas.microsoft.com/office/drawing/2014/main" id="{F2E1EB75-EAEF-0AE8-35FE-56D0909311A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168778" y="3429815"/>
            <a:ext cx="914400" cy="914400"/>
          </a:xfrm>
          <a:prstGeom prst="rect">
            <a:avLst/>
          </a:prstGeom>
        </p:spPr>
      </p:pic>
      <p:pic>
        <p:nvPicPr>
          <p:cNvPr id="21" name="Picture 20">
            <a:extLst>
              <a:ext uri="{FF2B5EF4-FFF2-40B4-BE49-F238E27FC236}">
                <a16:creationId xmlns:a16="http://schemas.microsoft.com/office/drawing/2014/main" id="{B028FCF6-745B-9EAC-4218-CC07442C4047}"/>
              </a:ext>
            </a:extLst>
          </p:cNvPr>
          <p:cNvPicPr>
            <a:picLocks noChangeAspect="1"/>
          </p:cNvPicPr>
          <p:nvPr/>
        </p:nvPicPr>
        <p:blipFill rotWithShape="1">
          <a:blip r:embed="rId9"/>
          <a:srcRect t="51302" b="-1064"/>
          <a:stretch/>
        </p:blipFill>
        <p:spPr>
          <a:xfrm>
            <a:off x="672192" y="5276020"/>
            <a:ext cx="1876425" cy="1208655"/>
          </a:xfrm>
          <a:prstGeom prst="rect">
            <a:avLst/>
          </a:prstGeom>
        </p:spPr>
      </p:pic>
      <p:sp>
        <p:nvSpPr>
          <p:cNvPr id="61" name="TextBox 60">
            <a:extLst>
              <a:ext uri="{FF2B5EF4-FFF2-40B4-BE49-F238E27FC236}">
                <a16:creationId xmlns:a16="http://schemas.microsoft.com/office/drawing/2014/main" id="{6779DD32-D421-52BF-1D64-B1A69FD5B306}"/>
              </a:ext>
            </a:extLst>
          </p:cNvPr>
          <p:cNvSpPr txBox="1"/>
          <p:nvPr/>
        </p:nvSpPr>
        <p:spPr>
          <a:xfrm>
            <a:off x="1395707" y="4949603"/>
            <a:ext cx="474361" cy="369332"/>
          </a:xfrm>
          <a:prstGeom prst="rect">
            <a:avLst/>
          </a:prstGeom>
          <a:noFill/>
        </p:spPr>
        <p:txBody>
          <a:bodyPr wrap="none" rtlCol="0">
            <a:spAutoFit/>
          </a:bodyPr>
          <a:lstStyle/>
          <a:p>
            <a:r>
              <a:rPr lang="en-GB" dirty="0"/>
              <a:t>CT </a:t>
            </a:r>
          </a:p>
        </p:txBody>
      </p:sp>
      <p:pic>
        <p:nvPicPr>
          <p:cNvPr id="60" name="Graphic 59" descr="Question mark with solid fill">
            <a:extLst>
              <a:ext uri="{FF2B5EF4-FFF2-40B4-BE49-F238E27FC236}">
                <a16:creationId xmlns:a16="http://schemas.microsoft.com/office/drawing/2014/main" id="{C8297EC8-5886-07D7-1385-BD2864205CB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165825" y="5423147"/>
            <a:ext cx="914400" cy="914400"/>
          </a:xfrm>
          <a:prstGeom prst="rect">
            <a:avLst/>
          </a:prstGeom>
        </p:spPr>
      </p:pic>
    </p:spTree>
    <p:extLst>
      <p:ext uri="{BB962C8B-B14F-4D97-AF65-F5344CB8AC3E}">
        <p14:creationId xmlns:p14="http://schemas.microsoft.com/office/powerpoint/2010/main" val="16616353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83B933-CF42-4F2B-8365-DE06850AC392}"/>
              </a:ext>
            </a:extLst>
          </p:cNvPr>
          <p:cNvSpPr>
            <a:spLocks noGrp="1"/>
          </p:cNvSpPr>
          <p:nvPr>
            <p:ph type="sldNum" sz="quarter" idx="10"/>
          </p:nvPr>
        </p:nvSpPr>
        <p:spPr/>
        <p:txBody>
          <a:bodyPr/>
          <a:lstStyle/>
          <a:p>
            <a:fld id="{D8D877B3-D348-4611-9BDB-C5374591D951}" type="slidenum">
              <a:rPr lang="en-US" smtClean="0"/>
              <a:pPr/>
              <a:t>18</a:t>
            </a:fld>
            <a:endParaRPr lang="en-US" dirty="0"/>
          </a:p>
        </p:txBody>
      </p:sp>
      <p:sp>
        <p:nvSpPr>
          <p:cNvPr id="7" name="TextBox 6">
            <a:extLst>
              <a:ext uri="{FF2B5EF4-FFF2-40B4-BE49-F238E27FC236}">
                <a16:creationId xmlns:a16="http://schemas.microsoft.com/office/drawing/2014/main" id="{2FBBFF43-57A5-4614-A75B-8D1A4BC0D962}"/>
              </a:ext>
            </a:extLst>
          </p:cNvPr>
          <p:cNvSpPr txBox="1"/>
          <p:nvPr/>
        </p:nvSpPr>
        <p:spPr>
          <a:xfrm flipH="1">
            <a:off x="9274628" y="3254828"/>
            <a:ext cx="2917372" cy="1200329"/>
          </a:xfrm>
          <a:prstGeom prst="rect">
            <a:avLst/>
          </a:prstGeom>
          <a:noFill/>
        </p:spPr>
        <p:txBody>
          <a:bodyPr wrap="square" rtlCol="0">
            <a:spAutoFit/>
          </a:bodyPr>
          <a:lstStyle/>
          <a:p>
            <a:r>
              <a:rPr lang="en-GB" dirty="0"/>
              <a:t>TCP = Tumour control probability</a:t>
            </a:r>
          </a:p>
          <a:p>
            <a:r>
              <a:rPr lang="en-GB" dirty="0"/>
              <a:t>NTCT = Normal tissue complication probability</a:t>
            </a:r>
          </a:p>
        </p:txBody>
      </p:sp>
      <p:sp>
        <p:nvSpPr>
          <p:cNvPr id="3" name="Title 2">
            <a:extLst>
              <a:ext uri="{FF2B5EF4-FFF2-40B4-BE49-F238E27FC236}">
                <a16:creationId xmlns:a16="http://schemas.microsoft.com/office/drawing/2014/main" id="{573F3727-3B7C-4796-8925-8D53EA589E5C}"/>
              </a:ext>
            </a:extLst>
          </p:cNvPr>
          <p:cNvSpPr>
            <a:spLocks noGrp="1"/>
          </p:cNvSpPr>
          <p:nvPr>
            <p:ph type="title"/>
          </p:nvPr>
        </p:nvSpPr>
        <p:spPr>
          <a:xfrm>
            <a:off x="0" y="398635"/>
            <a:ext cx="11115718" cy="745212"/>
          </a:xfrm>
        </p:spPr>
        <p:txBody>
          <a:bodyPr/>
          <a:lstStyle/>
          <a:p>
            <a:pPr algn="ctr"/>
            <a:r>
              <a:rPr lang="en-GB" sz="2400" b="1" dirty="0">
                <a:solidFill>
                  <a:srgbClr val="002060"/>
                </a:solidFill>
                <a:latin typeface="+mn-lt"/>
                <a:ea typeface="Open Sans" panose="020B0606030504020204" pitchFamily="34" charset="0"/>
                <a:cs typeface="Open Sans" panose="020B0606030504020204" pitchFamily="34" charset="0"/>
              </a:rPr>
              <a:t>The Goal: </a:t>
            </a:r>
            <a:br>
              <a:rPr lang="en-GB" sz="2400" b="1" dirty="0">
                <a:solidFill>
                  <a:srgbClr val="002060"/>
                </a:solidFill>
                <a:latin typeface="+mn-lt"/>
                <a:ea typeface="Open Sans" panose="020B0606030504020204" pitchFamily="34" charset="0"/>
                <a:cs typeface="Open Sans" panose="020B0606030504020204" pitchFamily="34" charset="0"/>
              </a:rPr>
            </a:br>
            <a:r>
              <a:rPr lang="en-GB" sz="2400" b="1" dirty="0">
                <a:solidFill>
                  <a:srgbClr val="002060"/>
                </a:solidFill>
                <a:latin typeface="+mn-lt"/>
                <a:ea typeface="Open Sans" panose="020B0606030504020204" pitchFamily="34" charset="0"/>
                <a:cs typeface="Open Sans" panose="020B0606030504020204" pitchFamily="34" charset="0"/>
              </a:rPr>
              <a:t>Improve treatment response to SOC leading to better patient outcomes</a:t>
            </a:r>
            <a:br>
              <a:rPr lang="en-GB" sz="2400" b="1" dirty="0">
                <a:solidFill>
                  <a:srgbClr val="002060"/>
                </a:solidFill>
                <a:latin typeface="+mn-lt"/>
                <a:ea typeface="Open Sans" panose="020B0606030504020204" pitchFamily="34" charset="0"/>
                <a:cs typeface="Open Sans" panose="020B0606030504020204" pitchFamily="34" charset="0"/>
              </a:rPr>
            </a:br>
            <a:endParaRPr lang="en-GB" sz="2400" b="1" dirty="0">
              <a:solidFill>
                <a:srgbClr val="002060"/>
              </a:solidFill>
              <a:latin typeface="+mn-lt"/>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9EB7A5CC-53ED-DDFC-D0D9-59C1EBD83703}"/>
              </a:ext>
            </a:extLst>
          </p:cNvPr>
          <p:cNvSpPr txBox="1"/>
          <p:nvPr/>
        </p:nvSpPr>
        <p:spPr>
          <a:xfrm>
            <a:off x="2426177" y="1624875"/>
            <a:ext cx="7339646" cy="369332"/>
          </a:xfrm>
          <a:prstGeom prst="rect">
            <a:avLst/>
          </a:prstGeom>
          <a:noFill/>
        </p:spPr>
        <p:txBody>
          <a:bodyPr wrap="square">
            <a:spAutoFit/>
          </a:bodyPr>
          <a:lstStyle/>
          <a:p>
            <a:r>
              <a:rPr lang="en-GB" sz="1800" b="1" dirty="0">
                <a:solidFill>
                  <a:srgbClr val="002060"/>
                </a:solidFill>
                <a:latin typeface="+mn-lt"/>
                <a:ea typeface="Open Sans" panose="020B0606030504020204" pitchFamily="34" charset="0"/>
                <a:cs typeface="Open Sans" panose="020B0606030504020204" pitchFamily="34" charset="0"/>
              </a:rPr>
              <a:t>How: Combining drug(s) and RT to achieve tumour radiosensitisation</a:t>
            </a:r>
            <a:endParaRPr lang="en-GB" dirty="0"/>
          </a:p>
        </p:txBody>
      </p:sp>
      <p:pic>
        <p:nvPicPr>
          <p:cNvPr id="10" name="Picture 9">
            <a:extLst>
              <a:ext uri="{FF2B5EF4-FFF2-40B4-BE49-F238E27FC236}">
                <a16:creationId xmlns:a16="http://schemas.microsoft.com/office/drawing/2014/main" id="{2D21D914-1C30-37A8-4B4B-3DC7EEA3A178}"/>
              </a:ext>
            </a:extLst>
          </p:cNvPr>
          <p:cNvPicPr>
            <a:picLocks noChangeAspect="1"/>
          </p:cNvPicPr>
          <p:nvPr/>
        </p:nvPicPr>
        <p:blipFill>
          <a:blip r:embed="rId3"/>
          <a:stretch>
            <a:fillRect/>
          </a:stretch>
        </p:blipFill>
        <p:spPr>
          <a:xfrm>
            <a:off x="1" y="11096"/>
            <a:ext cx="1350932" cy="675467"/>
          </a:xfrm>
          <a:prstGeom prst="rect">
            <a:avLst/>
          </a:prstGeom>
        </p:spPr>
      </p:pic>
      <p:pic>
        <p:nvPicPr>
          <p:cNvPr id="5" name="Picture 4">
            <a:extLst>
              <a:ext uri="{FF2B5EF4-FFF2-40B4-BE49-F238E27FC236}">
                <a16:creationId xmlns:a16="http://schemas.microsoft.com/office/drawing/2014/main" id="{3A7B1F94-F287-2730-A8B8-AF60003146C3}"/>
              </a:ext>
            </a:extLst>
          </p:cNvPr>
          <p:cNvPicPr>
            <a:picLocks noChangeAspect="1"/>
          </p:cNvPicPr>
          <p:nvPr/>
        </p:nvPicPr>
        <p:blipFill>
          <a:blip r:embed="rId4"/>
          <a:stretch>
            <a:fillRect/>
          </a:stretch>
        </p:blipFill>
        <p:spPr>
          <a:xfrm>
            <a:off x="2552721" y="2228021"/>
            <a:ext cx="6010275" cy="3733800"/>
          </a:xfrm>
          <a:prstGeom prst="rect">
            <a:avLst/>
          </a:prstGeom>
        </p:spPr>
      </p:pic>
      <p:sp>
        <p:nvSpPr>
          <p:cNvPr id="12" name="TextBox 11">
            <a:extLst>
              <a:ext uri="{FF2B5EF4-FFF2-40B4-BE49-F238E27FC236}">
                <a16:creationId xmlns:a16="http://schemas.microsoft.com/office/drawing/2014/main" id="{A65858EA-D347-C166-4F98-02B05284A543}"/>
              </a:ext>
            </a:extLst>
          </p:cNvPr>
          <p:cNvSpPr txBox="1"/>
          <p:nvPr/>
        </p:nvSpPr>
        <p:spPr>
          <a:xfrm>
            <a:off x="265871" y="6459365"/>
            <a:ext cx="6097656" cy="261610"/>
          </a:xfrm>
          <a:prstGeom prst="rect">
            <a:avLst/>
          </a:prstGeom>
          <a:noFill/>
        </p:spPr>
        <p:txBody>
          <a:bodyPr wrap="square">
            <a:spAutoFit/>
          </a:bodyPr>
          <a:lstStyle/>
          <a:p>
            <a:r>
              <a:rPr lang="en-GB" sz="1050" dirty="0"/>
              <a:t>https://oncohemakey.com/principles-of-radiation-oncology-2/</a:t>
            </a:r>
          </a:p>
        </p:txBody>
      </p:sp>
    </p:spTree>
    <p:extLst>
      <p:ext uri="{BB962C8B-B14F-4D97-AF65-F5344CB8AC3E}">
        <p14:creationId xmlns:p14="http://schemas.microsoft.com/office/powerpoint/2010/main" val="3741263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3934A1-5686-467D-DAFE-7985178A57C7}"/>
              </a:ext>
            </a:extLst>
          </p:cNvPr>
          <p:cNvPicPr>
            <a:picLocks noChangeAspect="1"/>
          </p:cNvPicPr>
          <p:nvPr/>
        </p:nvPicPr>
        <p:blipFill>
          <a:blip r:embed="rId3"/>
          <a:stretch>
            <a:fillRect/>
          </a:stretch>
        </p:blipFill>
        <p:spPr>
          <a:xfrm>
            <a:off x="9149995" y="1350930"/>
            <a:ext cx="2924397" cy="3540814"/>
          </a:xfrm>
          <a:prstGeom prst="rect">
            <a:avLst/>
          </a:prstGeom>
        </p:spPr>
      </p:pic>
      <p:sp>
        <p:nvSpPr>
          <p:cNvPr id="2" name="TextBox 1">
            <a:extLst>
              <a:ext uri="{FF2B5EF4-FFF2-40B4-BE49-F238E27FC236}">
                <a16:creationId xmlns:a16="http://schemas.microsoft.com/office/drawing/2014/main" id="{53176879-9A4A-C8F0-5E2D-52815A66B66F}"/>
              </a:ext>
            </a:extLst>
          </p:cNvPr>
          <p:cNvSpPr txBox="1"/>
          <p:nvPr/>
        </p:nvSpPr>
        <p:spPr>
          <a:xfrm>
            <a:off x="322360" y="5183904"/>
            <a:ext cx="7706522" cy="646331"/>
          </a:xfrm>
          <a:prstGeom prst="rect">
            <a:avLst/>
          </a:prstGeom>
          <a:solidFill>
            <a:schemeClr val="accent1">
              <a:lumMod val="20000"/>
              <a:lumOff val="80000"/>
            </a:schemeClr>
          </a:solidFill>
        </p:spPr>
        <p:txBody>
          <a:bodyPr wrap="square" rtlCol="0">
            <a:spAutoFit/>
          </a:bodyPr>
          <a:lstStyle/>
          <a:p>
            <a:pPr algn="ctr"/>
            <a:r>
              <a:rPr lang="en-GB" dirty="0"/>
              <a:t>X-Rays delivered with an X-RAD 225 </a:t>
            </a:r>
          </a:p>
          <a:p>
            <a:pPr algn="ctr"/>
            <a:r>
              <a:rPr lang="en-GB" dirty="0"/>
              <a:t>Device Maximum Voltage 225 kV; Device Maximum Amperage 13 mA</a:t>
            </a:r>
          </a:p>
        </p:txBody>
      </p:sp>
      <p:pic>
        <p:nvPicPr>
          <p:cNvPr id="19" name="Picture 18">
            <a:extLst>
              <a:ext uri="{FF2B5EF4-FFF2-40B4-BE49-F238E27FC236}">
                <a16:creationId xmlns:a16="http://schemas.microsoft.com/office/drawing/2014/main" id="{1492545D-34E5-C1FD-B56E-0EA0DF77DA08}"/>
              </a:ext>
            </a:extLst>
          </p:cNvPr>
          <p:cNvPicPr>
            <a:picLocks noChangeAspect="1"/>
          </p:cNvPicPr>
          <p:nvPr/>
        </p:nvPicPr>
        <p:blipFill>
          <a:blip r:embed="rId4"/>
          <a:stretch>
            <a:fillRect/>
          </a:stretch>
        </p:blipFill>
        <p:spPr>
          <a:xfrm>
            <a:off x="10099807" y="3657597"/>
            <a:ext cx="512386" cy="223039"/>
          </a:xfrm>
          <a:prstGeom prst="rect">
            <a:avLst/>
          </a:prstGeom>
        </p:spPr>
      </p:pic>
      <p:grpSp>
        <p:nvGrpSpPr>
          <p:cNvPr id="3" name="Group 2">
            <a:extLst>
              <a:ext uri="{FF2B5EF4-FFF2-40B4-BE49-F238E27FC236}">
                <a16:creationId xmlns:a16="http://schemas.microsoft.com/office/drawing/2014/main" id="{CEB2443A-0EA8-B6D3-72A5-41C26D09FF30}"/>
              </a:ext>
            </a:extLst>
          </p:cNvPr>
          <p:cNvGrpSpPr/>
          <p:nvPr/>
        </p:nvGrpSpPr>
        <p:grpSpPr>
          <a:xfrm>
            <a:off x="5026500" y="1045467"/>
            <a:ext cx="2465187" cy="3861428"/>
            <a:chOff x="5026500" y="1045467"/>
            <a:chExt cx="2465187" cy="3861428"/>
          </a:xfrm>
        </p:grpSpPr>
        <p:pic>
          <p:nvPicPr>
            <p:cNvPr id="1026" name="Picture 2" descr="The x-ray image guidance system inside the irradiator enclosure. | Download  Scientific Diagram">
              <a:extLst>
                <a:ext uri="{FF2B5EF4-FFF2-40B4-BE49-F238E27FC236}">
                  <a16:creationId xmlns:a16="http://schemas.microsoft.com/office/drawing/2014/main" id="{18F5A14F-180E-F957-9388-1B4259059A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0809" y="1045467"/>
              <a:ext cx="2400878" cy="386142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DBC35521-8E8A-C64E-D48D-A0356E61EB5A}"/>
                </a:ext>
              </a:extLst>
            </p:cNvPr>
            <p:cNvSpPr/>
            <p:nvPr/>
          </p:nvSpPr>
          <p:spPr>
            <a:xfrm>
              <a:off x="5026500" y="3510778"/>
              <a:ext cx="494778" cy="478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2" name="Picture 11">
            <a:extLst>
              <a:ext uri="{FF2B5EF4-FFF2-40B4-BE49-F238E27FC236}">
                <a16:creationId xmlns:a16="http://schemas.microsoft.com/office/drawing/2014/main" id="{3B3CC392-867C-BD0B-866A-613D2D073F6B}"/>
              </a:ext>
            </a:extLst>
          </p:cNvPr>
          <p:cNvPicPr>
            <a:picLocks noChangeAspect="1"/>
          </p:cNvPicPr>
          <p:nvPr/>
        </p:nvPicPr>
        <p:blipFill>
          <a:blip r:embed="rId6"/>
          <a:stretch>
            <a:fillRect/>
          </a:stretch>
        </p:blipFill>
        <p:spPr>
          <a:xfrm>
            <a:off x="110848" y="1784535"/>
            <a:ext cx="4259628" cy="2438171"/>
          </a:xfrm>
          <a:prstGeom prst="rect">
            <a:avLst/>
          </a:prstGeom>
        </p:spPr>
      </p:pic>
      <p:pic>
        <p:nvPicPr>
          <p:cNvPr id="14" name="Graphic 13" descr="Rat with solid fill">
            <a:extLst>
              <a:ext uri="{FF2B5EF4-FFF2-40B4-BE49-F238E27FC236}">
                <a16:creationId xmlns:a16="http://schemas.microsoft.com/office/drawing/2014/main" id="{C707F70C-C349-B97D-1288-E13E8A52A4F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544099" y="3200397"/>
            <a:ext cx="914400" cy="914400"/>
          </a:xfrm>
          <a:prstGeom prst="rect">
            <a:avLst/>
          </a:prstGeom>
        </p:spPr>
      </p:pic>
      <p:sp>
        <p:nvSpPr>
          <p:cNvPr id="30" name="The most common and aggressive brain tumour: glioblastoma multiforme (GBM)">
            <a:extLst>
              <a:ext uri="{FF2B5EF4-FFF2-40B4-BE49-F238E27FC236}">
                <a16:creationId xmlns:a16="http://schemas.microsoft.com/office/drawing/2014/main" id="{C09AC67F-95E7-C8DB-32E2-3A2DD22D3094}"/>
              </a:ext>
            </a:extLst>
          </p:cNvPr>
          <p:cNvSpPr txBox="1">
            <a:spLocks/>
          </p:cNvSpPr>
          <p:nvPr/>
        </p:nvSpPr>
        <p:spPr>
          <a:xfrm>
            <a:off x="322360" y="-50785"/>
            <a:ext cx="11156125" cy="1150659"/>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US" sz="24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Current X-Ray Facilities in SIPBS</a:t>
            </a:r>
          </a:p>
        </p:txBody>
      </p:sp>
      <p:pic>
        <p:nvPicPr>
          <p:cNvPr id="31" name="Picture 30">
            <a:extLst>
              <a:ext uri="{FF2B5EF4-FFF2-40B4-BE49-F238E27FC236}">
                <a16:creationId xmlns:a16="http://schemas.microsoft.com/office/drawing/2014/main" id="{4841AF43-A0CA-7880-7C21-E0B3FE26D0D0}"/>
              </a:ext>
            </a:extLst>
          </p:cNvPr>
          <p:cNvPicPr>
            <a:picLocks noChangeAspect="1"/>
          </p:cNvPicPr>
          <p:nvPr/>
        </p:nvPicPr>
        <p:blipFill>
          <a:blip r:embed="rId9"/>
          <a:stretch>
            <a:fillRect/>
          </a:stretch>
        </p:blipFill>
        <p:spPr>
          <a:xfrm>
            <a:off x="1" y="11096"/>
            <a:ext cx="1350932" cy="675467"/>
          </a:xfrm>
          <a:prstGeom prst="rect">
            <a:avLst/>
          </a:prstGeom>
        </p:spPr>
      </p:pic>
      <p:pic>
        <p:nvPicPr>
          <p:cNvPr id="11" name="Picture 10">
            <a:extLst>
              <a:ext uri="{FF2B5EF4-FFF2-40B4-BE49-F238E27FC236}">
                <a16:creationId xmlns:a16="http://schemas.microsoft.com/office/drawing/2014/main" id="{416D3AE8-87D2-4CDD-1B5E-6183DC99F671}"/>
              </a:ext>
            </a:extLst>
          </p:cNvPr>
          <p:cNvPicPr>
            <a:picLocks noChangeAspect="1"/>
          </p:cNvPicPr>
          <p:nvPr/>
        </p:nvPicPr>
        <p:blipFill rotWithShape="1">
          <a:blip r:embed="rId10"/>
          <a:srcRect l="5582" t="6937" r="7177" b="4421"/>
          <a:stretch/>
        </p:blipFill>
        <p:spPr>
          <a:xfrm>
            <a:off x="9872698" y="4932519"/>
            <a:ext cx="1861226" cy="1149102"/>
          </a:xfrm>
          <a:prstGeom prst="rect">
            <a:avLst/>
          </a:prstGeom>
        </p:spPr>
      </p:pic>
      <p:sp>
        <p:nvSpPr>
          <p:cNvPr id="16" name="TextBox 15">
            <a:extLst>
              <a:ext uri="{FF2B5EF4-FFF2-40B4-BE49-F238E27FC236}">
                <a16:creationId xmlns:a16="http://schemas.microsoft.com/office/drawing/2014/main" id="{E155C382-E15D-59F0-FAB6-F6E7855DB97D}"/>
              </a:ext>
            </a:extLst>
          </p:cNvPr>
          <p:cNvSpPr txBox="1"/>
          <p:nvPr/>
        </p:nvSpPr>
        <p:spPr>
          <a:xfrm>
            <a:off x="9397392" y="683122"/>
            <a:ext cx="2472248" cy="646331"/>
          </a:xfrm>
          <a:prstGeom prst="rect">
            <a:avLst/>
          </a:prstGeom>
          <a:noFill/>
        </p:spPr>
        <p:txBody>
          <a:bodyPr wrap="square">
            <a:spAutoFit/>
          </a:bodyPr>
          <a:lstStyle/>
          <a:p>
            <a:pPr algn="ctr"/>
            <a:r>
              <a:rPr lang="en-GB" dirty="0"/>
              <a:t>Dose Rate of 2.3 Gy/min @ 50 cm height</a:t>
            </a:r>
          </a:p>
        </p:txBody>
      </p:sp>
    </p:spTree>
    <p:extLst>
      <p:ext uri="{BB962C8B-B14F-4D97-AF65-F5344CB8AC3E}">
        <p14:creationId xmlns:p14="http://schemas.microsoft.com/office/powerpoint/2010/main" val="2580709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B41EBB8A-6725-4F8E-AA32-8413DB64A12F}"/>
              </a:ext>
            </a:extLst>
          </p:cNvPr>
          <p:cNvSpPr/>
          <p:nvPr/>
        </p:nvSpPr>
        <p:spPr>
          <a:xfrm>
            <a:off x="0" y="0"/>
            <a:ext cx="12192000" cy="8557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36" name="The most common and aggressive brain tumour: glioblastoma multiforme (GBM)">
            <a:extLst>
              <a:ext uri="{FF2B5EF4-FFF2-40B4-BE49-F238E27FC236}">
                <a16:creationId xmlns:a16="http://schemas.microsoft.com/office/drawing/2014/main" id="{36441476-2E19-475A-9993-8881F9415C2E}"/>
              </a:ext>
            </a:extLst>
          </p:cNvPr>
          <p:cNvSpPr txBox="1">
            <a:spLocks/>
          </p:cNvSpPr>
          <p:nvPr/>
        </p:nvSpPr>
        <p:spPr>
          <a:xfrm>
            <a:off x="322360" y="-50785"/>
            <a:ext cx="11156125" cy="1150659"/>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GB" sz="24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Clonogenic Survival Assay in 3D – </a:t>
            </a:r>
            <a:r>
              <a:rPr lang="en-GB" sz="2400" b="1" dirty="0" err="1">
                <a:solidFill>
                  <a:srgbClr val="002060"/>
                </a:solidFill>
                <a:latin typeface="Open Sans" panose="020B0606030504020204" pitchFamily="34" charset="0"/>
                <a:ea typeface="Open Sans" panose="020B0606030504020204" pitchFamily="34" charset="0"/>
                <a:cs typeface="Open Sans" panose="020B0606030504020204" pitchFamily="34" charset="0"/>
              </a:rPr>
              <a:t>Alvetex</a:t>
            </a:r>
            <a:r>
              <a:rPr lang="en-GB" sz="24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 Scaffolds</a:t>
            </a:r>
            <a:endParaRPr lang="en-US" sz="24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9" name="IMG_9612.MOV">
            <a:hlinkClick r:id="" action="ppaction://media"/>
            <a:extLst>
              <a:ext uri="{FF2B5EF4-FFF2-40B4-BE49-F238E27FC236}">
                <a16:creationId xmlns:a16="http://schemas.microsoft.com/office/drawing/2014/main" id="{70E7BFFB-A13E-4AF8-BC96-9E5EAA80BFB2}"/>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963478" y="1526192"/>
            <a:ext cx="6080270" cy="3737796"/>
          </a:xfrm>
          <a:prstGeom prst="rect">
            <a:avLst/>
          </a:prstGeom>
        </p:spPr>
      </p:pic>
      <p:sp>
        <p:nvSpPr>
          <p:cNvPr id="84" name="Content Placeholder 2">
            <a:extLst>
              <a:ext uri="{FF2B5EF4-FFF2-40B4-BE49-F238E27FC236}">
                <a16:creationId xmlns:a16="http://schemas.microsoft.com/office/drawing/2014/main" id="{36F4B60A-3C7C-4DAA-9AA5-8578E462A5C3}"/>
              </a:ext>
            </a:extLst>
          </p:cNvPr>
          <p:cNvSpPr txBox="1">
            <a:spLocks/>
          </p:cNvSpPr>
          <p:nvPr/>
        </p:nvSpPr>
        <p:spPr>
          <a:xfrm>
            <a:off x="6531206" y="6553776"/>
            <a:ext cx="6953900" cy="3945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FontTx/>
              <a:buNone/>
            </a:pPr>
            <a:br>
              <a:rPr lang="en-US" sz="600" dirty="0">
                <a:solidFill>
                  <a:srgbClr val="002060"/>
                </a:solidFill>
                <a:latin typeface="Helvetica" charset="0"/>
                <a:ea typeface="Helvetica" charset="0"/>
                <a:cs typeface="Helvetica" charset="0"/>
              </a:rPr>
            </a:br>
            <a:r>
              <a:rPr lang="en-US" sz="600" dirty="0">
                <a:solidFill>
                  <a:srgbClr val="002060"/>
                </a:solidFill>
                <a:latin typeface="Helvetica" charset="0"/>
                <a:ea typeface="Helvetica" charset="0"/>
                <a:cs typeface="Helvetica" charset="0"/>
              </a:rPr>
              <a:t>6. Gomez-Roman n </a:t>
            </a:r>
            <a:r>
              <a:rPr lang="en-US" sz="600" i="1" dirty="0">
                <a:solidFill>
                  <a:srgbClr val="002060"/>
                </a:solidFill>
                <a:latin typeface="Helvetica" charset="0"/>
                <a:ea typeface="Helvetica" charset="0"/>
                <a:cs typeface="Helvetica" charset="0"/>
              </a:rPr>
              <a:t>et al</a:t>
            </a:r>
            <a:r>
              <a:rPr lang="en-US" sz="600" dirty="0">
                <a:solidFill>
                  <a:srgbClr val="002060"/>
                </a:solidFill>
                <a:latin typeface="Helvetica" charset="0"/>
                <a:ea typeface="Helvetica" charset="0"/>
                <a:cs typeface="Helvetica" charset="0"/>
              </a:rPr>
              <a:t>. (2017). A novel 3D human glioblastoma cell culture system for modeling drug and radiation responses. </a:t>
            </a:r>
            <a:r>
              <a:rPr lang="en-US" sz="600" i="1" dirty="0">
                <a:solidFill>
                  <a:srgbClr val="002060"/>
                </a:solidFill>
                <a:latin typeface="Helvetica" charset="0"/>
                <a:ea typeface="Helvetica" charset="0"/>
                <a:cs typeface="Helvetica" charset="0"/>
              </a:rPr>
              <a:t>Neuro-Oncology</a:t>
            </a:r>
            <a:r>
              <a:rPr lang="en-US" sz="600" dirty="0">
                <a:solidFill>
                  <a:srgbClr val="002060"/>
                </a:solidFill>
                <a:latin typeface="Helvetica" charset="0"/>
                <a:ea typeface="Helvetica" charset="0"/>
                <a:cs typeface="Helvetica" charset="0"/>
              </a:rPr>
              <a:t>, 19(2):229-241.</a:t>
            </a:r>
            <a:endParaRPr lang="en-US" sz="600" i="1" dirty="0">
              <a:solidFill>
                <a:srgbClr val="002060"/>
              </a:solidFill>
              <a:latin typeface="Helvetica" charset="0"/>
              <a:ea typeface="Helvetica" charset="0"/>
              <a:cs typeface="Helvetica" charset="0"/>
            </a:endParaRPr>
          </a:p>
          <a:p>
            <a:pPr marL="0" indent="0" algn="just">
              <a:lnSpc>
                <a:spcPct val="100000"/>
              </a:lnSpc>
              <a:spcBef>
                <a:spcPts val="0"/>
              </a:spcBef>
              <a:buFontTx/>
              <a:buNone/>
            </a:pPr>
            <a:endParaRPr lang="en-US" sz="800" b="1" dirty="0">
              <a:solidFill>
                <a:srgbClr val="002060"/>
              </a:solidFill>
              <a:latin typeface="Helvetica" charset="0"/>
              <a:ea typeface="Helvetica" charset="0"/>
              <a:cs typeface="Helvetica" charset="0"/>
            </a:endParaRPr>
          </a:p>
        </p:txBody>
      </p:sp>
      <p:sp>
        <p:nvSpPr>
          <p:cNvPr id="4" name="TextBox 3">
            <a:extLst>
              <a:ext uri="{FF2B5EF4-FFF2-40B4-BE49-F238E27FC236}">
                <a16:creationId xmlns:a16="http://schemas.microsoft.com/office/drawing/2014/main" id="{3D923273-8A8F-411D-AB7A-A0034DA318D7}"/>
              </a:ext>
            </a:extLst>
          </p:cNvPr>
          <p:cNvSpPr txBox="1"/>
          <p:nvPr/>
        </p:nvSpPr>
        <p:spPr>
          <a:xfrm>
            <a:off x="148252" y="2101746"/>
            <a:ext cx="5686019" cy="4524315"/>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Open Sans" panose="020B0606030504020204" pitchFamily="34" charset="0"/>
                <a:ea typeface="Open Sans" panose="020B0606030504020204" pitchFamily="34" charset="0"/>
                <a:cs typeface="Open Sans" panose="020B0606030504020204" pitchFamily="34" charset="0"/>
              </a:rPr>
              <a:t>Radiation is standard care of treatment for GBM</a:t>
            </a: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GB" b="1" dirty="0">
                <a:latin typeface="Open Sans" panose="020B0606030504020204" pitchFamily="34" charset="0"/>
                <a:ea typeface="Open Sans" panose="020B0606030504020204" pitchFamily="34" charset="0"/>
                <a:cs typeface="Open Sans" panose="020B0606030504020204" pitchFamily="34" charset="0"/>
              </a:rPr>
              <a:t>Clonogenic survival assay </a:t>
            </a:r>
            <a:r>
              <a:rPr lang="en-GB" dirty="0">
                <a:latin typeface="Open Sans" panose="020B0606030504020204" pitchFamily="34" charset="0"/>
                <a:ea typeface="Open Sans" panose="020B0606030504020204" pitchFamily="34" charset="0"/>
                <a:cs typeface="Open Sans" panose="020B0606030504020204" pitchFamily="34" charset="0"/>
              </a:rPr>
              <a:t>is the </a:t>
            </a:r>
            <a:r>
              <a:rPr lang="en-GB" b="1" dirty="0">
                <a:highlight>
                  <a:srgbClr val="FFFF00"/>
                </a:highlight>
                <a:latin typeface="Open Sans" panose="020B0606030504020204" pitchFamily="34" charset="0"/>
                <a:ea typeface="Open Sans" panose="020B0606030504020204" pitchFamily="34" charset="0"/>
                <a:cs typeface="Open Sans" panose="020B0606030504020204" pitchFamily="34" charset="0"/>
              </a:rPr>
              <a:t>gold-standard assay </a:t>
            </a:r>
            <a:r>
              <a:rPr lang="en-GB" dirty="0">
                <a:latin typeface="Open Sans" panose="020B0606030504020204" pitchFamily="34" charset="0"/>
                <a:ea typeface="Open Sans" panose="020B0606030504020204" pitchFamily="34" charset="0"/>
                <a:cs typeface="Open Sans" panose="020B0606030504020204" pitchFamily="34" charset="0"/>
              </a:rPr>
              <a:t>to assess cellular radiosensitisation</a:t>
            </a: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GB" dirty="0">
                <a:latin typeface="Open Sans" panose="020B0606030504020204" pitchFamily="34" charset="0"/>
                <a:ea typeface="Open Sans" panose="020B0606030504020204" pitchFamily="34" charset="0"/>
                <a:cs typeface="Open Sans" panose="020B0606030504020204" pitchFamily="34" charset="0"/>
              </a:rPr>
              <a:t>Clonogenic survival assay readout is cell reproductive death</a:t>
            </a: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GB" dirty="0">
                <a:solidFill>
                  <a:srgbClr val="040C28"/>
                </a:solidFill>
                <a:latin typeface="Google Sans"/>
              </a:rPr>
              <a:t>12 well plate d</a:t>
            </a:r>
            <a:r>
              <a:rPr lang="en-GB" b="0" i="0" dirty="0">
                <a:solidFill>
                  <a:srgbClr val="040C28"/>
                </a:solidFill>
                <a:effectLst/>
                <a:latin typeface="Google Sans"/>
              </a:rPr>
              <a:t>imensions:</a:t>
            </a:r>
          </a:p>
          <a:p>
            <a:r>
              <a:rPr lang="en-GB" b="0" i="0" dirty="0">
                <a:solidFill>
                  <a:srgbClr val="040C28"/>
                </a:solidFill>
                <a:effectLst/>
                <a:latin typeface="Google Sans"/>
              </a:rPr>
              <a:t>Length: 127.76 +/- 0.15 mm width: 85.48 +/- 0.15 mm </a:t>
            </a:r>
          </a:p>
          <a:p>
            <a:r>
              <a:rPr lang="en-GB" dirty="0">
                <a:solidFill>
                  <a:srgbClr val="040C28"/>
                </a:solidFill>
                <a:latin typeface="Google Sans"/>
              </a:rPr>
              <a:t>Depth: 20 mm (10 mm covered in liquid media)</a:t>
            </a:r>
            <a:endParaRPr lang="en-GB" dirty="0"/>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endParaRPr lang="en-GB"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4EA71672-2A6F-A4F3-2F5C-52B69CC3EABF}"/>
              </a:ext>
            </a:extLst>
          </p:cNvPr>
          <p:cNvSpPr txBox="1"/>
          <p:nvPr/>
        </p:nvSpPr>
        <p:spPr>
          <a:xfrm>
            <a:off x="8045718" y="5299842"/>
            <a:ext cx="2453107" cy="369332"/>
          </a:xfrm>
          <a:prstGeom prst="rect">
            <a:avLst/>
          </a:prstGeom>
          <a:noFill/>
        </p:spPr>
        <p:txBody>
          <a:bodyPr wrap="none" rtlCol="0">
            <a:spAutoFit/>
          </a:bodyPr>
          <a:lstStyle/>
          <a:p>
            <a:r>
              <a:rPr lang="en-GB" dirty="0">
                <a:latin typeface="Open Sans" panose="020B0606030504020204" pitchFamily="34" charset="0"/>
                <a:ea typeface="Open Sans" panose="020B0606030504020204" pitchFamily="34" charset="0"/>
                <a:cs typeface="Open Sans" panose="020B0606030504020204" pitchFamily="34" charset="0"/>
              </a:rPr>
              <a:t>Polystyrene scaffolds</a:t>
            </a:r>
          </a:p>
        </p:txBody>
      </p:sp>
      <p:pic>
        <p:nvPicPr>
          <p:cNvPr id="17" name="Picture 16">
            <a:extLst>
              <a:ext uri="{FF2B5EF4-FFF2-40B4-BE49-F238E27FC236}">
                <a16:creationId xmlns:a16="http://schemas.microsoft.com/office/drawing/2014/main" id="{4BC1B519-D516-FBD4-7D49-3EA421A837E1}"/>
              </a:ext>
            </a:extLst>
          </p:cNvPr>
          <p:cNvPicPr>
            <a:picLocks noChangeAspect="1"/>
          </p:cNvPicPr>
          <p:nvPr/>
        </p:nvPicPr>
        <p:blipFill>
          <a:blip r:embed="rId6"/>
          <a:stretch>
            <a:fillRect/>
          </a:stretch>
        </p:blipFill>
        <p:spPr>
          <a:xfrm>
            <a:off x="10654269" y="6042746"/>
            <a:ext cx="1445822" cy="551499"/>
          </a:xfrm>
          <a:prstGeom prst="rect">
            <a:avLst/>
          </a:prstGeom>
        </p:spPr>
      </p:pic>
      <p:pic>
        <p:nvPicPr>
          <p:cNvPr id="12" name="Picture 11">
            <a:extLst>
              <a:ext uri="{FF2B5EF4-FFF2-40B4-BE49-F238E27FC236}">
                <a16:creationId xmlns:a16="http://schemas.microsoft.com/office/drawing/2014/main" id="{3873CE1A-151E-21BB-0276-800295451141}"/>
              </a:ext>
            </a:extLst>
          </p:cNvPr>
          <p:cNvPicPr>
            <a:picLocks noChangeAspect="1"/>
          </p:cNvPicPr>
          <p:nvPr/>
        </p:nvPicPr>
        <p:blipFill>
          <a:blip r:embed="rId7"/>
          <a:stretch>
            <a:fillRect/>
          </a:stretch>
        </p:blipFill>
        <p:spPr>
          <a:xfrm>
            <a:off x="1" y="11096"/>
            <a:ext cx="1350932" cy="675467"/>
          </a:xfrm>
          <a:prstGeom prst="rect">
            <a:avLst/>
          </a:prstGeom>
        </p:spPr>
      </p:pic>
      <p:sp>
        <p:nvSpPr>
          <p:cNvPr id="18" name="TextBox 17">
            <a:extLst>
              <a:ext uri="{FF2B5EF4-FFF2-40B4-BE49-F238E27FC236}">
                <a16:creationId xmlns:a16="http://schemas.microsoft.com/office/drawing/2014/main" id="{E89BCFBD-7836-2715-C12D-157760A908D6}"/>
              </a:ext>
            </a:extLst>
          </p:cNvPr>
          <p:cNvSpPr txBox="1"/>
          <p:nvPr/>
        </p:nvSpPr>
        <p:spPr>
          <a:xfrm>
            <a:off x="5900422" y="912170"/>
            <a:ext cx="6743700" cy="646331"/>
          </a:xfrm>
          <a:prstGeom prst="rect">
            <a:avLst/>
          </a:prstGeom>
          <a:noFill/>
        </p:spPr>
        <p:txBody>
          <a:bodyPr wrap="square">
            <a:spAutoFit/>
          </a:bodyPr>
          <a:lstStyle/>
          <a:p>
            <a:pPr algn="ctr"/>
            <a:r>
              <a:rPr lang="en-GB" sz="1800" b="1" dirty="0">
                <a:solidFill>
                  <a:srgbClr val="002060"/>
                </a:solidFill>
                <a:latin typeface="+mn-lt"/>
                <a:ea typeface="Open Sans" panose="020B0606030504020204" pitchFamily="34" charset="0"/>
                <a:cs typeface="Open Sans" panose="020B0606030504020204" pitchFamily="34" charset="0"/>
              </a:rPr>
              <a:t>Comparing the response to different treatment modalities will require clonogenic survival assays</a:t>
            </a:r>
            <a:endParaRPr lang="en-GB" dirty="0"/>
          </a:p>
        </p:txBody>
      </p:sp>
      <p:pic>
        <p:nvPicPr>
          <p:cNvPr id="5" name="Picture 4">
            <a:extLst>
              <a:ext uri="{FF2B5EF4-FFF2-40B4-BE49-F238E27FC236}">
                <a16:creationId xmlns:a16="http://schemas.microsoft.com/office/drawing/2014/main" id="{0B140FB7-3798-0322-AFA5-37891ABBE5C9}"/>
              </a:ext>
            </a:extLst>
          </p:cNvPr>
          <p:cNvPicPr>
            <a:picLocks noChangeAspect="1"/>
          </p:cNvPicPr>
          <p:nvPr/>
        </p:nvPicPr>
        <p:blipFill>
          <a:blip r:embed="rId8"/>
          <a:stretch>
            <a:fillRect/>
          </a:stretch>
        </p:blipFill>
        <p:spPr>
          <a:xfrm>
            <a:off x="3110502" y="5394576"/>
            <a:ext cx="2133406" cy="1296340"/>
          </a:xfrm>
          <a:prstGeom prst="rect">
            <a:avLst/>
          </a:prstGeom>
        </p:spPr>
      </p:pic>
      <p:pic>
        <p:nvPicPr>
          <p:cNvPr id="6" name="Picture 5">
            <a:extLst>
              <a:ext uri="{FF2B5EF4-FFF2-40B4-BE49-F238E27FC236}">
                <a16:creationId xmlns:a16="http://schemas.microsoft.com/office/drawing/2014/main" id="{11A327B7-8508-D47E-E2DA-DEF1E399853E}"/>
              </a:ext>
            </a:extLst>
          </p:cNvPr>
          <p:cNvPicPr>
            <a:picLocks noChangeAspect="1"/>
          </p:cNvPicPr>
          <p:nvPr/>
        </p:nvPicPr>
        <p:blipFill>
          <a:blip r:embed="rId9"/>
          <a:stretch>
            <a:fillRect/>
          </a:stretch>
        </p:blipFill>
        <p:spPr>
          <a:xfrm>
            <a:off x="1464784" y="5484508"/>
            <a:ext cx="1513504" cy="1007168"/>
          </a:xfrm>
          <a:prstGeom prst="rect">
            <a:avLst/>
          </a:prstGeom>
        </p:spPr>
      </p:pic>
      <p:pic>
        <p:nvPicPr>
          <p:cNvPr id="7" name="Picture 6">
            <a:extLst>
              <a:ext uri="{FF2B5EF4-FFF2-40B4-BE49-F238E27FC236}">
                <a16:creationId xmlns:a16="http://schemas.microsoft.com/office/drawing/2014/main" id="{09B6F7F1-AC1E-A7F6-AA7A-A485DC9D3817}"/>
              </a:ext>
            </a:extLst>
          </p:cNvPr>
          <p:cNvPicPr>
            <a:picLocks noChangeAspect="1"/>
          </p:cNvPicPr>
          <p:nvPr/>
        </p:nvPicPr>
        <p:blipFill>
          <a:blip r:embed="rId10"/>
          <a:stretch>
            <a:fillRect/>
          </a:stretch>
        </p:blipFill>
        <p:spPr>
          <a:xfrm>
            <a:off x="5376122" y="5759670"/>
            <a:ext cx="2580148" cy="777839"/>
          </a:xfrm>
          <a:prstGeom prst="rect">
            <a:avLst/>
          </a:prstGeom>
        </p:spPr>
      </p:pic>
    </p:spTree>
    <p:extLst>
      <p:ext uri="{BB962C8B-B14F-4D97-AF65-F5344CB8AC3E}">
        <p14:creationId xmlns:p14="http://schemas.microsoft.com/office/powerpoint/2010/main" val="320976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11241" fill="hold"/>
                                        <p:tgtEl>
                                          <p:spTgt spid="39"/>
                                        </p:tgtEl>
                                      </p:cBhvr>
                                    </p:cmd>
                                  </p:childTnLst>
                                </p:cTn>
                              </p:par>
                              <p:par>
                                <p:cTn id="9" presetID="10"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39"/>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9"/>
                                        </p:tgtEl>
                                      </p:cBhvr>
                                    </p:cmd>
                                  </p:childTnLst>
                                </p:cTn>
                              </p:par>
                            </p:childTnLst>
                          </p:cTn>
                        </p:par>
                      </p:childTnLst>
                    </p:cTn>
                  </p:par>
                </p:childTnLst>
              </p:cTn>
              <p:nextCondLst>
                <p:cond evt="onClick" delay="0">
                  <p:tgtEl>
                    <p:spTgt spid="39"/>
                  </p:tgtEl>
                </p:cond>
              </p:nextCondLst>
            </p:seq>
            <p:video>
              <p:cMediaNode vol="0">
                <p:cTn id="17" repeatCount="indefinite" fill="hold" display="0">
                  <p:stCondLst>
                    <p:cond delay="indefinite"/>
                  </p:stCondLst>
                </p:cTn>
                <p:tgtEl>
                  <p:spTgt spid="39"/>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he most common and aggressive brain tumour: glioblastoma multiforme (GBM)">
            <a:extLst>
              <a:ext uri="{FF2B5EF4-FFF2-40B4-BE49-F238E27FC236}">
                <a16:creationId xmlns:a16="http://schemas.microsoft.com/office/drawing/2014/main" id="{36441476-2E19-475A-9993-8881F9415C2E}"/>
              </a:ext>
            </a:extLst>
          </p:cNvPr>
          <p:cNvSpPr txBox="1">
            <a:spLocks/>
          </p:cNvSpPr>
          <p:nvPr/>
        </p:nvSpPr>
        <p:spPr>
          <a:xfrm>
            <a:off x="322360" y="-50785"/>
            <a:ext cx="11156125" cy="1150659"/>
          </a:xfrm>
          <a:prstGeom prst="rect">
            <a:avLst/>
          </a:prstGeom>
        </p:spPr>
        <p:txBody>
          <a:bodyPr vert="horz" lIns="91440" tIns="45720" rIns="91440" bIns="45720" rtlCol="0" anchor="ctr">
            <a:noAutofit/>
          </a:bodyPr>
          <a:lstStyle>
            <a:lvl1pPr algn="ctr" defTabSz="344677" rtl="0" eaLnBrk="1" latinLnBrk="0" hangingPunct="1">
              <a:lnSpc>
                <a:spcPct val="90000"/>
              </a:lnSpc>
              <a:spcBef>
                <a:spcPct val="0"/>
              </a:spcBef>
              <a:buNone/>
              <a:defRPr sz="4719" kern="1200">
                <a:solidFill>
                  <a:schemeClr val="tx1"/>
                </a:solidFill>
                <a:latin typeface="+mj-lt"/>
                <a:ea typeface="+mj-ea"/>
                <a:cs typeface="+mj-cs"/>
              </a:defRPr>
            </a:lvl1pPr>
          </a:lstStyle>
          <a:p>
            <a:r>
              <a:rPr lang="en-GB" sz="24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Clonogenic Survival Assay</a:t>
            </a:r>
            <a:endParaRPr lang="en-US" sz="24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Content Placeholder 2">
            <a:extLst>
              <a:ext uri="{FF2B5EF4-FFF2-40B4-BE49-F238E27FC236}">
                <a16:creationId xmlns:a16="http://schemas.microsoft.com/office/drawing/2014/main" id="{36F4B60A-3C7C-4DAA-9AA5-8578E462A5C3}"/>
              </a:ext>
            </a:extLst>
          </p:cNvPr>
          <p:cNvSpPr txBox="1">
            <a:spLocks/>
          </p:cNvSpPr>
          <p:nvPr/>
        </p:nvSpPr>
        <p:spPr>
          <a:xfrm>
            <a:off x="-29611" y="6583593"/>
            <a:ext cx="6953900" cy="3945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FontTx/>
              <a:buNone/>
            </a:pPr>
            <a:b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b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6. Gomez-Roman n </a:t>
            </a:r>
            <a:r>
              <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rPr>
              <a:t>et al</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(2017). A novel 3D human glioblastoma cell culture system for modeling drug and radiation responses. </a:t>
            </a:r>
            <a:r>
              <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rPr>
              <a:t>Neuro-Oncology</a:t>
            </a:r>
            <a:r>
              <a:rPr lang="en-US" sz="600" dirty="0">
                <a:solidFill>
                  <a:srgbClr val="002060"/>
                </a:solidFill>
                <a:latin typeface="Open Sans" panose="020B0606030504020204" pitchFamily="34" charset="0"/>
                <a:ea typeface="Open Sans" panose="020B0606030504020204" pitchFamily="34" charset="0"/>
                <a:cs typeface="Open Sans" panose="020B0606030504020204" pitchFamily="34" charset="0"/>
              </a:rPr>
              <a:t>, 19(2):229-241.</a:t>
            </a:r>
            <a:endParaRPr lang="en-US" sz="600" i="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a:p>
            <a:pPr marL="0" indent="0" algn="just">
              <a:lnSpc>
                <a:spcPct val="100000"/>
              </a:lnSpc>
              <a:spcBef>
                <a:spcPts val="0"/>
              </a:spcBef>
              <a:buFontTx/>
              <a:buNone/>
            </a:pPr>
            <a:endParaRPr lang="en-US" sz="800" b="1"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 name="Picture 2" descr="A picture containing water, boat&#10;&#10;Description automatically generated">
            <a:extLst>
              <a:ext uri="{FF2B5EF4-FFF2-40B4-BE49-F238E27FC236}">
                <a16:creationId xmlns:a16="http://schemas.microsoft.com/office/drawing/2014/main" id="{279AEFE7-65D6-4CE7-561F-0FE3A01FACD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480015" y="1053962"/>
            <a:ext cx="1614960" cy="1150659"/>
          </a:xfrm>
          <a:prstGeom prst="rect">
            <a:avLst/>
          </a:prstGeom>
        </p:spPr>
      </p:pic>
      <p:pic>
        <p:nvPicPr>
          <p:cNvPr id="11" name="Picture 10" descr="A close-up of a logo&#10;&#10;Description automatically generated with low confidence">
            <a:extLst>
              <a:ext uri="{FF2B5EF4-FFF2-40B4-BE49-F238E27FC236}">
                <a16:creationId xmlns:a16="http://schemas.microsoft.com/office/drawing/2014/main" id="{137E1DE5-5AEB-902C-E695-9AA4E983A587}"/>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374585" y="2383033"/>
            <a:ext cx="598209" cy="1037544"/>
          </a:xfrm>
          <a:prstGeom prst="rect">
            <a:avLst/>
          </a:prstGeom>
        </p:spPr>
      </p:pic>
      <p:cxnSp>
        <p:nvCxnSpPr>
          <p:cNvPr id="46" name="Straight Arrow Connector 45">
            <a:extLst>
              <a:ext uri="{FF2B5EF4-FFF2-40B4-BE49-F238E27FC236}">
                <a16:creationId xmlns:a16="http://schemas.microsoft.com/office/drawing/2014/main" id="{AA37BB5B-9303-A3C4-2023-9BB5238BE67B}"/>
              </a:ext>
            </a:extLst>
          </p:cNvPr>
          <p:cNvCxnSpPr>
            <a:cxnSpLocks/>
          </p:cNvCxnSpPr>
          <p:nvPr/>
        </p:nvCxnSpPr>
        <p:spPr>
          <a:xfrm>
            <a:off x="2094975" y="2204621"/>
            <a:ext cx="383146" cy="425545"/>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67420C02-AAD2-D51E-1ED5-6D7E14CE693E}"/>
              </a:ext>
            </a:extLst>
          </p:cNvPr>
          <p:cNvSpPr/>
          <p:nvPr/>
        </p:nvSpPr>
        <p:spPr>
          <a:xfrm>
            <a:off x="4326855" y="2383033"/>
            <a:ext cx="714704" cy="716176"/>
          </a:xfrm>
          <a:prstGeom prst="ellipse">
            <a:avLst/>
          </a:prstGeom>
          <a:pattFill prst="pct5">
            <a:fgClr>
              <a:schemeClr val="accent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 77">
            <a:extLst>
              <a:ext uri="{FF2B5EF4-FFF2-40B4-BE49-F238E27FC236}">
                <a16:creationId xmlns:a16="http://schemas.microsoft.com/office/drawing/2014/main" id="{30EB1534-65B3-40CC-127F-E3A94049BCCC}"/>
              </a:ext>
            </a:extLst>
          </p:cNvPr>
          <p:cNvSpPr/>
          <p:nvPr/>
        </p:nvSpPr>
        <p:spPr>
          <a:xfrm>
            <a:off x="5219293" y="2383033"/>
            <a:ext cx="714704" cy="716176"/>
          </a:xfrm>
          <a:prstGeom prst="ellipse">
            <a:avLst/>
          </a:prstGeom>
          <a:pattFill prst="pct20">
            <a:fgClr>
              <a:schemeClr val="accent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9" name="Oval 78">
            <a:extLst>
              <a:ext uri="{FF2B5EF4-FFF2-40B4-BE49-F238E27FC236}">
                <a16:creationId xmlns:a16="http://schemas.microsoft.com/office/drawing/2014/main" id="{B24223DD-55DE-2E64-D9EB-B80B5C850444}"/>
              </a:ext>
            </a:extLst>
          </p:cNvPr>
          <p:cNvSpPr/>
          <p:nvPr/>
        </p:nvSpPr>
        <p:spPr>
          <a:xfrm>
            <a:off x="6111731" y="2383033"/>
            <a:ext cx="714704" cy="716176"/>
          </a:xfrm>
          <a:prstGeom prst="ellipse">
            <a:avLst/>
          </a:prstGeom>
          <a:pattFill prst="pct25">
            <a:fgClr>
              <a:schemeClr val="accent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0" name="Oval 79">
            <a:extLst>
              <a:ext uri="{FF2B5EF4-FFF2-40B4-BE49-F238E27FC236}">
                <a16:creationId xmlns:a16="http://schemas.microsoft.com/office/drawing/2014/main" id="{FF726FD5-89C9-F565-2FC0-20F7DFEA18E3}"/>
              </a:ext>
            </a:extLst>
          </p:cNvPr>
          <p:cNvSpPr/>
          <p:nvPr/>
        </p:nvSpPr>
        <p:spPr>
          <a:xfrm>
            <a:off x="7004169" y="2383033"/>
            <a:ext cx="714704" cy="716176"/>
          </a:xfrm>
          <a:prstGeom prst="ellipse">
            <a:avLst/>
          </a:prstGeom>
          <a:pattFill prst="pct50">
            <a:fgClr>
              <a:schemeClr val="accent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1" name="Straight Arrow Connector 80">
            <a:extLst>
              <a:ext uri="{FF2B5EF4-FFF2-40B4-BE49-F238E27FC236}">
                <a16:creationId xmlns:a16="http://schemas.microsoft.com/office/drawing/2014/main" id="{E94C95BA-90F2-7562-7A12-2B9D943E65A4}"/>
              </a:ext>
            </a:extLst>
          </p:cNvPr>
          <p:cNvCxnSpPr>
            <a:cxnSpLocks/>
          </p:cNvCxnSpPr>
          <p:nvPr/>
        </p:nvCxnSpPr>
        <p:spPr>
          <a:xfrm>
            <a:off x="2960193" y="2785607"/>
            <a:ext cx="1309091" cy="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16A62B81-3710-6A43-4BDB-1073D4ECBC7D}"/>
              </a:ext>
            </a:extLst>
          </p:cNvPr>
          <p:cNvSpPr txBox="1"/>
          <p:nvPr/>
        </p:nvSpPr>
        <p:spPr>
          <a:xfrm>
            <a:off x="4421445" y="3096220"/>
            <a:ext cx="535724" cy="369332"/>
          </a:xfrm>
          <a:prstGeom prst="rect">
            <a:avLst/>
          </a:prstGeom>
          <a:noFill/>
        </p:spPr>
        <p:txBody>
          <a:bodyPr wrap="none" rtlCol="0">
            <a:spAutoFit/>
          </a:bodyPr>
          <a:lstStyle/>
          <a:p>
            <a:r>
              <a:rPr lang="en-GB" dirty="0"/>
              <a:t>250</a:t>
            </a:r>
          </a:p>
        </p:txBody>
      </p:sp>
      <p:sp>
        <p:nvSpPr>
          <p:cNvPr id="83" name="TextBox 82">
            <a:extLst>
              <a:ext uri="{FF2B5EF4-FFF2-40B4-BE49-F238E27FC236}">
                <a16:creationId xmlns:a16="http://schemas.microsoft.com/office/drawing/2014/main" id="{DD4F1E33-8DA1-79E5-4434-833643FAFB61}"/>
              </a:ext>
            </a:extLst>
          </p:cNvPr>
          <p:cNvSpPr txBox="1"/>
          <p:nvPr/>
        </p:nvSpPr>
        <p:spPr>
          <a:xfrm>
            <a:off x="5308783" y="3080238"/>
            <a:ext cx="535724" cy="369332"/>
          </a:xfrm>
          <a:prstGeom prst="rect">
            <a:avLst/>
          </a:prstGeom>
          <a:noFill/>
        </p:spPr>
        <p:txBody>
          <a:bodyPr wrap="none" rtlCol="0">
            <a:spAutoFit/>
          </a:bodyPr>
          <a:lstStyle/>
          <a:p>
            <a:r>
              <a:rPr lang="en-GB" dirty="0"/>
              <a:t>250</a:t>
            </a:r>
          </a:p>
        </p:txBody>
      </p:sp>
      <p:sp>
        <p:nvSpPr>
          <p:cNvPr id="85" name="TextBox 84">
            <a:extLst>
              <a:ext uri="{FF2B5EF4-FFF2-40B4-BE49-F238E27FC236}">
                <a16:creationId xmlns:a16="http://schemas.microsoft.com/office/drawing/2014/main" id="{D0A649CF-60B8-1FD9-0356-07DF6497D7D2}"/>
              </a:ext>
            </a:extLst>
          </p:cNvPr>
          <p:cNvSpPr txBox="1"/>
          <p:nvPr/>
        </p:nvSpPr>
        <p:spPr>
          <a:xfrm>
            <a:off x="6196121" y="3099671"/>
            <a:ext cx="535724" cy="369332"/>
          </a:xfrm>
          <a:prstGeom prst="rect">
            <a:avLst/>
          </a:prstGeom>
          <a:noFill/>
        </p:spPr>
        <p:txBody>
          <a:bodyPr wrap="none" rtlCol="0">
            <a:spAutoFit/>
          </a:bodyPr>
          <a:lstStyle/>
          <a:p>
            <a:r>
              <a:rPr lang="en-GB" dirty="0"/>
              <a:t>750</a:t>
            </a:r>
          </a:p>
        </p:txBody>
      </p:sp>
      <p:sp>
        <p:nvSpPr>
          <p:cNvPr id="86" name="TextBox 85">
            <a:extLst>
              <a:ext uri="{FF2B5EF4-FFF2-40B4-BE49-F238E27FC236}">
                <a16:creationId xmlns:a16="http://schemas.microsoft.com/office/drawing/2014/main" id="{36355187-F866-C320-DE14-C8526B96E98D}"/>
              </a:ext>
            </a:extLst>
          </p:cNvPr>
          <p:cNvSpPr txBox="1"/>
          <p:nvPr/>
        </p:nvSpPr>
        <p:spPr>
          <a:xfrm>
            <a:off x="7066320" y="3067731"/>
            <a:ext cx="652743" cy="369332"/>
          </a:xfrm>
          <a:prstGeom prst="rect">
            <a:avLst/>
          </a:prstGeom>
          <a:noFill/>
        </p:spPr>
        <p:txBody>
          <a:bodyPr wrap="none" rtlCol="0">
            <a:spAutoFit/>
          </a:bodyPr>
          <a:lstStyle/>
          <a:p>
            <a:r>
              <a:rPr lang="en-GB" dirty="0"/>
              <a:t>1250</a:t>
            </a:r>
          </a:p>
        </p:txBody>
      </p:sp>
      <p:sp>
        <p:nvSpPr>
          <p:cNvPr id="82" name="TextBox 81">
            <a:extLst>
              <a:ext uri="{FF2B5EF4-FFF2-40B4-BE49-F238E27FC236}">
                <a16:creationId xmlns:a16="http://schemas.microsoft.com/office/drawing/2014/main" id="{1C4E2CC9-9BF9-2F21-9B70-417983D64C3C}"/>
              </a:ext>
            </a:extLst>
          </p:cNvPr>
          <p:cNvSpPr txBox="1"/>
          <p:nvPr/>
        </p:nvSpPr>
        <p:spPr>
          <a:xfrm>
            <a:off x="826912" y="2676726"/>
            <a:ext cx="1628972" cy="369332"/>
          </a:xfrm>
          <a:prstGeom prst="rect">
            <a:avLst/>
          </a:prstGeom>
          <a:noFill/>
        </p:spPr>
        <p:txBody>
          <a:bodyPr wrap="none" rtlCol="0">
            <a:spAutoFit/>
          </a:bodyPr>
          <a:lstStyle/>
          <a:p>
            <a:r>
              <a:rPr lang="en-GB" dirty="0"/>
              <a:t>Cell suspension</a:t>
            </a:r>
          </a:p>
        </p:txBody>
      </p:sp>
      <p:sp>
        <p:nvSpPr>
          <p:cNvPr id="87" name="TextBox 86">
            <a:extLst>
              <a:ext uri="{FF2B5EF4-FFF2-40B4-BE49-F238E27FC236}">
                <a16:creationId xmlns:a16="http://schemas.microsoft.com/office/drawing/2014/main" id="{5FB65268-CEFB-4E15-688C-C3DBC388F399}"/>
              </a:ext>
            </a:extLst>
          </p:cNvPr>
          <p:cNvSpPr txBox="1"/>
          <p:nvPr/>
        </p:nvSpPr>
        <p:spPr>
          <a:xfrm>
            <a:off x="2107061" y="1927282"/>
            <a:ext cx="1844773" cy="430887"/>
          </a:xfrm>
          <a:prstGeom prst="rect">
            <a:avLst/>
          </a:prstGeom>
          <a:noFill/>
        </p:spPr>
        <p:txBody>
          <a:bodyPr wrap="square" rtlCol="0">
            <a:spAutoFit/>
          </a:bodyPr>
          <a:lstStyle/>
          <a:p>
            <a:r>
              <a:rPr lang="en-GB" sz="1100" dirty="0"/>
              <a:t>+ enzymatic digestion (cell membrane proteins)</a:t>
            </a:r>
          </a:p>
        </p:txBody>
      </p:sp>
      <p:sp>
        <p:nvSpPr>
          <p:cNvPr id="88" name="TextBox 87">
            <a:extLst>
              <a:ext uri="{FF2B5EF4-FFF2-40B4-BE49-F238E27FC236}">
                <a16:creationId xmlns:a16="http://schemas.microsoft.com/office/drawing/2014/main" id="{E3548D9F-A4FE-7461-6BBF-4F57D47AB88F}"/>
              </a:ext>
            </a:extLst>
          </p:cNvPr>
          <p:cNvSpPr txBox="1"/>
          <p:nvPr/>
        </p:nvSpPr>
        <p:spPr>
          <a:xfrm>
            <a:off x="670981" y="686017"/>
            <a:ext cx="1246047" cy="369332"/>
          </a:xfrm>
          <a:prstGeom prst="rect">
            <a:avLst/>
          </a:prstGeom>
          <a:noFill/>
        </p:spPr>
        <p:txBody>
          <a:bodyPr wrap="none" rtlCol="0">
            <a:spAutoFit/>
          </a:bodyPr>
          <a:lstStyle/>
          <a:p>
            <a:r>
              <a:rPr lang="en-GB" dirty="0"/>
              <a:t>Cell culture</a:t>
            </a:r>
          </a:p>
        </p:txBody>
      </p:sp>
      <p:sp>
        <p:nvSpPr>
          <p:cNvPr id="90" name="TextBox 89">
            <a:extLst>
              <a:ext uri="{FF2B5EF4-FFF2-40B4-BE49-F238E27FC236}">
                <a16:creationId xmlns:a16="http://schemas.microsoft.com/office/drawing/2014/main" id="{1E8B8AA2-9011-EBDE-5ECE-708ED2730796}"/>
              </a:ext>
            </a:extLst>
          </p:cNvPr>
          <p:cNvSpPr txBox="1"/>
          <p:nvPr/>
        </p:nvSpPr>
        <p:spPr>
          <a:xfrm>
            <a:off x="2960193" y="2465643"/>
            <a:ext cx="1287532" cy="369332"/>
          </a:xfrm>
          <a:prstGeom prst="rect">
            <a:avLst/>
          </a:prstGeom>
          <a:noFill/>
        </p:spPr>
        <p:txBody>
          <a:bodyPr wrap="none" rtlCol="0">
            <a:spAutoFit/>
          </a:bodyPr>
          <a:lstStyle/>
          <a:p>
            <a:r>
              <a:rPr lang="en-GB" dirty="0"/>
              <a:t>Seed dishes</a:t>
            </a:r>
          </a:p>
        </p:txBody>
      </p:sp>
      <p:sp>
        <p:nvSpPr>
          <p:cNvPr id="92" name="TextBox 91">
            <a:extLst>
              <a:ext uri="{FF2B5EF4-FFF2-40B4-BE49-F238E27FC236}">
                <a16:creationId xmlns:a16="http://schemas.microsoft.com/office/drawing/2014/main" id="{F7E087A0-4EFF-90EE-C58A-7522BC31574C}"/>
              </a:ext>
            </a:extLst>
          </p:cNvPr>
          <p:cNvSpPr txBox="1"/>
          <p:nvPr/>
        </p:nvSpPr>
        <p:spPr>
          <a:xfrm>
            <a:off x="2636709" y="3092774"/>
            <a:ext cx="1770036" cy="369332"/>
          </a:xfrm>
          <a:prstGeom prst="rect">
            <a:avLst/>
          </a:prstGeom>
          <a:noFill/>
        </p:spPr>
        <p:txBody>
          <a:bodyPr wrap="none" rtlCol="0">
            <a:spAutoFit/>
          </a:bodyPr>
          <a:lstStyle/>
          <a:p>
            <a:r>
              <a:rPr lang="en-GB" dirty="0"/>
              <a:t>No. cells seeded:</a:t>
            </a:r>
          </a:p>
        </p:txBody>
      </p:sp>
      <p:cxnSp>
        <p:nvCxnSpPr>
          <p:cNvPr id="93" name="Straight Arrow Connector 92">
            <a:extLst>
              <a:ext uri="{FF2B5EF4-FFF2-40B4-BE49-F238E27FC236}">
                <a16:creationId xmlns:a16="http://schemas.microsoft.com/office/drawing/2014/main" id="{5F6CA85F-9DEB-21D8-239B-DD2B6742EA74}"/>
              </a:ext>
            </a:extLst>
          </p:cNvPr>
          <p:cNvCxnSpPr>
            <a:cxnSpLocks/>
          </p:cNvCxnSpPr>
          <p:nvPr/>
        </p:nvCxnSpPr>
        <p:spPr>
          <a:xfrm>
            <a:off x="4684207" y="3449570"/>
            <a:ext cx="0" cy="46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A1872999-6081-84D9-78AE-0E132F022A30}"/>
              </a:ext>
            </a:extLst>
          </p:cNvPr>
          <p:cNvCxnSpPr>
            <a:cxnSpLocks/>
          </p:cNvCxnSpPr>
          <p:nvPr/>
        </p:nvCxnSpPr>
        <p:spPr>
          <a:xfrm>
            <a:off x="5576645" y="3449570"/>
            <a:ext cx="0" cy="46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C9943F07-064F-EADC-2E45-EDFCD42A12F7}"/>
              </a:ext>
            </a:extLst>
          </p:cNvPr>
          <p:cNvCxnSpPr>
            <a:cxnSpLocks/>
          </p:cNvCxnSpPr>
          <p:nvPr/>
        </p:nvCxnSpPr>
        <p:spPr>
          <a:xfrm>
            <a:off x="6463983" y="3449570"/>
            <a:ext cx="0" cy="46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1D1A04A-AD83-3CBD-8D5C-B90A0BD39CEC}"/>
              </a:ext>
            </a:extLst>
          </p:cNvPr>
          <p:cNvCxnSpPr>
            <a:cxnSpLocks/>
          </p:cNvCxnSpPr>
          <p:nvPr/>
        </p:nvCxnSpPr>
        <p:spPr>
          <a:xfrm>
            <a:off x="7373115" y="3449570"/>
            <a:ext cx="0" cy="46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2C7120D9-9205-2077-7C8C-A5539BCDEB89}"/>
              </a:ext>
            </a:extLst>
          </p:cNvPr>
          <p:cNvSpPr txBox="1"/>
          <p:nvPr/>
        </p:nvSpPr>
        <p:spPr>
          <a:xfrm>
            <a:off x="1917028" y="5384654"/>
            <a:ext cx="6021200" cy="923330"/>
          </a:xfrm>
          <a:prstGeom prst="rect">
            <a:avLst/>
          </a:prstGeom>
          <a:noFill/>
        </p:spPr>
        <p:txBody>
          <a:bodyPr wrap="none" rtlCol="0">
            <a:spAutoFit/>
          </a:bodyPr>
          <a:lstStyle/>
          <a:p>
            <a:r>
              <a:rPr lang="en-GB" dirty="0"/>
              <a:t>No. colonies counted:          40             32             36             25</a:t>
            </a:r>
          </a:p>
          <a:p>
            <a:r>
              <a:rPr lang="en-GB" dirty="0"/>
              <a:t>Plating efficiency:	              40%</a:t>
            </a:r>
          </a:p>
          <a:p>
            <a:r>
              <a:rPr lang="en-GB" dirty="0"/>
              <a:t>Surviving fraction:		             0.4            0.11         0.04</a:t>
            </a:r>
          </a:p>
        </p:txBody>
      </p:sp>
      <p:sp>
        <p:nvSpPr>
          <p:cNvPr id="98" name="Oval 97">
            <a:extLst>
              <a:ext uri="{FF2B5EF4-FFF2-40B4-BE49-F238E27FC236}">
                <a16:creationId xmlns:a16="http://schemas.microsoft.com/office/drawing/2014/main" id="{4E0B71CD-DF57-9C2E-1F90-76E45A14D1D4}"/>
              </a:ext>
            </a:extLst>
          </p:cNvPr>
          <p:cNvSpPr/>
          <p:nvPr/>
        </p:nvSpPr>
        <p:spPr>
          <a:xfrm>
            <a:off x="4326855" y="4625634"/>
            <a:ext cx="714704" cy="71617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9" name="Oval 98">
            <a:extLst>
              <a:ext uri="{FF2B5EF4-FFF2-40B4-BE49-F238E27FC236}">
                <a16:creationId xmlns:a16="http://schemas.microsoft.com/office/drawing/2014/main" id="{599DD562-3D2A-9A18-117C-1A2F8FEDC86A}"/>
              </a:ext>
            </a:extLst>
          </p:cNvPr>
          <p:cNvSpPr/>
          <p:nvPr/>
        </p:nvSpPr>
        <p:spPr>
          <a:xfrm>
            <a:off x="5219293" y="4625634"/>
            <a:ext cx="714704" cy="71617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0" name="Oval 99">
            <a:extLst>
              <a:ext uri="{FF2B5EF4-FFF2-40B4-BE49-F238E27FC236}">
                <a16:creationId xmlns:a16="http://schemas.microsoft.com/office/drawing/2014/main" id="{7640FC7E-98BE-DF26-86CF-0C91F7DBA65D}"/>
              </a:ext>
            </a:extLst>
          </p:cNvPr>
          <p:cNvSpPr/>
          <p:nvPr/>
        </p:nvSpPr>
        <p:spPr>
          <a:xfrm>
            <a:off x="6111731" y="4625634"/>
            <a:ext cx="714704" cy="71617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1" name="Oval 100">
            <a:extLst>
              <a:ext uri="{FF2B5EF4-FFF2-40B4-BE49-F238E27FC236}">
                <a16:creationId xmlns:a16="http://schemas.microsoft.com/office/drawing/2014/main" id="{54A9D06B-BFBB-61DC-2206-981E2DA5AB14}"/>
              </a:ext>
            </a:extLst>
          </p:cNvPr>
          <p:cNvSpPr/>
          <p:nvPr/>
        </p:nvSpPr>
        <p:spPr>
          <a:xfrm>
            <a:off x="7004169" y="4625634"/>
            <a:ext cx="714704" cy="71617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6" name="Straight Arrow Connector 105">
            <a:extLst>
              <a:ext uri="{FF2B5EF4-FFF2-40B4-BE49-F238E27FC236}">
                <a16:creationId xmlns:a16="http://schemas.microsoft.com/office/drawing/2014/main" id="{01AAEE91-BC8E-453A-2B65-867740382232}"/>
              </a:ext>
            </a:extLst>
          </p:cNvPr>
          <p:cNvCxnSpPr>
            <a:cxnSpLocks/>
          </p:cNvCxnSpPr>
          <p:nvPr/>
        </p:nvCxnSpPr>
        <p:spPr>
          <a:xfrm>
            <a:off x="4689317" y="4337634"/>
            <a:ext cx="0" cy="28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5AD67D9E-49AF-A6E7-A435-D81B811D4193}"/>
              </a:ext>
            </a:extLst>
          </p:cNvPr>
          <p:cNvCxnSpPr>
            <a:cxnSpLocks/>
          </p:cNvCxnSpPr>
          <p:nvPr/>
        </p:nvCxnSpPr>
        <p:spPr>
          <a:xfrm>
            <a:off x="5581755" y="4337634"/>
            <a:ext cx="0" cy="28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45D523B2-2D76-F183-3554-A8CB31C290E8}"/>
              </a:ext>
            </a:extLst>
          </p:cNvPr>
          <p:cNvCxnSpPr>
            <a:cxnSpLocks/>
          </p:cNvCxnSpPr>
          <p:nvPr/>
        </p:nvCxnSpPr>
        <p:spPr>
          <a:xfrm>
            <a:off x="6469093" y="4337634"/>
            <a:ext cx="0" cy="28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BF8A0739-73AB-E73F-D3A5-7E8FEFDB8D4C}"/>
              </a:ext>
            </a:extLst>
          </p:cNvPr>
          <p:cNvCxnSpPr>
            <a:cxnSpLocks/>
          </p:cNvCxnSpPr>
          <p:nvPr/>
        </p:nvCxnSpPr>
        <p:spPr>
          <a:xfrm>
            <a:off x="7378225" y="4337634"/>
            <a:ext cx="0" cy="288000"/>
          </a:xfrm>
          <a:prstGeom prst="straightConnector1">
            <a:avLst/>
          </a:prstGeom>
          <a:ln w="254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EF4E6D2A-5ED4-4D6D-CE39-D2AFCEB74F62}"/>
              </a:ext>
            </a:extLst>
          </p:cNvPr>
          <p:cNvSpPr/>
          <p:nvPr/>
        </p:nvSpPr>
        <p:spPr>
          <a:xfrm>
            <a:off x="4326855" y="3990630"/>
            <a:ext cx="3467618" cy="3345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Incubate 2-3 weeks</a:t>
            </a:r>
          </a:p>
        </p:txBody>
      </p:sp>
      <p:sp>
        <p:nvSpPr>
          <p:cNvPr id="112" name="Oval 111">
            <a:extLst>
              <a:ext uri="{FF2B5EF4-FFF2-40B4-BE49-F238E27FC236}">
                <a16:creationId xmlns:a16="http://schemas.microsoft.com/office/drawing/2014/main" id="{7C683CF6-F0B3-20E9-7C73-F9BBBE18FE65}"/>
              </a:ext>
            </a:extLst>
          </p:cNvPr>
          <p:cNvSpPr/>
          <p:nvPr/>
        </p:nvSpPr>
        <p:spPr>
          <a:xfrm>
            <a:off x="4536267" y="47882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3" name="Oval 112">
            <a:extLst>
              <a:ext uri="{FF2B5EF4-FFF2-40B4-BE49-F238E27FC236}">
                <a16:creationId xmlns:a16="http://schemas.microsoft.com/office/drawing/2014/main" id="{F72459F7-C8B7-2A65-1E05-F21EA8B2FAE5}"/>
              </a:ext>
            </a:extLst>
          </p:cNvPr>
          <p:cNvSpPr/>
          <p:nvPr/>
        </p:nvSpPr>
        <p:spPr>
          <a:xfrm>
            <a:off x="4688667" y="49406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4" name="Oval 113">
            <a:extLst>
              <a:ext uri="{FF2B5EF4-FFF2-40B4-BE49-F238E27FC236}">
                <a16:creationId xmlns:a16="http://schemas.microsoft.com/office/drawing/2014/main" id="{05CE4CA6-EF6C-2AAE-E22A-AE49C122AE41}"/>
              </a:ext>
            </a:extLst>
          </p:cNvPr>
          <p:cNvSpPr/>
          <p:nvPr/>
        </p:nvSpPr>
        <p:spPr>
          <a:xfrm>
            <a:off x="4841067" y="50930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5" name="Oval 114">
            <a:extLst>
              <a:ext uri="{FF2B5EF4-FFF2-40B4-BE49-F238E27FC236}">
                <a16:creationId xmlns:a16="http://schemas.microsoft.com/office/drawing/2014/main" id="{80848E5E-4FDF-D885-D086-9ACB41ABAE51}"/>
              </a:ext>
            </a:extLst>
          </p:cNvPr>
          <p:cNvSpPr/>
          <p:nvPr/>
        </p:nvSpPr>
        <p:spPr>
          <a:xfrm>
            <a:off x="4597816" y="46679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6" name="Oval 115">
            <a:extLst>
              <a:ext uri="{FF2B5EF4-FFF2-40B4-BE49-F238E27FC236}">
                <a16:creationId xmlns:a16="http://schemas.microsoft.com/office/drawing/2014/main" id="{C2CCC19A-7205-B3F7-F78C-E830A3DF9658}"/>
              </a:ext>
            </a:extLst>
          </p:cNvPr>
          <p:cNvSpPr/>
          <p:nvPr/>
        </p:nvSpPr>
        <p:spPr>
          <a:xfrm>
            <a:off x="4750216" y="48203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7" name="Oval 116">
            <a:extLst>
              <a:ext uri="{FF2B5EF4-FFF2-40B4-BE49-F238E27FC236}">
                <a16:creationId xmlns:a16="http://schemas.microsoft.com/office/drawing/2014/main" id="{09BC19F9-3D77-855C-003D-1E9C9F777A9B}"/>
              </a:ext>
            </a:extLst>
          </p:cNvPr>
          <p:cNvSpPr/>
          <p:nvPr/>
        </p:nvSpPr>
        <p:spPr>
          <a:xfrm>
            <a:off x="4902616" y="49727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8" name="Oval 117">
            <a:extLst>
              <a:ext uri="{FF2B5EF4-FFF2-40B4-BE49-F238E27FC236}">
                <a16:creationId xmlns:a16="http://schemas.microsoft.com/office/drawing/2014/main" id="{08D8D36A-DBDD-75AC-FB9F-60729B07215C}"/>
              </a:ext>
            </a:extLst>
          </p:cNvPr>
          <p:cNvSpPr/>
          <p:nvPr/>
        </p:nvSpPr>
        <p:spPr>
          <a:xfrm>
            <a:off x="4424541" y="4852489"/>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9" name="Oval 118">
            <a:extLst>
              <a:ext uri="{FF2B5EF4-FFF2-40B4-BE49-F238E27FC236}">
                <a16:creationId xmlns:a16="http://schemas.microsoft.com/office/drawing/2014/main" id="{0BF64038-C67B-9E1B-2264-6C923DCE1360}"/>
              </a:ext>
            </a:extLst>
          </p:cNvPr>
          <p:cNvSpPr/>
          <p:nvPr/>
        </p:nvSpPr>
        <p:spPr>
          <a:xfrm>
            <a:off x="4576941" y="5004889"/>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0" name="Oval 119">
            <a:extLst>
              <a:ext uri="{FF2B5EF4-FFF2-40B4-BE49-F238E27FC236}">
                <a16:creationId xmlns:a16="http://schemas.microsoft.com/office/drawing/2014/main" id="{4A75D205-D8FB-26E4-8650-5AC16C9A539C}"/>
              </a:ext>
            </a:extLst>
          </p:cNvPr>
          <p:cNvSpPr/>
          <p:nvPr/>
        </p:nvSpPr>
        <p:spPr>
          <a:xfrm>
            <a:off x="4729341" y="5157289"/>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1" name="Oval 120">
            <a:extLst>
              <a:ext uri="{FF2B5EF4-FFF2-40B4-BE49-F238E27FC236}">
                <a16:creationId xmlns:a16="http://schemas.microsoft.com/office/drawing/2014/main" id="{FD7C9F2B-CC50-8BC5-DA05-AD08B7529AD5}"/>
              </a:ext>
            </a:extLst>
          </p:cNvPr>
          <p:cNvSpPr/>
          <p:nvPr/>
        </p:nvSpPr>
        <p:spPr>
          <a:xfrm>
            <a:off x="4434008" y="496032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2" name="Oval 121">
            <a:extLst>
              <a:ext uri="{FF2B5EF4-FFF2-40B4-BE49-F238E27FC236}">
                <a16:creationId xmlns:a16="http://schemas.microsoft.com/office/drawing/2014/main" id="{0A2C939F-A815-458B-2FA6-7F1FC5C4974D}"/>
              </a:ext>
            </a:extLst>
          </p:cNvPr>
          <p:cNvSpPr/>
          <p:nvPr/>
        </p:nvSpPr>
        <p:spPr>
          <a:xfrm>
            <a:off x="4672434" y="47882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3" name="Oval 122">
            <a:extLst>
              <a:ext uri="{FF2B5EF4-FFF2-40B4-BE49-F238E27FC236}">
                <a16:creationId xmlns:a16="http://schemas.microsoft.com/office/drawing/2014/main" id="{5347C096-2EBF-824C-A166-EB47D04D1BCC}"/>
              </a:ext>
            </a:extLst>
          </p:cNvPr>
          <p:cNvSpPr/>
          <p:nvPr/>
        </p:nvSpPr>
        <p:spPr>
          <a:xfrm>
            <a:off x="4559126" y="519087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4" name="Oval 123">
            <a:extLst>
              <a:ext uri="{FF2B5EF4-FFF2-40B4-BE49-F238E27FC236}">
                <a16:creationId xmlns:a16="http://schemas.microsoft.com/office/drawing/2014/main" id="{1595B2C4-4CD6-8903-EBD6-F124CBFBFA6C}"/>
              </a:ext>
            </a:extLst>
          </p:cNvPr>
          <p:cNvSpPr/>
          <p:nvPr/>
        </p:nvSpPr>
        <p:spPr>
          <a:xfrm>
            <a:off x="4850168" y="47882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5" name="Oval 124">
            <a:extLst>
              <a:ext uri="{FF2B5EF4-FFF2-40B4-BE49-F238E27FC236}">
                <a16:creationId xmlns:a16="http://schemas.microsoft.com/office/drawing/2014/main" id="{9FC04E05-68E3-2A52-4A51-CCCB6F06BD3B}"/>
              </a:ext>
            </a:extLst>
          </p:cNvPr>
          <p:cNvSpPr/>
          <p:nvPr/>
        </p:nvSpPr>
        <p:spPr>
          <a:xfrm>
            <a:off x="4513407" y="5071911"/>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6" name="Oval 125">
            <a:extLst>
              <a:ext uri="{FF2B5EF4-FFF2-40B4-BE49-F238E27FC236}">
                <a16:creationId xmlns:a16="http://schemas.microsoft.com/office/drawing/2014/main" id="{A76CDB74-720F-DD54-5C81-3405F90BBD76}"/>
              </a:ext>
            </a:extLst>
          </p:cNvPr>
          <p:cNvSpPr/>
          <p:nvPr/>
        </p:nvSpPr>
        <p:spPr>
          <a:xfrm>
            <a:off x="5755467" y="493771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7" name="Oval 126">
            <a:extLst>
              <a:ext uri="{FF2B5EF4-FFF2-40B4-BE49-F238E27FC236}">
                <a16:creationId xmlns:a16="http://schemas.microsoft.com/office/drawing/2014/main" id="{90485AA8-D09B-CD51-100A-1F2E79F104B4}"/>
              </a:ext>
            </a:extLst>
          </p:cNvPr>
          <p:cNvSpPr/>
          <p:nvPr/>
        </p:nvSpPr>
        <p:spPr>
          <a:xfrm>
            <a:off x="5472694" y="491431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Oval 127">
            <a:extLst>
              <a:ext uri="{FF2B5EF4-FFF2-40B4-BE49-F238E27FC236}">
                <a16:creationId xmlns:a16="http://schemas.microsoft.com/office/drawing/2014/main" id="{F5A50B34-357D-D618-71F7-8D00230C65C1}"/>
              </a:ext>
            </a:extLst>
          </p:cNvPr>
          <p:cNvSpPr/>
          <p:nvPr/>
        </p:nvSpPr>
        <p:spPr>
          <a:xfrm>
            <a:off x="5532911" y="510770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Oval 128">
            <a:extLst>
              <a:ext uri="{FF2B5EF4-FFF2-40B4-BE49-F238E27FC236}">
                <a16:creationId xmlns:a16="http://schemas.microsoft.com/office/drawing/2014/main" id="{8B95DFEB-B67D-04A3-C25D-E40941B94F5A}"/>
              </a:ext>
            </a:extLst>
          </p:cNvPr>
          <p:cNvSpPr/>
          <p:nvPr/>
        </p:nvSpPr>
        <p:spPr>
          <a:xfrm>
            <a:off x="5376473" y="508430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0" name="Oval 129">
            <a:extLst>
              <a:ext uri="{FF2B5EF4-FFF2-40B4-BE49-F238E27FC236}">
                <a16:creationId xmlns:a16="http://schemas.microsoft.com/office/drawing/2014/main" id="{14AB5BD0-0762-DB02-F119-5574A3655CFD}"/>
              </a:ext>
            </a:extLst>
          </p:cNvPr>
          <p:cNvSpPr/>
          <p:nvPr/>
        </p:nvSpPr>
        <p:spPr>
          <a:xfrm>
            <a:off x="5614081" y="49493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1" name="Oval 130">
            <a:extLst>
              <a:ext uri="{FF2B5EF4-FFF2-40B4-BE49-F238E27FC236}">
                <a16:creationId xmlns:a16="http://schemas.microsoft.com/office/drawing/2014/main" id="{67E05127-027E-0FC6-DE1B-896A1C257331}"/>
              </a:ext>
            </a:extLst>
          </p:cNvPr>
          <p:cNvSpPr/>
          <p:nvPr/>
        </p:nvSpPr>
        <p:spPr>
          <a:xfrm>
            <a:off x="5630108" y="48116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2" name="Oval 131">
            <a:extLst>
              <a:ext uri="{FF2B5EF4-FFF2-40B4-BE49-F238E27FC236}">
                <a16:creationId xmlns:a16="http://schemas.microsoft.com/office/drawing/2014/main" id="{8D3846F8-2658-235D-227B-C0DC76B73579}"/>
              </a:ext>
            </a:extLst>
          </p:cNvPr>
          <p:cNvSpPr/>
          <p:nvPr/>
        </p:nvSpPr>
        <p:spPr>
          <a:xfrm>
            <a:off x="5376473" y="48437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3" name="Oval 132">
            <a:extLst>
              <a:ext uri="{FF2B5EF4-FFF2-40B4-BE49-F238E27FC236}">
                <a16:creationId xmlns:a16="http://schemas.microsoft.com/office/drawing/2014/main" id="{194C5174-5AB5-96D9-110B-041383784C60}"/>
              </a:ext>
            </a:extLst>
          </p:cNvPr>
          <p:cNvSpPr/>
          <p:nvPr/>
        </p:nvSpPr>
        <p:spPr>
          <a:xfrm>
            <a:off x="5394501" y="4699687"/>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4" name="Oval 133">
            <a:extLst>
              <a:ext uri="{FF2B5EF4-FFF2-40B4-BE49-F238E27FC236}">
                <a16:creationId xmlns:a16="http://schemas.microsoft.com/office/drawing/2014/main" id="{F2595C07-E274-D044-FAC2-39537DB97E80}"/>
              </a:ext>
            </a:extLst>
          </p:cNvPr>
          <p:cNvSpPr/>
          <p:nvPr/>
        </p:nvSpPr>
        <p:spPr>
          <a:xfrm>
            <a:off x="5551946" y="4704045"/>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5" name="Oval 134">
            <a:extLst>
              <a:ext uri="{FF2B5EF4-FFF2-40B4-BE49-F238E27FC236}">
                <a16:creationId xmlns:a16="http://schemas.microsoft.com/office/drawing/2014/main" id="{8A1E0BC8-F443-8BF7-3B01-6C8F94A26C84}"/>
              </a:ext>
            </a:extLst>
          </p:cNvPr>
          <p:cNvSpPr/>
          <p:nvPr/>
        </p:nvSpPr>
        <p:spPr>
          <a:xfrm>
            <a:off x="5278613" y="49727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6" name="Oval 135">
            <a:extLst>
              <a:ext uri="{FF2B5EF4-FFF2-40B4-BE49-F238E27FC236}">
                <a16:creationId xmlns:a16="http://schemas.microsoft.com/office/drawing/2014/main" id="{4E64343C-0C18-8D04-76C8-6267254FFE7D}"/>
              </a:ext>
            </a:extLst>
          </p:cNvPr>
          <p:cNvSpPr/>
          <p:nvPr/>
        </p:nvSpPr>
        <p:spPr>
          <a:xfrm>
            <a:off x="5675827" y="5156294"/>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7" name="Oval 136">
            <a:extLst>
              <a:ext uri="{FF2B5EF4-FFF2-40B4-BE49-F238E27FC236}">
                <a16:creationId xmlns:a16="http://schemas.microsoft.com/office/drawing/2014/main" id="{F561D86D-33FE-F9B8-EF3E-B0802F802F19}"/>
              </a:ext>
            </a:extLst>
          </p:cNvPr>
          <p:cNvSpPr/>
          <p:nvPr/>
        </p:nvSpPr>
        <p:spPr>
          <a:xfrm>
            <a:off x="6441123" y="4750795"/>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8" name="Oval 137">
            <a:extLst>
              <a:ext uri="{FF2B5EF4-FFF2-40B4-BE49-F238E27FC236}">
                <a16:creationId xmlns:a16="http://schemas.microsoft.com/office/drawing/2014/main" id="{FAC5D69C-7FF3-F0E6-BB3E-0B4B5D1AED83}"/>
              </a:ext>
            </a:extLst>
          </p:cNvPr>
          <p:cNvSpPr/>
          <p:nvPr/>
        </p:nvSpPr>
        <p:spPr>
          <a:xfrm>
            <a:off x="6463983" y="518973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9" name="Oval 138">
            <a:extLst>
              <a:ext uri="{FF2B5EF4-FFF2-40B4-BE49-F238E27FC236}">
                <a16:creationId xmlns:a16="http://schemas.microsoft.com/office/drawing/2014/main" id="{25D9604B-4F7E-98AD-5142-BF5206F783A5}"/>
              </a:ext>
            </a:extLst>
          </p:cNvPr>
          <p:cNvSpPr/>
          <p:nvPr/>
        </p:nvSpPr>
        <p:spPr>
          <a:xfrm>
            <a:off x="6618792" y="4813967"/>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0" name="Oval 139">
            <a:extLst>
              <a:ext uri="{FF2B5EF4-FFF2-40B4-BE49-F238E27FC236}">
                <a16:creationId xmlns:a16="http://schemas.microsoft.com/office/drawing/2014/main" id="{1D75F143-5946-4F5D-43EC-B1CDCCCEFFAC}"/>
              </a:ext>
            </a:extLst>
          </p:cNvPr>
          <p:cNvSpPr/>
          <p:nvPr/>
        </p:nvSpPr>
        <p:spPr>
          <a:xfrm>
            <a:off x="6323510" y="489091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1" name="Oval 140">
            <a:extLst>
              <a:ext uri="{FF2B5EF4-FFF2-40B4-BE49-F238E27FC236}">
                <a16:creationId xmlns:a16="http://schemas.microsoft.com/office/drawing/2014/main" id="{266CCD6F-718C-4584-5CF1-369B0D183B94}"/>
              </a:ext>
            </a:extLst>
          </p:cNvPr>
          <p:cNvSpPr/>
          <p:nvPr/>
        </p:nvSpPr>
        <p:spPr>
          <a:xfrm>
            <a:off x="6591039" y="5046223"/>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2" name="Oval 141">
            <a:extLst>
              <a:ext uri="{FF2B5EF4-FFF2-40B4-BE49-F238E27FC236}">
                <a16:creationId xmlns:a16="http://schemas.microsoft.com/office/drawing/2014/main" id="{6CF7D7F6-8F23-EE78-2BE3-8581A302289A}"/>
              </a:ext>
            </a:extLst>
          </p:cNvPr>
          <p:cNvSpPr/>
          <p:nvPr/>
        </p:nvSpPr>
        <p:spPr>
          <a:xfrm>
            <a:off x="6340369" y="50195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3" name="Oval 142">
            <a:extLst>
              <a:ext uri="{FF2B5EF4-FFF2-40B4-BE49-F238E27FC236}">
                <a16:creationId xmlns:a16="http://schemas.microsoft.com/office/drawing/2014/main" id="{6C8D0A40-D5A4-FFDC-0257-C8FB15E05047}"/>
              </a:ext>
            </a:extLst>
          </p:cNvPr>
          <p:cNvSpPr/>
          <p:nvPr/>
        </p:nvSpPr>
        <p:spPr>
          <a:xfrm>
            <a:off x="7327396" y="48437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4" name="Oval 143">
            <a:extLst>
              <a:ext uri="{FF2B5EF4-FFF2-40B4-BE49-F238E27FC236}">
                <a16:creationId xmlns:a16="http://schemas.microsoft.com/office/drawing/2014/main" id="{F4E75B6D-C076-9654-DCEF-EDF85E77810D}"/>
              </a:ext>
            </a:extLst>
          </p:cNvPr>
          <p:cNvSpPr/>
          <p:nvPr/>
        </p:nvSpPr>
        <p:spPr>
          <a:xfrm>
            <a:off x="7315801" y="5106556"/>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5" name="Oval 144">
            <a:extLst>
              <a:ext uri="{FF2B5EF4-FFF2-40B4-BE49-F238E27FC236}">
                <a16:creationId xmlns:a16="http://schemas.microsoft.com/office/drawing/2014/main" id="{A7E2E39A-85AE-752C-8545-81F235EF289B}"/>
              </a:ext>
            </a:extLst>
          </p:cNvPr>
          <p:cNvSpPr/>
          <p:nvPr/>
        </p:nvSpPr>
        <p:spPr>
          <a:xfrm>
            <a:off x="7132967" y="493771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6" name="Oval 145">
            <a:extLst>
              <a:ext uri="{FF2B5EF4-FFF2-40B4-BE49-F238E27FC236}">
                <a16:creationId xmlns:a16="http://schemas.microsoft.com/office/drawing/2014/main" id="{755253D8-27E2-0741-6E7D-785C76B5ED1B}"/>
              </a:ext>
            </a:extLst>
          </p:cNvPr>
          <p:cNvSpPr/>
          <p:nvPr/>
        </p:nvSpPr>
        <p:spPr>
          <a:xfrm>
            <a:off x="6179999" y="4860767"/>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7" name="Oval 146">
            <a:extLst>
              <a:ext uri="{FF2B5EF4-FFF2-40B4-BE49-F238E27FC236}">
                <a16:creationId xmlns:a16="http://schemas.microsoft.com/office/drawing/2014/main" id="{2329757A-8417-2377-C1BA-71519F9A58F2}"/>
              </a:ext>
            </a:extLst>
          </p:cNvPr>
          <p:cNvSpPr/>
          <p:nvPr/>
        </p:nvSpPr>
        <p:spPr>
          <a:xfrm>
            <a:off x="6441123" y="4939884"/>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8" name="Oval 147">
            <a:extLst>
              <a:ext uri="{FF2B5EF4-FFF2-40B4-BE49-F238E27FC236}">
                <a16:creationId xmlns:a16="http://schemas.microsoft.com/office/drawing/2014/main" id="{38F7839D-3D03-7CA6-4763-6953F5C49960}"/>
              </a:ext>
            </a:extLst>
          </p:cNvPr>
          <p:cNvSpPr/>
          <p:nvPr/>
        </p:nvSpPr>
        <p:spPr>
          <a:xfrm>
            <a:off x="7407051" y="5227752"/>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9" name="Oval 148">
            <a:extLst>
              <a:ext uri="{FF2B5EF4-FFF2-40B4-BE49-F238E27FC236}">
                <a16:creationId xmlns:a16="http://schemas.microsoft.com/office/drawing/2014/main" id="{7F83E486-A4A1-C36C-35EE-8C6EC6BD367A}"/>
              </a:ext>
            </a:extLst>
          </p:cNvPr>
          <p:cNvSpPr/>
          <p:nvPr/>
        </p:nvSpPr>
        <p:spPr>
          <a:xfrm>
            <a:off x="7268331" y="49961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0" name="Oval 149">
            <a:extLst>
              <a:ext uri="{FF2B5EF4-FFF2-40B4-BE49-F238E27FC236}">
                <a16:creationId xmlns:a16="http://schemas.microsoft.com/office/drawing/2014/main" id="{D7078FED-47A6-6AC7-51A8-9F6A06F9D554}"/>
              </a:ext>
            </a:extLst>
          </p:cNvPr>
          <p:cNvSpPr/>
          <p:nvPr/>
        </p:nvSpPr>
        <p:spPr>
          <a:xfrm>
            <a:off x="7212799" y="47735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1" name="Oval 150">
            <a:extLst>
              <a:ext uri="{FF2B5EF4-FFF2-40B4-BE49-F238E27FC236}">
                <a16:creationId xmlns:a16="http://schemas.microsoft.com/office/drawing/2014/main" id="{A4B25FA8-EEA2-10BC-2760-9C275820559F}"/>
              </a:ext>
            </a:extLst>
          </p:cNvPr>
          <p:cNvSpPr/>
          <p:nvPr/>
        </p:nvSpPr>
        <p:spPr>
          <a:xfrm>
            <a:off x="7623932" y="5051689"/>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2" name="Oval 151">
            <a:extLst>
              <a:ext uri="{FF2B5EF4-FFF2-40B4-BE49-F238E27FC236}">
                <a16:creationId xmlns:a16="http://schemas.microsoft.com/office/drawing/2014/main" id="{B74C8F47-340E-2BA9-F805-0FC90EF646D7}"/>
              </a:ext>
            </a:extLst>
          </p:cNvPr>
          <p:cNvSpPr/>
          <p:nvPr/>
        </p:nvSpPr>
        <p:spPr>
          <a:xfrm>
            <a:off x="7456194" y="4890568"/>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3" name="Oval 152">
            <a:extLst>
              <a:ext uri="{FF2B5EF4-FFF2-40B4-BE49-F238E27FC236}">
                <a16:creationId xmlns:a16="http://schemas.microsoft.com/office/drawing/2014/main" id="{50B0531D-D033-CA5E-6969-0FA9A8EF0A99}"/>
              </a:ext>
            </a:extLst>
          </p:cNvPr>
          <p:cNvSpPr/>
          <p:nvPr/>
        </p:nvSpPr>
        <p:spPr>
          <a:xfrm>
            <a:off x="6591038" y="5132894"/>
            <a:ext cx="45719" cy="46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9" name="Picture 158" descr="Timeline">
            <a:extLst>
              <a:ext uri="{FF2B5EF4-FFF2-40B4-BE49-F238E27FC236}">
                <a16:creationId xmlns:a16="http://schemas.microsoft.com/office/drawing/2014/main" id="{D6AE17AE-60BB-64F4-1C97-45717074E9CB}"/>
              </a:ext>
            </a:extLst>
          </p:cNvPr>
          <p:cNvPicPr>
            <a:picLocks noChangeAspect="1"/>
          </p:cNvPicPr>
          <p:nvPr/>
        </p:nvPicPr>
        <p:blipFill rotWithShape="1">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l="71242" r="13778" b="76707"/>
          <a:stretch/>
        </p:blipFill>
        <p:spPr>
          <a:xfrm>
            <a:off x="2987022" y="3475186"/>
            <a:ext cx="1282262" cy="230833"/>
          </a:xfrm>
          <a:prstGeom prst="rect">
            <a:avLst/>
          </a:prstGeom>
        </p:spPr>
      </p:pic>
      <p:cxnSp>
        <p:nvCxnSpPr>
          <p:cNvPr id="162" name="Straight Arrow Connector 161">
            <a:extLst>
              <a:ext uri="{FF2B5EF4-FFF2-40B4-BE49-F238E27FC236}">
                <a16:creationId xmlns:a16="http://schemas.microsoft.com/office/drawing/2014/main" id="{368E5041-DB92-1CA9-4F0D-7A45B180B7AA}"/>
              </a:ext>
            </a:extLst>
          </p:cNvPr>
          <p:cNvCxnSpPr/>
          <p:nvPr/>
        </p:nvCxnSpPr>
        <p:spPr>
          <a:xfrm>
            <a:off x="2854481" y="3574572"/>
            <a:ext cx="1579527"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3" name="TextBox 162">
            <a:extLst>
              <a:ext uri="{FF2B5EF4-FFF2-40B4-BE49-F238E27FC236}">
                <a16:creationId xmlns:a16="http://schemas.microsoft.com/office/drawing/2014/main" id="{18588465-6621-E724-8B8E-18C593F03271}"/>
              </a:ext>
            </a:extLst>
          </p:cNvPr>
          <p:cNvSpPr txBox="1"/>
          <p:nvPr/>
        </p:nvSpPr>
        <p:spPr>
          <a:xfrm>
            <a:off x="3075831" y="3622392"/>
            <a:ext cx="1212704" cy="369332"/>
          </a:xfrm>
          <a:prstGeom prst="rect">
            <a:avLst/>
          </a:prstGeom>
          <a:noFill/>
        </p:spPr>
        <p:txBody>
          <a:bodyPr wrap="none" rtlCol="0">
            <a:spAutoFit/>
          </a:bodyPr>
          <a:lstStyle/>
          <a:p>
            <a:r>
              <a:rPr lang="en-GB" dirty="0"/>
              <a:t>X-Ray dose</a:t>
            </a:r>
          </a:p>
        </p:txBody>
      </p:sp>
      <p:sp>
        <p:nvSpPr>
          <p:cNvPr id="164" name="TextBox 163">
            <a:extLst>
              <a:ext uri="{FF2B5EF4-FFF2-40B4-BE49-F238E27FC236}">
                <a16:creationId xmlns:a16="http://schemas.microsoft.com/office/drawing/2014/main" id="{335F1D61-900C-FFE7-E94F-C4894721EBFC}"/>
              </a:ext>
            </a:extLst>
          </p:cNvPr>
          <p:cNvSpPr txBox="1"/>
          <p:nvPr/>
        </p:nvSpPr>
        <p:spPr>
          <a:xfrm>
            <a:off x="4667514" y="3474347"/>
            <a:ext cx="626257" cy="369332"/>
          </a:xfrm>
          <a:prstGeom prst="rect">
            <a:avLst/>
          </a:prstGeom>
          <a:noFill/>
        </p:spPr>
        <p:txBody>
          <a:bodyPr wrap="square" rtlCol="0">
            <a:spAutoFit/>
          </a:bodyPr>
          <a:lstStyle/>
          <a:p>
            <a:r>
              <a:rPr lang="en-GB" dirty="0"/>
              <a:t>0 Gy</a:t>
            </a:r>
          </a:p>
        </p:txBody>
      </p:sp>
      <p:sp>
        <p:nvSpPr>
          <p:cNvPr id="165" name="TextBox 164">
            <a:extLst>
              <a:ext uri="{FF2B5EF4-FFF2-40B4-BE49-F238E27FC236}">
                <a16:creationId xmlns:a16="http://schemas.microsoft.com/office/drawing/2014/main" id="{3EE82118-F52D-7DA6-EA1F-7D0E8D5EB457}"/>
              </a:ext>
            </a:extLst>
          </p:cNvPr>
          <p:cNvSpPr txBox="1"/>
          <p:nvPr/>
        </p:nvSpPr>
        <p:spPr>
          <a:xfrm>
            <a:off x="5553742" y="3489119"/>
            <a:ext cx="626257" cy="369332"/>
          </a:xfrm>
          <a:prstGeom prst="rect">
            <a:avLst/>
          </a:prstGeom>
          <a:noFill/>
        </p:spPr>
        <p:txBody>
          <a:bodyPr wrap="square" rtlCol="0">
            <a:spAutoFit/>
          </a:bodyPr>
          <a:lstStyle/>
          <a:p>
            <a:r>
              <a:rPr lang="en-GB" dirty="0"/>
              <a:t>2 Gy</a:t>
            </a:r>
          </a:p>
        </p:txBody>
      </p:sp>
      <p:sp>
        <p:nvSpPr>
          <p:cNvPr id="166" name="TextBox 165">
            <a:extLst>
              <a:ext uri="{FF2B5EF4-FFF2-40B4-BE49-F238E27FC236}">
                <a16:creationId xmlns:a16="http://schemas.microsoft.com/office/drawing/2014/main" id="{2592D4E7-4B80-49BC-59A3-13D5FA473C4B}"/>
              </a:ext>
            </a:extLst>
          </p:cNvPr>
          <p:cNvSpPr txBox="1"/>
          <p:nvPr/>
        </p:nvSpPr>
        <p:spPr>
          <a:xfrm>
            <a:off x="6419884" y="3474347"/>
            <a:ext cx="626257" cy="369332"/>
          </a:xfrm>
          <a:prstGeom prst="rect">
            <a:avLst/>
          </a:prstGeom>
          <a:noFill/>
        </p:spPr>
        <p:txBody>
          <a:bodyPr wrap="square" rtlCol="0">
            <a:spAutoFit/>
          </a:bodyPr>
          <a:lstStyle/>
          <a:p>
            <a:r>
              <a:rPr lang="en-GB" dirty="0"/>
              <a:t>4 Gy</a:t>
            </a:r>
          </a:p>
        </p:txBody>
      </p:sp>
      <p:sp>
        <p:nvSpPr>
          <p:cNvPr id="167" name="TextBox 166">
            <a:extLst>
              <a:ext uri="{FF2B5EF4-FFF2-40B4-BE49-F238E27FC236}">
                <a16:creationId xmlns:a16="http://schemas.microsoft.com/office/drawing/2014/main" id="{7D4269DF-407B-F43A-80D3-8451CD6A0DCD}"/>
              </a:ext>
            </a:extLst>
          </p:cNvPr>
          <p:cNvSpPr txBox="1"/>
          <p:nvPr/>
        </p:nvSpPr>
        <p:spPr>
          <a:xfrm>
            <a:off x="7374672" y="3479907"/>
            <a:ext cx="626257" cy="369332"/>
          </a:xfrm>
          <a:prstGeom prst="rect">
            <a:avLst/>
          </a:prstGeom>
          <a:noFill/>
        </p:spPr>
        <p:txBody>
          <a:bodyPr wrap="square" rtlCol="0">
            <a:spAutoFit/>
          </a:bodyPr>
          <a:lstStyle/>
          <a:p>
            <a:r>
              <a:rPr lang="en-GB" dirty="0"/>
              <a:t>6 Gy</a:t>
            </a:r>
          </a:p>
        </p:txBody>
      </p:sp>
      <mc:AlternateContent xmlns:mc="http://schemas.openxmlformats.org/markup-compatibility/2006" xmlns:a14="http://schemas.microsoft.com/office/drawing/2010/main">
        <mc:Choice Requires="a14">
          <p:sp>
            <p:nvSpPr>
              <p:cNvPr id="169" name="TextBox 168">
                <a:extLst>
                  <a:ext uri="{FF2B5EF4-FFF2-40B4-BE49-F238E27FC236}">
                    <a16:creationId xmlns:a16="http://schemas.microsoft.com/office/drawing/2014/main" id="{B36457E0-8FEF-2DAB-1950-6BB8CD896B01}"/>
                  </a:ext>
                </a:extLst>
              </p:cNvPr>
              <p:cNvSpPr txBox="1"/>
              <p:nvPr/>
            </p:nvSpPr>
            <p:spPr>
              <a:xfrm>
                <a:off x="8289414" y="4983722"/>
                <a:ext cx="3305970" cy="3515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100" b="0" i="1" smtClean="0">
                          <a:latin typeface="Cambria Math" panose="02040503050406030204" pitchFamily="18" charset="0"/>
                        </a:rPr>
                        <m:t>𝑃𝑙𝑎𝑡𝑖𝑛𝑔</m:t>
                      </m:r>
                      <m:r>
                        <a:rPr lang="en-GB" sz="1100" b="0" i="1" smtClean="0">
                          <a:latin typeface="Cambria Math" panose="02040503050406030204" pitchFamily="18" charset="0"/>
                        </a:rPr>
                        <m:t> </m:t>
                      </m:r>
                      <m:r>
                        <a:rPr lang="en-GB" sz="1100" b="0" i="1" smtClean="0">
                          <a:latin typeface="Cambria Math" panose="02040503050406030204" pitchFamily="18" charset="0"/>
                        </a:rPr>
                        <m:t>𝑒𝑓𝑓𝑖𝑐𝑖𝑒𝑛𝑐𝑦</m:t>
                      </m:r>
                      <m:r>
                        <a:rPr lang="en-GB" sz="1100" b="0" i="1" smtClean="0">
                          <a:latin typeface="Cambria Math" panose="02040503050406030204" pitchFamily="18" charset="0"/>
                        </a:rPr>
                        <m:t>=</m:t>
                      </m:r>
                      <m:f>
                        <m:fPr>
                          <m:ctrlPr>
                            <a:rPr lang="en-GB" sz="1100" b="0" i="1" smtClean="0">
                              <a:latin typeface="Cambria Math" panose="02040503050406030204" pitchFamily="18" charset="0"/>
                            </a:rPr>
                          </m:ctrlPr>
                        </m:fPr>
                        <m:num>
                          <m:r>
                            <a:rPr lang="en-GB" sz="1100" b="0" i="1" smtClean="0">
                              <a:latin typeface="Cambria Math" panose="02040503050406030204" pitchFamily="18" charset="0"/>
                            </a:rPr>
                            <m:t>𝑁𝑢𝑚𝑏𝑒𝑟</m:t>
                          </m:r>
                          <m:r>
                            <a:rPr lang="en-GB" sz="1100" b="0" i="1" smtClean="0">
                              <a:latin typeface="Cambria Math" panose="02040503050406030204" pitchFamily="18" charset="0"/>
                            </a:rPr>
                            <m:t> </m:t>
                          </m:r>
                          <m:r>
                            <a:rPr lang="en-GB" sz="1100" b="0" i="1" smtClean="0">
                              <a:latin typeface="Cambria Math" panose="02040503050406030204" pitchFamily="18" charset="0"/>
                            </a:rPr>
                            <m:t>𝑜𝑓</m:t>
                          </m:r>
                          <m:r>
                            <a:rPr lang="en-GB" sz="1100" b="0" i="1" smtClean="0">
                              <a:latin typeface="Cambria Math" panose="02040503050406030204" pitchFamily="18" charset="0"/>
                            </a:rPr>
                            <m:t> </m:t>
                          </m:r>
                          <m:r>
                            <a:rPr lang="en-GB" sz="1100" b="0" i="1" smtClean="0">
                              <a:latin typeface="Cambria Math" panose="02040503050406030204" pitchFamily="18" charset="0"/>
                            </a:rPr>
                            <m:t>𝑐𝑜𝑙𝑜𝑛𝑖𝑒𝑠</m:t>
                          </m:r>
                        </m:num>
                        <m:den>
                          <m:r>
                            <a:rPr lang="en-GB" sz="1100" b="0" i="1" smtClean="0">
                              <a:latin typeface="Cambria Math" panose="02040503050406030204" pitchFamily="18" charset="0"/>
                            </a:rPr>
                            <m:t>𝑁𝑢𝑚𝑏𝑒𝑟</m:t>
                          </m:r>
                          <m:r>
                            <a:rPr lang="en-GB" sz="1100" b="0" i="1" smtClean="0">
                              <a:latin typeface="Cambria Math" panose="02040503050406030204" pitchFamily="18" charset="0"/>
                            </a:rPr>
                            <m:t> </m:t>
                          </m:r>
                          <m:r>
                            <a:rPr lang="en-GB" sz="1100" b="0" i="1" smtClean="0">
                              <a:latin typeface="Cambria Math" panose="02040503050406030204" pitchFamily="18" charset="0"/>
                            </a:rPr>
                            <m:t>𝑜𝑓</m:t>
                          </m:r>
                          <m:r>
                            <a:rPr lang="en-GB" sz="1100" b="0" i="1" smtClean="0">
                              <a:latin typeface="Cambria Math" panose="02040503050406030204" pitchFamily="18" charset="0"/>
                            </a:rPr>
                            <m:t> </m:t>
                          </m:r>
                          <m:r>
                            <a:rPr lang="en-GB" sz="1100" b="0" i="1" smtClean="0">
                              <a:latin typeface="Cambria Math" panose="02040503050406030204" pitchFamily="18" charset="0"/>
                            </a:rPr>
                            <m:t>𝑐𝑒𝑙𝑙𝑠</m:t>
                          </m:r>
                          <m:r>
                            <a:rPr lang="en-GB" sz="1100" b="0" i="1" smtClean="0">
                              <a:latin typeface="Cambria Math" panose="02040503050406030204" pitchFamily="18" charset="0"/>
                            </a:rPr>
                            <m:t> </m:t>
                          </m:r>
                          <m:r>
                            <a:rPr lang="en-GB" sz="1100" b="0" i="1" smtClean="0">
                              <a:latin typeface="Cambria Math" panose="02040503050406030204" pitchFamily="18" charset="0"/>
                            </a:rPr>
                            <m:t>𝑠𝑒𝑒𝑑𝑒𝑑</m:t>
                          </m:r>
                        </m:den>
                      </m:f>
                      <m:r>
                        <a:rPr lang="en-GB" sz="1100" b="0" i="1" smtClean="0">
                          <a:latin typeface="Cambria Math" panose="02040503050406030204" pitchFamily="18" charset="0"/>
                        </a:rPr>
                        <m:t> </m:t>
                      </m:r>
                      <m:r>
                        <a:rPr lang="en-GB" sz="1100" b="0" i="1" smtClean="0">
                          <a:latin typeface="Cambria Math" panose="02040503050406030204" pitchFamily="18" charset="0"/>
                        </a:rPr>
                        <m:t>𝑥</m:t>
                      </m:r>
                      <m:r>
                        <a:rPr lang="en-GB" sz="1100" b="0" i="1" smtClean="0">
                          <a:latin typeface="Cambria Math" panose="02040503050406030204" pitchFamily="18" charset="0"/>
                        </a:rPr>
                        <m:t> 100</m:t>
                      </m:r>
                    </m:oMath>
                  </m:oMathPara>
                </a14:m>
                <a:endParaRPr lang="en-GB" sz="1100" dirty="0"/>
              </a:p>
            </p:txBody>
          </p:sp>
        </mc:Choice>
        <mc:Fallback xmlns="">
          <p:sp>
            <p:nvSpPr>
              <p:cNvPr id="169" name="TextBox 168">
                <a:extLst>
                  <a:ext uri="{FF2B5EF4-FFF2-40B4-BE49-F238E27FC236}">
                    <a16:creationId xmlns:a16="http://schemas.microsoft.com/office/drawing/2014/main" id="{B36457E0-8FEF-2DAB-1950-6BB8CD896B01}"/>
                  </a:ext>
                </a:extLst>
              </p:cNvPr>
              <p:cNvSpPr txBox="1">
                <a:spLocks noRot="1" noChangeAspect="1" noMove="1" noResize="1" noEditPoints="1" noAdjustHandles="1" noChangeArrowheads="1" noChangeShapeType="1" noTextEdit="1"/>
              </p:cNvSpPr>
              <p:nvPr/>
            </p:nvSpPr>
            <p:spPr>
              <a:xfrm>
                <a:off x="8289414" y="4983722"/>
                <a:ext cx="3305970" cy="351506"/>
              </a:xfrm>
              <a:prstGeom prst="rect">
                <a:avLst/>
              </a:prstGeom>
              <a:blipFill>
                <a:blip r:embed="rId9"/>
                <a:stretch>
                  <a:fillRect l="-1107" t="-3509" r="-738" b="-1929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1" name="TextBox 170">
                <a:extLst>
                  <a:ext uri="{FF2B5EF4-FFF2-40B4-BE49-F238E27FC236}">
                    <a16:creationId xmlns:a16="http://schemas.microsoft.com/office/drawing/2014/main" id="{2993950B-C9BE-0067-13C4-5FB68C954575}"/>
                  </a:ext>
                </a:extLst>
              </p:cNvPr>
              <p:cNvSpPr txBox="1"/>
              <p:nvPr/>
            </p:nvSpPr>
            <p:spPr>
              <a:xfrm>
                <a:off x="8289414" y="5670566"/>
                <a:ext cx="2743059" cy="4568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100" b="0" i="1" smtClean="0">
                          <a:latin typeface="Cambria Math" panose="02040503050406030204" pitchFamily="18" charset="0"/>
                        </a:rPr>
                        <m:t>𝑆𝑢𝑟𝑣𝑖𝑣𝑖𝑛𝑔</m:t>
                      </m:r>
                      <m:r>
                        <a:rPr lang="en-GB" sz="1100" b="0" i="1" smtClean="0">
                          <a:latin typeface="Cambria Math" panose="02040503050406030204" pitchFamily="18" charset="0"/>
                        </a:rPr>
                        <m:t> </m:t>
                      </m:r>
                      <m:r>
                        <a:rPr lang="en-GB" sz="1100" b="0" i="1" smtClean="0">
                          <a:latin typeface="Cambria Math" panose="02040503050406030204" pitchFamily="18" charset="0"/>
                        </a:rPr>
                        <m:t>𝑓𝑟𝑎𝑐𝑡𝑖𝑜𝑛</m:t>
                      </m:r>
                      <m:r>
                        <a:rPr lang="en-GB" sz="1100" b="0" i="1" smtClean="0">
                          <a:latin typeface="Cambria Math" panose="02040503050406030204" pitchFamily="18" charset="0"/>
                        </a:rPr>
                        <m:t>=</m:t>
                      </m:r>
                      <m:f>
                        <m:fPr>
                          <m:ctrlPr>
                            <a:rPr lang="en-GB" sz="1100" b="0" i="1" smtClean="0">
                              <a:latin typeface="Cambria Math" panose="02040503050406030204" pitchFamily="18" charset="0"/>
                            </a:rPr>
                          </m:ctrlPr>
                        </m:fPr>
                        <m:num>
                          <m:r>
                            <a:rPr lang="en-GB" sz="1100" b="0" i="1" smtClean="0">
                              <a:latin typeface="Cambria Math" panose="02040503050406030204" pitchFamily="18" charset="0"/>
                            </a:rPr>
                            <m:t>𝐶𝑜𝑙𝑜𝑛𝑖𝑒𝑠</m:t>
                          </m:r>
                          <m:r>
                            <a:rPr lang="en-GB" sz="1100" b="0" i="1" smtClean="0">
                              <a:latin typeface="Cambria Math" panose="02040503050406030204" pitchFamily="18" charset="0"/>
                            </a:rPr>
                            <m:t> </m:t>
                          </m:r>
                          <m:r>
                            <a:rPr lang="en-GB" sz="1100" b="0" i="1" smtClean="0">
                              <a:latin typeface="Cambria Math" panose="02040503050406030204" pitchFamily="18" charset="0"/>
                            </a:rPr>
                            <m:t>𝑐𝑜𝑢𝑛𝑡𝑒𝑑</m:t>
                          </m:r>
                        </m:num>
                        <m:den>
                          <m:r>
                            <a:rPr lang="en-GB" sz="1100" b="0" i="1" smtClean="0">
                              <a:latin typeface="Cambria Math" panose="02040503050406030204" pitchFamily="18" charset="0"/>
                            </a:rPr>
                            <m:t>𝐶𝑒𝑙𝑙𝑠</m:t>
                          </m:r>
                          <m:r>
                            <a:rPr lang="en-GB" sz="1100" b="0" i="1" smtClean="0">
                              <a:latin typeface="Cambria Math" panose="02040503050406030204" pitchFamily="18" charset="0"/>
                            </a:rPr>
                            <m:t> </m:t>
                          </m:r>
                          <m:r>
                            <a:rPr lang="en-GB" sz="1100" b="0" i="1" smtClean="0">
                              <a:latin typeface="Cambria Math" panose="02040503050406030204" pitchFamily="18" charset="0"/>
                            </a:rPr>
                            <m:t>𝑠𝑒𝑒𝑑𝑒𝑑</m:t>
                          </m:r>
                          <m:r>
                            <a:rPr lang="en-GB" sz="1100" b="0" i="1" smtClean="0">
                              <a:latin typeface="Cambria Math" panose="02040503050406030204" pitchFamily="18" charset="0"/>
                            </a:rPr>
                            <m:t> </m:t>
                          </m:r>
                          <m:r>
                            <a:rPr lang="en-GB" sz="1100" b="0" i="1" smtClean="0">
                              <a:latin typeface="Cambria Math" panose="02040503050406030204" pitchFamily="18" charset="0"/>
                            </a:rPr>
                            <m:t>𝑥</m:t>
                          </m:r>
                          <m:r>
                            <a:rPr lang="en-GB" sz="1100" b="0" i="1" smtClean="0">
                              <a:latin typeface="Cambria Math" panose="02040503050406030204" pitchFamily="18" charset="0"/>
                            </a:rPr>
                            <m:t> (</m:t>
                          </m:r>
                          <m:f>
                            <m:fPr>
                              <m:ctrlPr>
                                <a:rPr lang="en-GB" sz="1100" b="0" i="1" smtClean="0">
                                  <a:latin typeface="Cambria Math" panose="02040503050406030204" pitchFamily="18" charset="0"/>
                                </a:rPr>
                              </m:ctrlPr>
                            </m:fPr>
                            <m:num>
                              <m:r>
                                <a:rPr lang="en-GB" sz="1100" b="0" i="1" smtClean="0">
                                  <a:latin typeface="Cambria Math" panose="02040503050406030204" pitchFamily="18" charset="0"/>
                                </a:rPr>
                                <m:t>𝑃𝐸</m:t>
                              </m:r>
                            </m:num>
                            <m:den>
                              <m:r>
                                <a:rPr lang="en-GB" sz="1100" b="0" i="1" smtClean="0">
                                  <a:latin typeface="Cambria Math" panose="02040503050406030204" pitchFamily="18" charset="0"/>
                                </a:rPr>
                                <m:t>100</m:t>
                              </m:r>
                            </m:den>
                          </m:f>
                          <m:r>
                            <a:rPr lang="en-GB" sz="1100" b="0" i="1" smtClean="0">
                              <a:latin typeface="Cambria Math" panose="02040503050406030204" pitchFamily="18" charset="0"/>
                            </a:rPr>
                            <m:t>)</m:t>
                          </m:r>
                        </m:den>
                      </m:f>
                      <m:r>
                        <a:rPr lang="en-GB" sz="1100" b="0" i="1" smtClean="0">
                          <a:latin typeface="Cambria Math" panose="02040503050406030204" pitchFamily="18" charset="0"/>
                        </a:rPr>
                        <m:t> </m:t>
                      </m:r>
                    </m:oMath>
                  </m:oMathPara>
                </a14:m>
                <a:endParaRPr lang="en-GB" sz="1100" dirty="0"/>
              </a:p>
            </p:txBody>
          </p:sp>
        </mc:Choice>
        <mc:Fallback xmlns="">
          <p:sp>
            <p:nvSpPr>
              <p:cNvPr id="171" name="TextBox 170">
                <a:extLst>
                  <a:ext uri="{FF2B5EF4-FFF2-40B4-BE49-F238E27FC236}">
                    <a16:creationId xmlns:a16="http://schemas.microsoft.com/office/drawing/2014/main" id="{2993950B-C9BE-0067-13C4-5FB68C954575}"/>
                  </a:ext>
                </a:extLst>
              </p:cNvPr>
              <p:cNvSpPr txBox="1">
                <a:spLocks noRot="1" noChangeAspect="1" noMove="1" noResize="1" noEditPoints="1" noAdjustHandles="1" noChangeArrowheads="1" noChangeShapeType="1" noTextEdit="1"/>
              </p:cNvSpPr>
              <p:nvPr/>
            </p:nvSpPr>
            <p:spPr>
              <a:xfrm>
                <a:off x="8289414" y="5670566"/>
                <a:ext cx="2743059" cy="456856"/>
              </a:xfrm>
              <a:prstGeom prst="rect">
                <a:avLst/>
              </a:prstGeom>
              <a:blipFill>
                <a:blip r:embed="rId10"/>
                <a:stretch>
                  <a:fillRect l="-1333" r="-444" b="-10667"/>
                </a:stretch>
              </a:blipFill>
            </p:spPr>
            <p:txBody>
              <a:bodyPr/>
              <a:lstStyle/>
              <a:p>
                <a:r>
                  <a:rPr lang="en-GB">
                    <a:noFill/>
                  </a:rPr>
                  <a:t> </a:t>
                </a:r>
              </a:p>
            </p:txBody>
          </p:sp>
        </mc:Fallback>
      </mc:AlternateContent>
      <p:pic>
        <p:nvPicPr>
          <p:cNvPr id="89" name="Picture 88">
            <a:extLst>
              <a:ext uri="{FF2B5EF4-FFF2-40B4-BE49-F238E27FC236}">
                <a16:creationId xmlns:a16="http://schemas.microsoft.com/office/drawing/2014/main" id="{C7631D32-E805-BD45-DCD3-440B71015FF8}"/>
              </a:ext>
            </a:extLst>
          </p:cNvPr>
          <p:cNvPicPr>
            <a:picLocks noChangeAspect="1"/>
          </p:cNvPicPr>
          <p:nvPr/>
        </p:nvPicPr>
        <p:blipFill>
          <a:blip r:embed="rId11"/>
          <a:stretch>
            <a:fillRect/>
          </a:stretch>
        </p:blipFill>
        <p:spPr>
          <a:xfrm>
            <a:off x="8389158" y="1402316"/>
            <a:ext cx="3305365" cy="3119348"/>
          </a:xfrm>
          <a:prstGeom prst="rect">
            <a:avLst/>
          </a:prstGeom>
        </p:spPr>
      </p:pic>
      <p:pic>
        <p:nvPicPr>
          <p:cNvPr id="91" name="Picture 90">
            <a:extLst>
              <a:ext uri="{FF2B5EF4-FFF2-40B4-BE49-F238E27FC236}">
                <a16:creationId xmlns:a16="http://schemas.microsoft.com/office/drawing/2014/main" id="{D3BB85E2-8EC2-2B42-9181-C991864653C7}"/>
              </a:ext>
            </a:extLst>
          </p:cNvPr>
          <p:cNvPicPr>
            <a:picLocks noChangeAspect="1"/>
          </p:cNvPicPr>
          <p:nvPr/>
        </p:nvPicPr>
        <p:blipFill>
          <a:blip r:embed="rId12"/>
          <a:stretch>
            <a:fillRect/>
          </a:stretch>
        </p:blipFill>
        <p:spPr>
          <a:xfrm>
            <a:off x="1" y="11096"/>
            <a:ext cx="1350932" cy="675467"/>
          </a:xfrm>
          <a:prstGeom prst="rect">
            <a:avLst/>
          </a:prstGeom>
        </p:spPr>
      </p:pic>
    </p:spTree>
    <p:extLst>
      <p:ext uri="{BB962C8B-B14F-4D97-AF65-F5344CB8AC3E}">
        <p14:creationId xmlns:p14="http://schemas.microsoft.com/office/powerpoint/2010/main" val="4280963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58D30E3-3EA2-492E-82AD-5CA6F4922FF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2" t="4333" r="-262" b="75456"/>
          <a:stretch/>
        </p:blipFill>
        <p:spPr>
          <a:xfrm>
            <a:off x="339234" y="2116845"/>
            <a:ext cx="11620325" cy="3327117"/>
          </a:xfrm>
          <a:prstGeom prst="rect">
            <a:avLst/>
          </a:prstGeom>
        </p:spPr>
      </p:pic>
      <p:pic>
        <p:nvPicPr>
          <p:cNvPr id="5" name="Picture 8" descr="J:\CancerSci\ChalmersLab\M12\M12\Nati\NC3Rs project\96-well clonogenic\csv\G1_Platemap_12\Dinaciclib-Talazoparib\plots\Talazoparib.tif">
            <a:extLst>
              <a:ext uri="{FF2B5EF4-FFF2-40B4-BE49-F238E27FC236}">
                <a16:creationId xmlns:a16="http://schemas.microsoft.com/office/drawing/2014/main" id="{FA0C8BEC-48FE-44CD-BAEF-CCB7BC3BB265}"/>
              </a:ext>
            </a:extLst>
          </p:cNvPr>
          <p:cNvPicPr>
            <a:picLocks noChangeAspect="1"/>
          </p:cNvPicPr>
          <p:nvPr/>
        </p:nvPicPr>
        <p:blipFill>
          <a:blip r:embed="rId5"/>
          <a:srcRect/>
          <a:stretch>
            <a:fillRect/>
          </a:stretch>
        </p:blipFill>
        <p:spPr>
          <a:xfrm>
            <a:off x="10159559" y="2152650"/>
            <a:ext cx="1800000" cy="1800000"/>
          </a:xfrm>
          <a:prstGeom prst="rect">
            <a:avLst/>
          </a:prstGeom>
          <a:noFill/>
          <a:ln cap="flat">
            <a:noFill/>
          </a:ln>
        </p:spPr>
      </p:pic>
      <p:sp>
        <p:nvSpPr>
          <p:cNvPr id="22" name="TextBox 21">
            <a:extLst>
              <a:ext uri="{FF2B5EF4-FFF2-40B4-BE49-F238E27FC236}">
                <a16:creationId xmlns:a16="http://schemas.microsoft.com/office/drawing/2014/main" id="{3988D455-CF87-4BD9-A8BD-6F4EBAF3AF1B}"/>
              </a:ext>
            </a:extLst>
          </p:cNvPr>
          <p:cNvSpPr txBox="1"/>
          <p:nvPr/>
        </p:nvSpPr>
        <p:spPr>
          <a:xfrm>
            <a:off x="9158907" y="5995183"/>
            <a:ext cx="2606163" cy="646331"/>
          </a:xfrm>
          <a:prstGeom prst="rect">
            <a:avLst/>
          </a:prstGeom>
          <a:noFill/>
        </p:spPr>
        <p:txBody>
          <a:bodyPr wrap="none" rtlCol="0">
            <a:spAutoFit/>
          </a:bodyPr>
          <a:lstStyle/>
          <a:p>
            <a:r>
              <a:rPr lang="en-GB" dirty="0">
                <a:latin typeface="Open Sans" panose="020B0606030504020204" pitchFamily="34" charset="0"/>
                <a:ea typeface="Open Sans" panose="020B0606030504020204" pitchFamily="34" charset="0"/>
                <a:cs typeface="Open Sans" panose="020B0606030504020204" pitchFamily="34" charset="0"/>
              </a:rPr>
              <a:t>Dr Mark Jackson</a:t>
            </a:r>
          </a:p>
          <a:p>
            <a:r>
              <a:rPr lang="en-GB" dirty="0">
                <a:latin typeface="Open Sans" panose="020B0606030504020204" pitchFamily="34" charset="0"/>
                <a:ea typeface="Open Sans" panose="020B0606030504020204" pitchFamily="34" charset="0"/>
                <a:cs typeface="Open Sans" panose="020B0606030504020204" pitchFamily="34" charset="0"/>
              </a:rPr>
              <a:t>Dr Nati Gomez-Roman</a:t>
            </a:r>
          </a:p>
        </p:txBody>
      </p:sp>
      <p:sp>
        <p:nvSpPr>
          <p:cNvPr id="23" name="Title 1">
            <a:extLst>
              <a:ext uri="{FF2B5EF4-FFF2-40B4-BE49-F238E27FC236}">
                <a16:creationId xmlns:a16="http://schemas.microsoft.com/office/drawing/2014/main" id="{A3406BDD-B790-4B88-BCF6-DD2B2073369A}"/>
              </a:ext>
            </a:extLst>
          </p:cNvPr>
          <p:cNvSpPr txBox="1">
            <a:spLocks/>
          </p:cNvSpPr>
          <p:nvPr/>
        </p:nvSpPr>
        <p:spPr>
          <a:xfrm>
            <a:off x="3227897" y="5698156"/>
            <a:ext cx="5400600" cy="936104"/>
          </a:xfrm>
          <a:prstGeom prst="rect">
            <a:avLst/>
          </a:prstGeom>
          <a:noFill/>
          <a:ln w="38100" cmpd="sng">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0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The 3D model provides much greater surface area in 96 well plate than 2D</a:t>
            </a:r>
          </a:p>
        </p:txBody>
      </p:sp>
      <p:sp>
        <p:nvSpPr>
          <p:cNvPr id="12" name="Rectangle 11">
            <a:extLst>
              <a:ext uri="{FF2B5EF4-FFF2-40B4-BE49-F238E27FC236}">
                <a16:creationId xmlns:a16="http://schemas.microsoft.com/office/drawing/2014/main" id="{CF1063F4-D49A-4D8E-9B7C-BFAA12F1F419}"/>
              </a:ext>
            </a:extLst>
          </p:cNvPr>
          <p:cNvSpPr/>
          <p:nvPr/>
        </p:nvSpPr>
        <p:spPr>
          <a:xfrm>
            <a:off x="2368826" y="74862"/>
            <a:ext cx="7454348" cy="9147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ClonoScreen3D platform for screening drug-IR combinations</a:t>
            </a:r>
          </a:p>
        </p:txBody>
      </p:sp>
      <p:pic>
        <p:nvPicPr>
          <p:cNvPr id="8" name="Picture 7">
            <a:extLst>
              <a:ext uri="{FF2B5EF4-FFF2-40B4-BE49-F238E27FC236}">
                <a16:creationId xmlns:a16="http://schemas.microsoft.com/office/drawing/2014/main" id="{C86E6927-B5AF-A05E-689E-31FF5DB01006}"/>
              </a:ext>
            </a:extLst>
          </p:cNvPr>
          <p:cNvPicPr>
            <a:picLocks noChangeAspect="1"/>
          </p:cNvPicPr>
          <p:nvPr/>
        </p:nvPicPr>
        <p:blipFill>
          <a:blip r:embed="rId6"/>
          <a:stretch>
            <a:fillRect/>
          </a:stretch>
        </p:blipFill>
        <p:spPr>
          <a:xfrm>
            <a:off x="1" y="11096"/>
            <a:ext cx="1350932" cy="675467"/>
          </a:xfrm>
          <a:prstGeom prst="rect">
            <a:avLst/>
          </a:prstGeom>
        </p:spPr>
      </p:pic>
      <p:sp>
        <p:nvSpPr>
          <p:cNvPr id="10" name="TextBox 9">
            <a:extLst>
              <a:ext uri="{FF2B5EF4-FFF2-40B4-BE49-F238E27FC236}">
                <a16:creationId xmlns:a16="http://schemas.microsoft.com/office/drawing/2014/main" id="{FDC2B7AE-7B63-63A9-7937-5C3B4ADA62F5}"/>
              </a:ext>
            </a:extLst>
          </p:cNvPr>
          <p:cNvSpPr txBox="1"/>
          <p:nvPr/>
        </p:nvSpPr>
        <p:spPr>
          <a:xfrm>
            <a:off x="323206" y="1862651"/>
            <a:ext cx="2601674" cy="461665"/>
          </a:xfrm>
          <a:prstGeom prst="rect">
            <a:avLst/>
          </a:prstGeom>
          <a:noFill/>
        </p:spPr>
        <p:txBody>
          <a:bodyPr wrap="square">
            <a:spAutoFit/>
          </a:bodyPr>
          <a:lstStyle/>
          <a:p>
            <a:pPr algn="ctr"/>
            <a:r>
              <a:rPr lang="en-GB" sz="1200" dirty="0">
                <a:solidFill>
                  <a:srgbClr val="040C28"/>
                </a:solidFill>
                <a:latin typeface="Google Sans"/>
              </a:rPr>
              <a:t>96 well plate d</a:t>
            </a:r>
            <a:r>
              <a:rPr lang="en-GB" sz="1200" b="0" i="0" dirty="0">
                <a:solidFill>
                  <a:srgbClr val="040C28"/>
                </a:solidFill>
                <a:effectLst/>
                <a:latin typeface="Google Sans"/>
              </a:rPr>
              <a:t>imensions:</a:t>
            </a:r>
          </a:p>
          <a:p>
            <a:pPr algn="ctr"/>
            <a:r>
              <a:rPr lang="en-GB" sz="1200" b="0" i="0" dirty="0">
                <a:solidFill>
                  <a:srgbClr val="040C28"/>
                </a:solidFill>
                <a:effectLst/>
                <a:latin typeface="Google Sans"/>
              </a:rPr>
              <a:t>127.76 </a:t>
            </a:r>
            <a:r>
              <a:rPr lang="en-GB" sz="1200" dirty="0">
                <a:solidFill>
                  <a:srgbClr val="040C28"/>
                </a:solidFill>
                <a:latin typeface="Google Sans"/>
              </a:rPr>
              <a:t>mm</a:t>
            </a:r>
            <a:r>
              <a:rPr lang="en-GB" sz="1200" b="0" i="0" dirty="0">
                <a:solidFill>
                  <a:srgbClr val="040C28"/>
                </a:solidFill>
                <a:effectLst/>
                <a:latin typeface="Google Sans"/>
              </a:rPr>
              <a:t> width: 85.48 mm</a:t>
            </a:r>
            <a:endParaRPr lang="en-GB" sz="1200" dirty="0"/>
          </a:p>
        </p:txBody>
      </p:sp>
      <p:pic>
        <p:nvPicPr>
          <p:cNvPr id="9" name="Picture 8">
            <a:extLst>
              <a:ext uri="{FF2B5EF4-FFF2-40B4-BE49-F238E27FC236}">
                <a16:creationId xmlns:a16="http://schemas.microsoft.com/office/drawing/2014/main" id="{552CFC9B-3679-1C42-5210-9F70E20B1F38}"/>
              </a:ext>
            </a:extLst>
          </p:cNvPr>
          <p:cNvPicPr>
            <a:picLocks noChangeAspect="1"/>
          </p:cNvPicPr>
          <p:nvPr/>
        </p:nvPicPr>
        <p:blipFill>
          <a:blip r:embed="rId7"/>
          <a:stretch>
            <a:fillRect/>
          </a:stretch>
        </p:blipFill>
        <p:spPr>
          <a:xfrm>
            <a:off x="223354" y="5793403"/>
            <a:ext cx="2580148" cy="777839"/>
          </a:xfrm>
          <a:prstGeom prst="rect">
            <a:avLst/>
          </a:prstGeom>
        </p:spPr>
      </p:pic>
    </p:spTree>
    <p:extLst>
      <p:ext uri="{BB962C8B-B14F-4D97-AF65-F5344CB8AC3E}">
        <p14:creationId xmlns:p14="http://schemas.microsoft.com/office/powerpoint/2010/main" val="256523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22E6ED-9041-C021-9F76-CB4F7B968C7F}"/>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l="8713" t="10285" r="14634" b="20198"/>
          <a:stretch/>
        </p:blipFill>
        <p:spPr>
          <a:xfrm>
            <a:off x="5618061" y="1433961"/>
            <a:ext cx="2663010" cy="1722557"/>
          </a:xfrm>
          <a:prstGeom prst="rect">
            <a:avLst/>
          </a:prstGeom>
        </p:spPr>
      </p:pic>
      <p:grpSp>
        <p:nvGrpSpPr>
          <p:cNvPr id="3" name="Group 2">
            <a:extLst>
              <a:ext uri="{FF2B5EF4-FFF2-40B4-BE49-F238E27FC236}">
                <a16:creationId xmlns:a16="http://schemas.microsoft.com/office/drawing/2014/main" id="{8471BBB7-C50C-4B90-AAB7-C49743A330E7}"/>
              </a:ext>
            </a:extLst>
          </p:cNvPr>
          <p:cNvGrpSpPr/>
          <p:nvPr/>
        </p:nvGrpSpPr>
        <p:grpSpPr>
          <a:xfrm>
            <a:off x="1118681" y="3452947"/>
            <a:ext cx="3929974" cy="2391862"/>
            <a:chOff x="3844844" y="2051371"/>
            <a:chExt cx="4572000" cy="2993571"/>
          </a:xfrm>
        </p:grpSpPr>
        <mc:AlternateContent xmlns:mc="http://schemas.openxmlformats.org/markup-compatibility/2006" xmlns:cx1="http://schemas.microsoft.com/office/drawing/2015/9/8/chartex">
          <mc:Choice Requires="cx1">
            <p:graphicFrame>
              <p:nvGraphicFramePr>
                <p:cNvPr id="4" name="Chart 3">
                  <a:extLst>
                    <a:ext uri="{FF2B5EF4-FFF2-40B4-BE49-F238E27FC236}">
                      <a16:creationId xmlns:a16="http://schemas.microsoft.com/office/drawing/2014/main" id="{FB01E694-47DB-423C-882A-A9384455A8A6}"/>
                    </a:ext>
                  </a:extLst>
                </p:cNvPr>
                <p:cNvGraphicFramePr/>
                <p:nvPr>
                  <p:extLst>
                    <p:ext uri="{D42A27DB-BD31-4B8C-83A1-F6EECF244321}">
                      <p14:modId xmlns:p14="http://schemas.microsoft.com/office/powerpoint/2010/main" val="3755580872"/>
                    </p:ext>
                  </p:extLst>
                </p:nvPr>
              </p:nvGraphicFramePr>
              <p:xfrm>
                <a:off x="3844844" y="2051371"/>
                <a:ext cx="4572000" cy="2993571"/>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10" name="Chart 9">
                  <a:extLst>
                    <a:ext uri="{FF2B5EF4-FFF2-40B4-BE49-F238E27FC236}">
                      <a16:creationId xmlns:a16="http://schemas.microsoft.com/office/drawing/2014/main" id="{E9303E58-99B5-4924-A08F-47A47F9FA4B2}"/>
                    </a:ext>
                  </a:extLst>
                </p:cNvPr>
                <p:cNvPicPr>
                  <a:picLocks noGrp="1" noRot="1" noChangeAspect="1" noMove="1" noResize="1" noEditPoints="1" noAdjustHandles="1" noChangeArrowheads="1" noChangeShapeType="1"/>
                </p:cNvPicPr>
                <p:nvPr/>
              </p:nvPicPr>
              <p:blipFill>
                <a:blip r:embed="rId5"/>
                <a:stretch>
                  <a:fillRect/>
                </a:stretch>
              </p:blipFill>
              <p:spPr>
                <a:xfrm>
                  <a:off x="1101644" y="1898971"/>
                  <a:ext cx="4572000" cy="2993571"/>
                </a:xfrm>
                <a:prstGeom prst="rect">
                  <a:avLst/>
                </a:prstGeom>
              </p:spPr>
            </p:pic>
          </mc:Fallback>
        </mc:AlternateContent>
        <p:sp>
          <p:nvSpPr>
            <p:cNvPr id="5" name="Rectangle 4">
              <a:extLst>
                <a:ext uri="{FF2B5EF4-FFF2-40B4-BE49-F238E27FC236}">
                  <a16:creationId xmlns:a16="http://schemas.microsoft.com/office/drawing/2014/main" id="{A3113785-B13A-0947-7499-F3C5E707BFDA}"/>
                </a:ext>
              </a:extLst>
            </p:cNvPr>
            <p:cNvSpPr/>
            <p:nvPr/>
          </p:nvSpPr>
          <p:spPr>
            <a:xfrm>
              <a:off x="6781801" y="2743199"/>
              <a:ext cx="163286" cy="185057"/>
            </a:xfrm>
            <a:prstGeom prst="rect">
              <a:avLst/>
            </a:prstGeom>
            <a:solidFill>
              <a:srgbClr val="FFE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15AB45E0-A500-EFE1-4DE9-D798F2C1C09A}"/>
                </a:ext>
              </a:extLst>
            </p:cNvPr>
            <p:cNvSpPr/>
            <p:nvPr/>
          </p:nvSpPr>
          <p:spPr>
            <a:xfrm>
              <a:off x="6781801" y="2487384"/>
              <a:ext cx="163286" cy="185057"/>
            </a:xfrm>
            <a:prstGeom prst="rect">
              <a:avLst/>
            </a:prstGeom>
            <a:solidFill>
              <a:schemeClr val="bg2">
                <a:lumMod val="7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F6FE798-720E-8A4B-EAA1-3F39BD639457}"/>
                </a:ext>
              </a:extLst>
            </p:cNvPr>
            <p:cNvSpPr txBox="1"/>
            <p:nvPr/>
          </p:nvSpPr>
          <p:spPr>
            <a:xfrm>
              <a:off x="6936408" y="2466200"/>
              <a:ext cx="462947" cy="276999"/>
            </a:xfrm>
            <a:prstGeom prst="rect">
              <a:avLst/>
            </a:prstGeom>
            <a:noFill/>
          </p:spPr>
          <p:txBody>
            <a:bodyPr wrap="none" rtlCol="0">
              <a:spAutoFit/>
            </a:bodyPr>
            <a:lstStyle/>
            <a:p>
              <a:r>
                <a:rPr lang="en-GB" sz="1200" dirty="0"/>
                <a:t>2 Gy</a:t>
              </a:r>
            </a:p>
          </p:txBody>
        </p:sp>
        <p:sp>
          <p:nvSpPr>
            <p:cNvPr id="8" name="TextBox 7">
              <a:extLst>
                <a:ext uri="{FF2B5EF4-FFF2-40B4-BE49-F238E27FC236}">
                  <a16:creationId xmlns:a16="http://schemas.microsoft.com/office/drawing/2014/main" id="{270AEE1D-9881-72F8-2D21-BFAEEA1B8D3F}"/>
                </a:ext>
              </a:extLst>
            </p:cNvPr>
            <p:cNvSpPr txBox="1"/>
            <p:nvPr/>
          </p:nvSpPr>
          <p:spPr>
            <a:xfrm>
              <a:off x="6936408" y="2697227"/>
              <a:ext cx="1334533" cy="276999"/>
            </a:xfrm>
            <a:prstGeom prst="rect">
              <a:avLst/>
            </a:prstGeom>
            <a:noFill/>
          </p:spPr>
          <p:txBody>
            <a:bodyPr wrap="none" rtlCol="0">
              <a:spAutoFit/>
            </a:bodyPr>
            <a:lstStyle/>
            <a:p>
              <a:r>
                <a:rPr lang="en-GB" sz="1200" dirty="0"/>
                <a:t>2 Gy + </a:t>
              </a:r>
              <a:r>
                <a:rPr lang="en-GB" sz="1200" dirty="0" err="1"/>
                <a:t>Pitavastatin</a:t>
              </a:r>
              <a:endParaRPr lang="en-GB" sz="1200" dirty="0"/>
            </a:p>
          </p:txBody>
        </p:sp>
        <p:sp>
          <p:nvSpPr>
            <p:cNvPr id="9" name="TextBox 8">
              <a:extLst>
                <a:ext uri="{FF2B5EF4-FFF2-40B4-BE49-F238E27FC236}">
                  <a16:creationId xmlns:a16="http://schemas.microsoft.com/office/drawing/2014/main" id="{99748E08-FC83-E5B2-0AD2-B58779B1AD0B}"/>
                </a:ext>
              </a:extLst>
            </p:cNvPr>
            <p:cNvSpPr txBox="1"/>
            <p:nvPr/>
          </p:nvSpPr>
          <p:spPr>
            <a:xfrm>
              <a:off x="4844142" y="4767943"/>
              <a:ext cx="378630" cy="276999"/>
            </a:xfrm>
            <a:prstGeom prst="rect">
              <a:avLst/>
            </a:prstGeom>
            <a:noFill/>
          </p:spPr>
          <p:txBody>
            <a:bodyPr wrap="none" rtlCol="0">
              <a:spAutoFit/>
            </a:bodyPr>
            <a:lstStyle/>
            <a:p>
              <a:r>
                <a:rPr lang="en-GB" sz="1200" dirty="0"/>
                <a:t>1 h</a:t>
              </a:r>
            </a:p>
          </p:txBody>
        </p:sp>
        <p:sp>
          <p:nvSpPr>
            <p:cNvPr id="10" name="Rectangle 9">
              <a:extLst>
                <a:ext uri="{FF2B5EF4-FFF2-40B4-BE49-F238E27FC236}">
                  <a16:creationId xmlns:a16="http://schemas.microsoft.com/office/drawing/2014/main" id="{3EE9F701-1C56-4C6B-3AB8-057E469C0918}"/>
                </a:ext>
              </a:extLst>
            </p:cNvPr>
            <p:cNvSpPr/>
            <p:nvPr/>
          </p:nvSpPr>
          <p:spPr>
            <a:xfrm>
              <a:off x="6215742" y="4833259"/>
              <a:ext cx="228600" cy="1632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1" name="TextBox 10">
              <a:extLst>
                <a:ext uri="{FF2B5EF4-FFF2-40B4-BE49-F238E27FC236}">
                  <a16:creationId xmlns:a16="http://schemas.microsoft.com/office/drawing/2014/main" id="{0D14AD4C-68A2-2745-A1CD-DAB3E3196DF4}"/>
                </a:ext>
              </a:extLst>
            </p:cNvPr>
            <p:cNvSpPr txBox="1"/>
            <p:nvPr/>
          </p:nvSpPr>
          <p:spPr>
            <a:xfrm>
              <a:off x="6101442" y="4767943"/>
              <a:ext cx="378630" cy="276999"/>
            </a:xfrm>
            <a:prstGeom prst="rect">
              <a:avLst/>
            </a:prstGeom>
            <a:noFill/>
          </p:spPr>
          <p:txBody>
            <a:bodyPr wrap="none" rtlCol="0">
              <a:spAutoFit/>
            </a:bodyPr>
            <a:lstStyle/>
            <a:p>
              <a:r>
                <a:rPr lang="en-GB" sz="1200" dirty="0"/>
                <a:t>3 h</a:t>
              </a:r>
            </a:p>
          </p:txBody>
        </p:sp>
        <p:sp>
          <p:nvSpPr>
            <p:cNvPr id="12" name="TextBox 11">
              <a:extLst>
                <a:ext uri="{FF2B5EF4-FFF2-40B4-BE49-F238E27FC236}">
                  <a16:creationId xmlns:a16="http://schemas.microsoft.com/office/drawing/2014/main" id="{57ED1A7C-35B4-0BE1-2B8F-BEBD4C3DF508}"/>
                </a:ext>
              </a:extLst>
            </p:cNvPr>
            <p:cNvSpPr txBox="1"/>
            <p:nvPr/>
          </p:nvSpPr>
          <p:spPr>
            <a:xfrm>
              <a:off x="7357089" y="4767943"/>
              <a:ext cx="457176" cy="276999"/>
            </a:xfrm>
            <a:prstGeom prst="rect">
              <a:avLst/>
            </a:prstGeom>
            <a:noFill/>
          </p:spPr>
          <p:txBody>
            <a:bodyPr wrap="none" rtlCol="0">
              <a:spAutoFit/>
            </a:bodyPr>
            <a:lstStyle/>
            <a:p>
              <a:r>
                <a:rPr lang="en-GB" sz="1200" dirty="0"/>
                <a:t>24 h</a:t>
              </a:r>
            </a:p>
          </p:txBody>
        </p:sp>
        <p:cxnSp>
          <p:nvCxnSpPr>
            <p:cNvPr id="13" name="Straight Connector 12">
              <a:extLst>
                <a:ext uri="{FF2B5EF4-FFF2-40B4-BE49-F238E27FC236}">
                  <a16:creationId xmlns:a16="http://schemas.microsoft.com/office/drawing/2014/main" id="{A682D968-F290-76F9-FE79-8E5F8273C04C}"/>
                </a:ext>
              </a:extLst>
            </p:cNvPr>
            <p:cNvCxnSpPr/>
            <p:nvPr/>
          </p:nvCxnSpPr>
          <p:spPr>
            <a:xfrm>
              <a:off x="4691743" y="2656114"/>
              <a:ext cx="5442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7C70D73-9986-7152-9EE8-6E5E97A20FE8}"/>
                </a:ext>
              </a:extLst>
            </p:cNvPr>
            <p:cNvCxnSpPr/>
            <p:nvPr/>
          </p:nvCxnSpPr>
          <p:spPr>
            <a:xfrm>
              <a:off x="7282539" y="3842657"/>
              <a:ext cx="5442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E0B6F33-7B59-8784-2EDC-26774BC3DC0E}"/>
                </a:ext>
              </a:extLst>
            </p:cNvPr>
            <p:cNvSpPr txBox="1"/>
            <p:nvPr/>
          </p:nvSpPr>
          <p:spPr>
            <a:xfrm>
              <a:off x="4828347" y="2373867"/>
              <a:ext cx="300082" cy="369332"/>
            </a:xfrm>
            <a:prstGeom prst="rect">
              <a:avLst/>
            </a:prstGeom>
            <a:noFill/>
          </p:spPr>
          <p:txBody>
            <a:bodyPr wrap="none" rtlCol="0">
              <a:spAutoFit/>
            </a:bodyPr>
            <a:lstStyle/>
            <a:p>
              <a:r>
                <a:rPr lang="en-GB" dirty="0"/>
                <a:t>*</a:t>
              </a:r>
            </a:p>
          </p:txBody>
        </p:sp>
        <p:sp>
          <p:nvSpPr>
            <p:cNvPr id="16" name="TextBox 15">
              <a:extLst>
                <a:ext uri="{FF2B5EF4-FFF2-40B4-BE49-F238E27FC236}">
                  <a16:creationId xmlns:a16="http://schemas.microsoft.com/office/drawing/2014/main" id="{9B4B2CF1-D812-9B90-21AF-A8A97098C537}"/>
                </a:ext>
              </a:extLst>
            </p:cNvPr>
            <p:cNvSpPr txBox="1"/>
            <p:nvPr/>
          </p:nvSpPr>
          <p:spPr>
            <a:xfrm>
              <a:off x="7404641" y="3554575"/>
              <a:ext cx="300082" cy="369332"/>
            </a:xfrm>
            <a:prstGeom prst="rect">
              <a:avLst/>
            </a:prstGeom>
            <a:noFill/>
          </p:spPr>
          <p:txBody>
            <a:bodyPr wrap="none" rtlCol="0">
              <a:spAutoFit/>
            </a:bodyPr>
            <a:lstStyle/>
            <a:p>
              <a:r>
                <a:rPr lang="en-GB" dirty="0"/>
                <a:t>*</a:t>
              </a:r>
            </a:p>
          </p:txBody>
        </p:sp>
      </p:grpSp>
      <p:pic>
        <p:nvPicPr>
          <p:cNvPr id="17" name="Picture 16">
            <a:extLst>
              <a:ext uri="{FF2B5EF4-FFF2-40B4-BE49-F238E27FC236}">
                <a16:creationId xmlns:a16="http://schemas.microsoft.com/office/drawing/2014/main" id="{F5B114FE-0B28-3B6B-EA01-547AF1D1A930}"/>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l="6111" t="22347" r="4219" b="18849"/>
          <a:stretch/>
        </p:blipFill>
        <p:spPr>
          <a:xfrm>
            <a:off x="8385364" y="1445374"/>
            <a:ext cx="2613600" cy="1722556"/>
          </a:xfrm>
          <a:prstGeom prst="rect">
            <a:avLst/>
          </a:prstGeom>
        </p:spPr>
      </p:pic>
      <p:sp>
        <p:nvSpPr>
          <p:cNvPr id="18" name="TextBox 17">
            <a:extLst>
              <a:ext uri="{FF2B5EF4-FFF2-40B4-BE49-F238E27FC236}">
                <a16:creationId xmlns:a16="http://schemas.microsoft.com/office/drawing/2014/main" id="{EF1D9522-4AFA-1B7B-9696-575F98732022}"/>
              </a:ext>
            </a:extLst>
          </p:cNvPr>
          <p:cNvSpPr txBox="1"/>
          <p:nvPr/>
        </p:nvSpPr>
        <p:spPr>
          <a:xfrm>
            <a:off x="6645732" y="1063105"/>
            <a:ext cx="607667" cy="369332"/>
          </a:xfrm>
          <a:prstGeom prst="rect">
            <a:avLst/>
          </a:prstGeom>
          <a:noFill/>
        </p:spPr>
        <p:txBody>
          <a:bodyPr wrap="none" rtlCol="0">
            <a:spAutoFit/>
          </a:bodyPr>
          <a:lstStyle/>
          <a:p>
            <a:r>
              <a:rPr lang="en-GB" b="1" dirty="0"/>
              <a:t>2 Gy</a:t>
            </a:r>
          </a:p>
        </p:txBody>
      </p:sp>
      <p:sp>
        <p:nvSpPr>
          <p:cNvPr id="19" name="TextBox 18">
            <a:extLst>
              <a:ext uri="{FF2B5EF4-FFF2-40B4-BE49-F238E27FC236}">
                <a16:creationId xmlns:a16="http://schemas.microsoft.com/office/drawing/2014/main" id="{F29B1909-E065-8D32-CA10-8F17B6975BFB}"/>
              </a:ext>
            </a:extLst>
          </p:cNvPr>
          <p:cNvSpPr txBox="1"/>
          <p:nvPr/>
        </p:nvSpPr>
        <p:spPr>
          <a:xfrm>
            <a:off x="8546499" y="1091977"/>
            <a:ext cx="1954381" cy="369332"/>
          </a:xfrm>
          <a:prstGeom prst="rect">
            <a:avLst/>
          </a:prstGeom>
          <a:noFill/>
        </p:spPr>
        <p:txBody>
          <a:bodyPr wrap="none" rtlCol="0">
            <a:spAutoFit/>
          </a:bodyPr>
          <a:lstStyle/>
          <a:p>
            <a:r>
              <a:rPr lang="en-GB" b="1" dirty="0"/>
              <a:t>2 Gy + </a:t>
            </a:r>
            <a:r>
              <a:rPr lang="en-GB" b="1" dirty="0" err="1"/>
              <a:t>Pitavastatin</a:t>
            </a:r>
            <a:endParaRPr lang="en-GB" b="1" dirty="0"/>
          </a:p>
        </p:txBody>
      </p:sp>
      <p:sp>
        <p:nvSpPr>
          <p:cNvPr id="20" name="TextBox 19">
            <a:extLst>
              <a:ext uri="{FF2B5EF4-FFF2-40B4-BE49-F238E27FC236}">
                <a16:creationId xmlns:a16="http://schemas.microsoft.com/office/drawing/2014/main" id="{557EF5ED-38B4-DC64-9F47-610EE8011507}"/>
              </a:ext>
            </a:extLst>
          </p:cNvPr>
          <p:cNvSpPr txBox="1"/>
          <p:nvPr/>
        </p:nvSpPr>
        <p:spPr>
          <a:xfrm>
            <a:off x="10998964" y="2121986"/>
            <a:ext cx="1012200" cy="369332"/>
          </a:xfrm>
          <a:prstGeom prst="rect">
            <a:avLst/>
          </a:prstGeom>
          <a:noFill/>
        </p:spPr>
        <p:txBody>
          <a:bodyPr wrap="none" rtlCol="0">
            <a:spAutoFit/>
          </a:bodyPr>
          <a:lstStyle/>
          <a:p>
            <a:r>
              <a:rPr lang="en-GB" b="1" dirty="0"/>
              <a:t>24 hours</a:t>
            </a:r>
          </a:p>
        </p:txBody>
      </p:sp>
      <p:sp>
        <p:nvSpPr>
          <p:cNvPr id="21" name="TextBox 20">
            <a:extLst>
              <a:ext uri="{FF2B5EF4-FFF2-40B4-BE49-F238E27FC236}">
                <a16:creationId xmlns:a16="http://schemas.microsoft.com/office/drawing/2014/main" id="{FBC303F2-FA1E-BF21-D1EA-CA15EA14CB0E}"/>
              </a:ext>
            </a:extLst>
          </p:cNvPr>
          <p:cNvSpPr txBox="1"/>
          <p:nvPr/>
        </p:nvSpPr>
        <p:spPr>
          <a:xfrm>
            <a:off x="724661" y="5916135"/>
            <a:ext cx="5042675" cy="923330"/>
          </a:xfrm>
          <a:prstGeom prst="rect">
            <a:avLst/>
          </a:prstGeom>
          <a:noFill/>
        </p:spPr>
        <p:txBody>
          <a:bodyPr wrap="square" rtlCol="0">
            <a:spAutoFit/>
          </a:bodyPr>
          <a:lstStyle/>
          <a:p>
            <a:r>
              <a:rPr lang="en-GB" dirty="0"/>
              <a:t>Quantification of DNA double strand breaks (DSB) using H2AX phosphorylation  (</a:t>
            </a:r>
            <a:r>
              <a:rPr lang="en-GB" dirty="0">
                <a:latin typeface="Symbol" panose="05050102010706020507" pitchFamily="18" charset="2"/>
              </a:rPr>
              <a:t>g</a:t>
            </a:r>
            <a:r>
              <a:rPr lang="en-GB" dirty="0"/>
              <a:t>H2AX) as a DSB marker</a:t>
            </a:r>
          </a:p>
        </p:txBody>
      </p:sp>
      <p:sp>
        <p:nvSpPr>
          <p:cNvPr id="22" name="TextBox 21">
            <a:extLst>
              <a:ext uri="{FF2B5EF4-FFF2-40B4-BE49-F238E27FC236}">
                <a16:creationId xmlns:a16="http://schemas.microsoft.com/office/drawing/2014/main" id="{2C28197D-06AF-C991-E7CD-90C4EC62A3C2}"/>
              </a:ext>
            </a:extLst>
          </p:cNvPr>
          <p:cNvSpPr txBox="1"/>
          <p:nvPr/>
        </p:nvSpPr>
        <p:spPr>
          <a:xfrm>
            <a:off x="9710492" y="3289805"/>
            <a:ext cx="2214454" cy="646331"/>
          </a:xfrm>
          <a:prstGeom prst="rect">
            <a:avLst/>
          </a:prstGeom>
          <a:noFill/>
        </p:spPr>
        <p:txBody>
          <a:bodyPr wrap="square" rtlCol="0">
            <a:spAutoFit/>
          </a:bodyPr>
          <a:lstStyle/>
          <a:p>
            <a:pPr algn="ctr"/>
            <a:r>
              <a:rPr lang="en-GB" dirty="0"/>
              <a:t>Cell death via mitotic catastrophe</a:t>
            </a:r>
          </a:p>
        </p:txBody>
      </p:sp>
      <p:cxnSp>
        <p:nvCxnSpPr>
          <p:cNvPr id="23" name="Straight Arrow Connector 22">
            <a:extLst>
              <a:ext uri="{FF2B5EF4-FFF2-40B4-BE49-F238E27FC236}">
                <a16:creationId xmlns:a16="http://schemas.microsoft.com/office/drawing/2014/main" id="{1AC7E473-34EF-844E-B9C3-793199576204}"/>
              </a:ext>
            </a:extLst>
          </p:cNvPr>
          <p:cNvCxnSpPr/>
          <p:nvPr/>
        </p:nvCxnSpPr>
        <p:spPr>
          <a:xfrm flipH="1" flipV="1">
            <a:off x="10168149" y="2459083"/>
            <a:ext cx="283029" cy="824054"/>
          </a:xfrm>
          <a:prstGeom prst="straightConnector1">
            <a:avLst/>
          </a:prstGeom>
          <a:ln w="381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2DD65AA4-A14C-A34E-60A4-EF444C9B1717}"/>
              </a:ext>
            </a:extLst>
          </p:cNvPr>
          <p:cNvGraphicFramePr>
            <a:graphicFrameLocks/>
          </p:cNvGraphicFramePr>
          <p:nvPr>
            <p:extLst>
              <p:ext uri="{D42A27DB-BD31-4B8C-83A1-F6EECF244321}">
                <p14:modId xmlns:p14="http://schemas.microsoft.com/office/powerpoint/2010/main" val="3412815390"/>
              </p:ext>
            </p:extLst>
          </p:nvPr>
        </p:nvGraphicFramePr>
        <p:xfrm>
          <a:off x="6626307" y="4100017"/>
          <a:ext cx="3195631" cy="2114629"/>
        </p:xfrm>
        <a:graphic>
          <a:graphicData uri="http://schemas.openxmlformats.org/drawingml/2006/chart">
            <c:chart xmlns:c="http://schemas.openxmlformats.org/drawingml/2006/chart" xmlns:r="http://schemas.openxmlformats.org/officeDocument/2006/relationships" r:id="rId8"/>
          </a:graphicData>
        </a:graphic>
      </p:graphicFrame>
      <p:sp>
        <p:nvSpPr>
          <p:cNvPr id="26" name="TextBox 25">
            <a:extLst>
              <a:ext uri="{FF2B5EF4-FFF2-40B4-BE49-F238E27FC236}">
                <a16:creationId xmlns:a16="http://schemas.microsoft.com/office/drawing/2014/main" id="{35BBEEFA-BAD8-89E1-D29E-4B819282FE6C}"/>
              </a:ext>
            </a:extLst>
          </p:cNvPr>
          <p:cNvSpPr txBox="1"/>
          <p:nvPr/>
        </p:nvSpPr>
        <p:spPr>
          <a:xfrm>
            <a:off x="7120497" y="3100908"/>
            <a:ext cx="2214454" cy="369332"/>
          </a:xfrm>
          <a:prstGeom prst="rect">
            <a:avLst/>
          </a:prstGeom>
          <a:noFill/>
        </p:spPr>
        <p:txBody>
          <a:bodyPr wrap="square" rtlCol="0">
            <a:spAutoFit/>
          </a:bodyPr>
          <a:lstStyle/>
          <a:p>
            <a:pPr algn="ctr"/>
            <a:r>
              <a:rPr lang="en-GB" dirty="0">
                <a:solidFill>
                  <a:srgbClr val="0070C0"/>
                </a:solidFill>
              </a:rPr>
              <a:t>Nucleus</a:t>
            </a:r>
            <a:r>
              <a:rPr lang="en-GB" dirty="0">
                <a:solidFill>
                  <a:srgbClr val="00B050"/>
                </a:solidFill>
                <a:latin typeface="Symbol" panose="05050102010706020507" pitchFamily="18" charset="2"/>
              </a:rPr>
              <a:t> / g</a:t>
            </a:r>
            <a:r>
              <a:rPr lang="en-GB" dirty="0">
                <a:solidFill>
                  <a:srgbClr val="00B050"/>
                </a:solidFill>
              </a:rPr>
              <a:t>H2AX foci</a:t>
            </a:r>
          </a:p>
        </p:txBody>
      </p:sp>
      <p:sp>
        <p:nvSpPr>
          <p:cNvPr id="28" name="Rectangle 27">
            <a:extLst>
              <a:ext uri="{FF2B5EF4-FFF2-40B4-BE49-F238E27FC236}">
                <a16:creationId xmlns:a16="http://schemas.microsoft.com/office/drawing/2014/main" id="{8CBB4E01-BD8F-B07E-5393-05678277C660}"/>
              </a:ext>
            </a:extLst>
          </p:cNvPr>
          <p:cNvSpPr/>
          <p:nvPr/>
        </p:nvSpPr>
        <p:spPr>
          <a:xfrm>
            <a:off x="666801" y="33357"/>
            <a:ext cx="11258145" cy="6896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sz="1800" b="0" i="0" u="none" strike="noStrike" kern="0" cap="none" spc="0" baseline="0">
                <a:solidFill>
                  <a:srgbClr val="000000"/>
                </a:solidFill>
                <a:uFillTx/>
              </a:defRPr>
            </a:pPr>
            <a:r>
              <a:rPr lang="en-GB" sz="2000" b="1" dirty="0">
                <a:solidFill>
                  <a:srgbClr val="002060"/>
                </a:solidFill>
                <a:latin typeface="Open Sans" panose="020B0606030504020204" pitchFamily="34" charset="0"/>
                <a:ea typeface="Open Sans" panose="020B0606030504020204" pitchFamily="34" charset="0"/>
                <a:cs typeface="Open Sans" panose="020B0606030504020204" pitchFamily="34" charset="0"/>
              </a:rPr>
              <a:t>Characterisation of radiation response</a:t>
            </a:r>
            <a:endParaRPr lang="en-GB" sz="2000" b="1" dirty="0">
              <a:solidFill>
                <a:srgbClr val="002060"/>
              </a:solidFill>
            </a:endParaRPr>
          </a:p>
        </p:txBody>
      </p:sp>
      <p:pic>
        <p:nvPicPr>
          <p:cNvPr id="29" name="Picture 28">
            <a:extLst>
              <a:ext uri="{FF2B5EF4-FFF2-40B4-BE49-F238E27FC236}">
                <a16:creationId xmlns:a16="http://schemas.microsoft.com/office/drawing/2014/main" id="{55FF4646-6DD2-18B2-50DC-5CAA6F644D8B}"/>
              </a:ext>
            </a:extLst>
          </p:cNvPr>
          <p:cNvPicPr>
            <a:picLocks noChangeAspect="1"/>
          </p:cNvPicPr>
          <p:nvPr/>
        </p:nvPicPr>
        <p:blipFill>
          <a:blip r:embed="rId9"/>
          <a:stretch>
            <a:fillRect/>
          </a:stretch>
        </p:blipFill>
        <p:spPr>
          <a:xfrm>
            <a:off x="1" y="11096"/>
            <a:ext cx="1350932" cy="675467"/>
          </a:xfrm>
          <a:prstGeom prst="rect">
            <a:avLst/>
          </a:prstGeom>
        </p:spPr>
      </p:pic>
      <p:sp>
        <p:nvSpPr>
          <p:cNvPr id="30" name="TextBox 29">
            <a:extLst>
              <a:ext uri="{FF2B5EF4-FFF2-40B4-BE49-F238E27FC236}">
                <a16:creationId xmlns:a16="http://schemas.microsoft.com/office/drawing/2014/main" id="{7B906281-27B5-3F38-9FB4-20364B2FB374}"/>
              </a:ext>
            </a:extLst>
          </p:cNvPr>
          <p:cNvSpPr txBox="1"/>
          <p:nvPr/>
        </p:nvSpPr>
        <p:spPr>
          <a:xfrm>
            <a:off x="5917280" y="6290979"/>
            <a:ext cx="4936351" cy="369332"/>
          </a:xfrm>
          <a:prstGeom prst="rect">
            <a:avLst/>
          </a:prstGeom>
          <a:noFill/>
        </p:spPr>
        <p:txBody>
          <a:bodyPr wrap="none" rtlCol="0">
            <a:spAutoFit/>
          </a:bodyPr>
          <a:lstStyle/>
          <a:p>
            <a:r>
              <a:rPr lang="en-GB" dirty="0"/>
              <a:t>Quantification of cell death via mitotic catastrophe</a:t>
            </a:r>
          </a:p>
        </p:txBody>
      </p:sp>
      <p:pic>
        <p:nvPicPr>
          <p:cNvPr id="31" name="Picture 30">
            <a:extLst>
              <a:ext uri="{FF2B5EF4-FFF2-40B4-BE49-F238E27FC236}">
                <a16:creationId xmlns:a16="http://schemas.microsoft.com/office/drawing/2014/main" id="{AEDBB7A2-9C8B-BAD2-E4C8-0F3C01EDDFEA}"/>
              </a:ext>
            </a:extLst>
          </p:cNvPr>
          <p:cNvPicPr>
            <a:picLocks noChangeAspect="1"/>
          </p:cNvPicPr>
          <p:nvPr/>
        </p:nvPicPr>
        <p:blipFill>
          <a:blip r:embed="rId10"/>
          <a:stretch>
            <a:fillRect/>
          </a:stretch>
        </p:blipFill>
        <p:spPr>
          <a:xfrm>
            <a:off x="465572" y="1741655"/>
            <a:ext cx="761434" cy="331448"/>
          </a:xfrm>
          <a:prstGeom prst="rect">
            <a:avLst/>
          </a:prstGeom>
        </p:spPr>
      </p:pic>
      <p:pic>
        <p:nvPicPr>
          <p:cNvPr id="34" name="Picture 33">
            <a:extLst>
              <a:ext uri="{FF2B5EF4-FFF2-40B4-BE49-F238E27FC236}">
                <a16:creationId xmlns:a16="http://schemas.microsoft.com/office/drawing/2014/main" id="{19F4675C-59B4-4AC0-F701-02C5FF4CEA78}"/>
              </a:ext>
            </a:extLst>
          </p:cNvPr>
          <p:cNvPicPr>
            <a:picLocks noChangeAspect="1"/>
          </p:cNvPicPr>
          <p:nvPr/>
        </p:nvPicPr>
        <p:blipFill>
          <a:blip r:embed="rId10"/>
          <a:stretch>
            <a:fillRect/>
          </a:stretch>
        </p:blipFill>
        <p:spPr>
          <a:xfrm>
            <a:off x="1664278" y="1741655"/>
            <a:ext cx="761434" cy="331448"/>
          </a:xfrm>
          <a:prstGeom prst="rect">
            <a:avLst/>
          </a:prstGeom>
        </p:spPr>
      </p:pic>
      <p:pic>
        <p:nvPicPr>
          <p:cNvPr id="35" name="Picture 34">
            <a:extLst>
              <a:ext uri="{FF2B5EF4-FFF2-40B4-BE49-F238E27FC236}">
                <a16:creationId xmlns:a16="http://schemas.microsoft.com/office/drawing/2014/main" id="{6A5F3448-AE5E-B461-21FB-79A611991833}"/>
              </a:ext>
            </a:extLst>
          </p:cNvPr>
          <p:cNvPicPr>
            <a:picLocks noChangeAspect="1"/>
          </p:cNvPicPr>
          <p:nvPr/>
        </p:nvPicPr>
        <p:blipFill>
          <a:blip r:embed="rId10"/>
          <a:stretch>
            <a:fillRect/>
          </a:stretch>
        </p:blipFill>
        <p:spPr>
          <a:xfrm>
            <a:off x="2821132" y="1753120"/>
            <a:ext cx="761434" cy="331448"/>
          </a:xfrm>
          <a:prstGeom prst="rect">
            <a:avLst/>
          </a:prstGeom>
        </p:spPr>
      </p:pic>
      <p:pic>
        <p:nvPicPr>
          <p:cNvPr id="40" name="Graphic 39" descr="Microscope outline">
            <a:extLst>
              <a:ext uri="{FF2B5EF4-FFF2-40B4-BE49-F238E27FC236}">
                <a16:creationId xmlns:a16="http://schemas.microsoft.com/office/drawing/2014/main" id="{1851C5E5-6900-9AA9-EE55-A8B446C5825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671978" y="1211664"/>
            <a:ext cx="914400" cy="914400"/>
          </a:xfrm>
          <a:prstGeom prst="rect">
            <a:avLst/>
          </a:prstGeom>
        </p:spPr>
      </p:pic>
      <p:pic>
        <p:nvPicPr>
          <p:cNvPr id="42" name="Graphic 41" descr="Lightning bolt with solid fill">
            <a:extLst>
              <a:ext uri="{FF2B5EF4-FFF2-40B4-BE49-F238E27FC236}">
                <a16:creationId xmlns:a16="http://schemas.microsoft.com/office/drawing/2014/main" id="{5202E316-7893-ADBC-9C22-0F6FAE2A821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782686" y="1297116"/>
            <a:ext cx="489704" cy="489704"/>
          </a:xfrm>
          <a:prstGeom prst="rect">
            <a:avLst/>
          </a:prstGeom>
        </p:spPr>
      </p:pic>
      <p:sp>
        <p:nvSpPr>
          <p:cNvPr id="43" name="TextBox 42">
            <a:extLst>
              <a:ext uri="{FF2B5EF4-FFF2-40B4-BE49-F238E27FC236}">
                <a16:creationId xmlns:a16="http://schemas.microsoft.com/office/drawing/2014/main" id="{3B5F6A73-6BC3-ADC8-1F6A-26D6BABF6610}"/>
              </a:ext>
            </a:extLst>
          </p:cNvPr>
          <p:cNvSpPr txBox="1"/>
          <p:nvPr/>
        </p:nvSpPr>
        <p:spPr>
          <a:xfrm>
            <a:off x="423036" y="2362662"/>
            <a:ext cx="798617" cy="461665"/>
          </a:xfrm>
          <a:prstGeom prst="rect">
            <a:avLst/>
          </a:prstGeom>
          <a:noFill/>
        </p:spPr>
        <p:txBody>
          <a:bodyPr wrap="none" rtlCol="0">
            <a:spAutoFit/>
          </a:bodyPr>
          <a:lstStyle/>
          <a:p>
            <a:pPr algn="ctr"/>
            <a:r>
              <a:rPr lang="en-GB" sz="1200" b="1" dirty="0"/>
              <a:t>1</a:t>
            </a:r>
          </a:p>
          <a:p>
            <a:pPr algn="ctr"/>
            <a:r>
              <a:rPr lang="en-GB" sz="1200" dirty="0"/>
              <a:t>Seed cells</a:t>
            </a:r>
          </a:p>
        </p:txBody>
      </p:sp>
      <p:sp>
        <p:nvSpPr>
          <p:cNvPr id="44" name="TextBox 43">
            <a:extLst>
              <a:ext uri="{FF2B5EF4-FFF2-40B4-BE49-F238E27FC236}">
                <a16:creationId xmlns:a16="http://schemas.microsoft.com/office/drawing/2014/main" id="{64359516-F11E-E0BF-B0C3-89F17CADE57C}"/>
              </a:ext>
            </a:extLst>
          </p:cNvPr>
          <p:cNvSpPr txBox="1"/>
          <p:nvPr/>
        </p:nvSpPr>
        <p:spPr>
          <a:xfrm>
            <a:off x="1634020" y="2359512"/>
            <a:ext cx="811248" cy="461665"/>
          </a:xfrm>
          <a:prstGeom prst="rect">
            <a:avLst/>
          </a:prstGeom>
          <a:noFill/>
        </p:spPr>
        <p:txBody>
          <a:bodyPr wrap="none" rtlCol="0">
            <a:spAutoFit/>
          </a:bodyPr>
          <a:lstStyle/>
          <a:p>
            <a:pPr algn="ctr"/>
            <a:r>
              <a:rPr lang="en-GB" sz="1200" b="1" dirty="0"/>
              <a:t>3</a:t>
            </a:r>
          </a:p>
          <a:p>
            <a:pPr algn="ctr"/>
            <a:r>
              <a:rPr lang="en-GB" sz="1200" dirty="0"/>
              <a:t>Treat cells</a:t>
            </a:r>
          </a:p>
        </p:txBody>
      </p:sp>
      <p:sp>
        <p:nvSpPr>
          <p:cNvPr id="45" name="TextBox 44">
            <a:extLst>
              <a:ext uri="{FF2B5EF4-FFF2-40B4-BE49-F238E27FC236}">
                <a16:creationId xmlns:a16="http://schemas.microsoft.com/office/drawing/2014/main" id="{6F34938F-CC39-CCA1-73FF-62E23C0353D6}"/>
              </a:ext>
            </a:extLst>
          </p:cNvPr>
          <p:cNvSpPr txBox="1"/>
          <p:nvPr/>
        </p:nvSpPr>
        <p:spPr>
          <a:xfrm>
            <a:off x="2588316" y="2367310"/>
            <a:ext cx="1163970" cy="646331"/>
          </a:xfrm>
          <a:prstGeom prst="rect">
            <a:avLst/>
          </a:prstGeom>
          <a:noFill/>
        </p:spPr>
        <p:txBody>
          <a:bodyPr wrap="square" rtlCol="0">
            <a:spAutoFit/>
          </a:bodyPr>
          <a:lstStyle/>
          <a:p>
            <a:pPr algn="ctr"/>
            <a:r>
              <a:rPr lang="en-GB" sz="1200" b="1" dirty="0"/>
              <a:t>3-4</a:t>
            </a:r>
          </a:p>
          <a:p>
            <a:pPr algn="ctr"/>
            <a:r>
              <a:rPr lang="en-GB" sz="1200" dirty="0"/>
              <a:t>Stop exp @ at diff time points</a:t>
            </a:r>
          </a:p>
        </p:txBody>
      </p:sp>
      <p:sp>
        <p:nvSpPr>
          <p:cNvPr id="46" name="TextBox 45">
            <a:extLst>
              <a:ext uri="{FF2B5EF4-FFF2-40B4-BE49-F238E27FC236}">
                <a16:creationId xmlns:a16="http://schemas.microsoft.com/office/drawing/2014/main" id="{D96C99A0-9210-0688-7449-FD39D175BFB4}"/>
              </a:ext>
            </a:extLst>
          </p:cNvPr>
          <p:cNvSpPr txBox="1"/>
          <p:nvPr/>
        </p:nvSpPr>
        <p:spPr>
          <a:xfrm>
            <a:off x="3609378" y="2362661"/>
            <a:ext cx="1163970" cy="646331"/>
          </a:xfrm>
          <a:prstGeom prst="rect">
            <a:avLst/>
          </a:prstGeom>
          <a:noFill/>
        </p:spPr>
        <p:txBody>
          <a:bodyPr wrap="square" rtlCol="0">
            <a:spAutoFit/>
          </a:bodyPr>
          <a:lstStyle/>
          <a:p>
            <a:pPr algn="ctr"/>
            <a:r>
              <a:rPr lang="en-GB" sz="1200" b="1" dirty="0"/>
              <a:t>5-6</a:t>
            </a:r>
          </a:p>
          <a:p>
            <a:pPr algn="ctr"/>
            <a:r>
              <a:rPr lang="en-GB" sz="1200" dirty="0"/>
              <a:t>Stain and image cells</a:t>
            </a:r>
          </a:p>
        </p:txBody>
      </p:sp>
      <p:sp>
        <p:nvSpPr>
          <p:cNvPr id="48" name="TextBox 47">
            <a:extLst>
              <a:ext uri="{FF2B5EF4-FFF2-40B4-BE49-F238E27FC236}">
                <a16:creationId xmlns:a16="http://schemas.microsoft.com/office/drawing/2014/main" id="{76841179-C40C-207A-D9A5-7F62B7273739}"/>
              </a:ext>
            </a:extLst>
          </p:cNvPr>
          <p:cNvSpPr txBox="1"/>
          <p:nvPr/>
        </p:nvSpPr>
        <p:spPr>
          <a:xfrm>
            <a:off x="4465256" y="2368124"/>
            <a:ext cx="1163970" cy="830997"/>
          </a:xfrm>
          <a:prstGeom prst="rect">
            <a:avLst/>
          </a:prstGeom>
          <a:noFill/>
        </p:spPr>
        <p:txBody>
          <a:bodyPr wrap="square" rtlCol="0">
            <a:spAutoFit/>
          </a:bodyPr>
          <a:lstStyle/>
          <a:p>
            <a:pPr algn="ctr"/>
            <a:r>
              <a:rPr lang="en-GB" sz="1200" b="1" dirty="0"/>
              <a:t>7-14</a:t>
            </a:r>
          </a:p>
          <a:p>
            <a:pPr algn="ctr"/>
            <a:r>
              <a:rPr lang="en-GB" sz="1200" dirty="0"/>
              <a:t>Analyse acquired images</a:t>
            </a:r>
          </a:p>
        </p:txBody>
      </p:sp>
      <p:sp>
        <p:nvSpPr>
          <p:cNvPr id="50" name="Arrow: Right 49">
            <a:extLst>
              <a:ext uri="{FF2B5EF4-FFF2-40B4-BE49-F238E27FC236}">
                <a16:creationId xmlns:a16="http://schemas.microsoft.com/office/drawing/2014/main" id="{2A93E029-5070-7BB6-4DD0-4360E88452EF}"/>
              </a:ext>
            </a:extLst>
          </p:cNvPr>
          <p:cNvSpPr/>
          <p:nvPr/>
        </p:nvSpPr>
        <p:spPr>
          <a:xfrm>
            <a:off x="423036" y="2006854"/>
            <a:ext cx="5090732" cy="469978"/>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82C5674B-AF5D-0CB8-F890-FD4B14E97506}"/>
              </a:ext>
            </a:extLst>
          </p:cNvPr>
          <p:cNvSpPr txBox="1"/>
          <p:nvPr/>
        </p:nvSpPr>
        <p:spPr>
          <a:xfrm>
            <a:off x="2513287" y="2068885"/>
            <a:ext cx="1165512" cy="338554"/>
          </a:xfrm>
          <a:prstGeom prst="rect">
            <a:avLst/>
          </a:prstGeom>
          <a:noFill/>
        </p:spPr>
        <p:txBody>
          <a:bodyPr wrap="none" rtlCol="0">
            <a:spAutoFit/>
          </a:bodyPr>
          <a:lstStyle/>
          <a:p>
            <a:r>
              <a:rPr lang="en-GB" sz="1600" b="1" dirty="0"/>
              <a:t>Time (days)</a:t>
            </a:r>
          </a:p>
        </p:txBody>
      </p:sp>
      <p:pic>
        <p:nvPicPr>
          <p:cNvPr id="51" name="Picture 50">
            <a:extLst>
              <a:ext uri="{FF2B5EF4-FFF2-40B4-BE49-F238E27FC236}">
                <a16:creationId xmlns:a16="http://schemas.microsoft.com/office/drawing/2014/main" id="{CBD3CA52-62A7-592C-FB1A-DD30ED74344F}"/>
              </a:ext>
            </a:extLst>
          </p:cNvPr>
          <p:cNvPicPr>
            <a:picLocks noChangeAspect="1"/>
          </p:cNvPicPr>
          <p:nvPr/>
        </p:nvPicPr>
        <p:blipFill>
          <a:blip r:embed="rId15"/>
          <a:stretch>
            <a:fillRect/>
          </a:stretch>
        </p:blipFill>
        <p:spPr>
          <a:xfrm>
            <a:off x="4622635" y="1501212"/>
            <a:ext cx="854876" cy="469979"/>
          </a:xfrm>
          <a:prstGeom prst="rect">
            <a:avLst/>
          </a:prstGeom>
        </p:spPr>
      </p:pic>
    </p:spTree>
    <p:extLst>
      <p:ext uri="{BB962C8B-B14F-4D97-AF65-F5344CB8AC3E}">
        <p14:creationId xmlns:p14="http://schemas.microsoft.com/office/powerpoint/2010/main" val="147956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Graphic spid="25" grpId="0">
        <p:bldAsOne/>
      </p:bldGraphic>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ollage of images of a cell culture&#10;&#10;Description automatically generated">
            <a:extLst>
              <a:ext uri="{FF2B5EF4-FFF2-40B4-BE49-F238E27FC236}">
                <a16:creationId xmlns:a16="http://schemas.microsoft.com/office/drawing/2014/main" id="{259690DD-1CAC-45ED-AC72-33E0AC0761A1}"/>
              </a:ext>
            </a:extLst>
          </p:cNvPr>
          <p:cNvPicPr/>
          <p:nvPr/>
        </p:nvPicPr>
        <p:blipFill>
          <a:blip r:embed="rId2">
            <a:extLst>
              <a:ext uri="{28A0092B-C50C-407E-A947-70E740481C1C}">
                <a14:useLocalDpi xmlns:a14="http://schemas.microsoft.com/office/drawing/2010/main" val="0"/>
              </a:ext>
            </a:extLst>
          </a:blip>
          <a:stretch>
            <a:fillRect/>
          </a:stretch>
        </p:blipFill>
        <p:spPr>
          <a:xfrm>
            <a:off x="1068779" y="1223159"/>
            <a:ext cx="10628415" cy="4702629"/>
          </a:xfrm>
          <a:prstGeom prst="rect">
            <a:avLst/>
          </a:prstGeom>
        </p:spPr>
      </p:pic>
      <p:sp>
        <p:nvSpPr>
          <p:cNvPr id="3" name="Rectangle: Rounded Corners 2">
            <a:extLst>
              <a:ext uri="{FF2B5EF4-FFF2-40B4-BE49-F238E27FC236}">
                <a16:creationId xmlns:a16="http://schemas.microsoft.com/office/drawing/2014/main" id="{AC81F896-1BD7-4307-9BA7-2CB2E8292FEB}"/>
              </a:ext>
            </a:extLst>
          </p:cNvPr>
          <p:cNvSpPr/>
          <p:nvPr/>
        </p:nvSpPr>
        <p:spPr>
          <a:xfrm>
            <a:off x="843148" y="3429000"/>
            <a:ext cx="3800104" cy="26363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solidFill>
                  <a:schemeClr val="tx1"/>
                </a:solidFill>
              </a:rPr>
              <a:t>Ex Vivo</a:t>
            </a:r>
            <a:r>
              <a:rPr lang="en-GB" b="1" dirty="0">
                <a:solidFill>
                  <a:schemeClr val="tx1"/>
                </a:solidFill>
              </a:rPr>
              <a:t> Organotypic Brain Slice Culture System for Long-term healthy tissue and brain tumour (glioblastoma) Studies</a:t>
            </a:r>
            <a:endParaRPr lang="en-GB" dirty="0">
              <a:solidFill>
                <a:schemeClr val="tx1"/>
              </a:solidFill>
            </a:endParaRPr>
          </a:p>
        </p:txBody>
      </p:sp>
    </p:spTree>
    <p:extLst>
      <p:ext uri="{BB962C8B-B14F-4D97-AF65-F5344CB8AC3E}">
        <p14:creationId xmlns:p14="http://schemas.microsoft.com/office/powerpoint/2010/main" val="1278797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30681" y="1150422"/>
            <a:ext cx="4393404" cy="1814902"/>
          </a:xfrm>
          <a:prstGeom prst="rect">
            <a:avLst/>
          </a:prstGeom>
        </p:spPr>
      </p:pic>
      <p:pic>
        <p:nvPicPr>
          <p:cNvPr id="12" name="Picture 26" descr="http://slide3.mvls.gla.ac.uk/dih/dih_files/snapshots/snapshot-161102-113356-934440665.jpg">
            <a:extLst>
              <a:ext uri="{FF2B5EF4-FFF2-40B4-BE49-F238E27FC236}">
                <a16:creationId xmlns:a16="http://schemas.microsoft.com/office/drawing/2014/main" id="{50FF973B-41D6-4714-BA02-9CE0CF36AD7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279" r="5427" b="2457"/>
          <a:stretch/>
        </p:blipFill>
        <p:spPr bwMode="auto">
          <a:xfrm>
            <a:off x="1727801" y="5501874"/>
            <a:ext cx="1641937" cy="110031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CA498914-F301-46C6-B974-2A907EAF2FB2}"/>
              </a:ext>
            </a:extLst>
          </p:cNvPr>
          <p:cNvSpPr txBox="1"/>
          <p:nvPr/>
        </p:nvSpPr>
        <p:spPr>
          <a:xfrm>
            <a:off x="1841685" y="5132542"/>
            <a:ext cx="1414170" cy="369332"/>
          </a:xfrm>
          <a:prstGeom prst="rect">
            <a:avLst/>
          </a:prstGeom>
          <a:noFill/>
        </p:spPr>
        <p:txBody>
          <a:bodyPr wrap="none" rtlCol="0">
            <a:spAutoFit/>
          </a:bodyPr>
          <a:lstStyle/>
          <a:p>
            <a:r>
              <a:rPr lang="en-GB" dirty="0"/>
              <a:t>U87-MGLuc2</a:t>
            </a:r>
          </a:p>
        </p:txBody>
      </p:sp>
      <p:pic>
        <p:nvPicPr>
          <p:cNvPr id="14" name="Picture 13">
            <a:extLst>
              <a:ext uri="{FF2B5EF4-FFF2-40B4-BE49-F238E27FC236}">
                <a16:creationId xmlns:a16="http://schemas.microsoft.com/office/drawing/2014/main" id="{2FA37B18-616E-4A8E-AFCC-783969FC698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3" t="51853" r="323" b="-1356"/>
          <a:stretch/>
        </p:blipFill>
        <p:spPr>
          <a:xfrm>
            <a:off x="7651665" y="5040559"/>
            <a:ext cx="2472420" cy="1821562"/>
          </a:xfrm>
          <a:prstGeom prst="rect">
            <a:avLst/>
          </a:prstGeom>
        </p:spPr>
      </p:pic>
      <p:pic>
        <p:nvPicPr>
          <p:cNvPr id="15" name="Picture 14">
            <a:extLst>
              <a:ext uri="{FF2B5EF4-FFF2-40B4-BE49-F238E27FC236}">
                <a16:creationId xmlns:a16="http://schemas.microsoft.com/office/drawing/2014/main" id="{135B177A-EFB7-4237-AC8D-003B9307D7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3" t="1943" r="323" b="48555"/>
          <a:stretch/>
        </p:blipFill>
        <p:spPr>
          <a:xfrm>
            <a:off x="4192622" y="5040298"/>
            <a:ext cx="2472420" cy="1821561"/>
          </a:xfrm>
          <a:prstGeom prst="rect">
            <a:avLst/>
          </a:prstGeom>
        </p:spPr>
      </p:pic>
      <p:sp>
        <p:nvSpPr>
          <p:cNvPr id="2" name="TextBox 1">
            <a:extLst>
              <a:ext uri="{FF2B5EF4-FFF2-40B4-BE49-F238E27FC236}">
                <a16:creationId xmlns:a16="http://schemas.microsoft.com/office/drawing/2014/main" id="{04E69677-EA99-4B21-9C9A-7B109B2DC74E}"/>
              </a:ext>
            </a:extLst>
          </p:cNvPr>
          <p:cNvSpPr txBox="1"/>
          <p:nvPr/>
        </p:nvSpPr>
        <p:spPr>
          <a:xfrm>
            <a:off x="8228407" y="4622541"/>
            <a:ext cx="1564980" cy="369332"/>
          </a:xfrm>
          <a:prstGeom prst="rect">
            <a:avLst/>
          </a:prstGeom>
          <a:noFill/>
        </p:spPr>
        <p:txBody>
          <a:bodyPr wrap="none" rtlCol="0">
            <a:spAutoFit/>
          </a:bodyPr>
          <a:lstStyle/>
          <a:p>
            <a:r>
              <a:rPr lang="en-GB" dirty="0"/>
              <a:t>Highly invasive</a:t>
            </a:r>
          </a:p>
        </p:txBody>
      </p:sp>
      <p:sp>
        <p:nvSpPr>
          <p:cNvPr id="16" name="TextBox 15">
            <a:extLst>
              <a:ext uri="{FF2B5EF4-FFF2-40B4-BE49-F238E27FC236}">
                <a16:creationId xmlns:a16="http://schemas.microsoft.com/office/drawing/2014/main" id="{92906A4B-D50C-43D4-BD65-308DF9279B9A}"/>
              </a:ext>
            </a:extLst>
          </p:cNvPr>
          <p:cNvSpPr txBox="1"/>
          <p:nvPr/>
        </p:nvSpPr>
        <p:spPr>
          <a:xfrm>
            <a:off x="5164206" y="4622541"/>
            <a:ext cx="931794" cy="369332"/>
          </a:xfrm>
          <a:prstGeom prst="rect">
            <a:avLst/>
          </a:prstGeom>
          <a:noFill/>
        </p:spPr>
        <p:txBody>
          <a:bodyPr wrap="none" rtlCol="0">
            <a:spAutoFit/>
          </a:bodyPr>
          <a:lstStyle/>
          <a:p>
            <a:r>
              <a:rPr lang="en-GB" dirty="0"/>
              <a:t>Invasive</a:t>
            </a:r>
          </a:p>
        </p:txBody>
      </p:sp>
      <p:sp>
        <p:nvSpPr>
          <p:cNvPr id="3" name="TextBox 2">
            <a:extLst>
              <a:ext uri="{FF2B5EF4-FFF2-40B4-BE49-F238E27FC236}">
                <a16:creationId xmlns:a16="http://schemas.microsoft.com/office/drawing/2014/main" id="{A9FF0AA1-7CEE-47A4-A660-A1917BAC8D92}"/>
              </a:ext>
            </a:extLst>
          </p:cNvPr>
          <p:cNvSpPr txBox="1"/>
          <p:nvPr/>
        </p:nvSpPr>
        <p:spPr>
          <a:xfrm>
            <a:off x="1860793" y="4622541"/>
            <a:ext cx="1395062" cy="369332"/>
          </a:xfrm>
          <a:prstGeom prst="rect">
            <a:avLst/>
          </a:prstGeom>
          <a:noFill/>
        </p:spPr>
        <p:txBody>
          <a:bodyPr wrap="none" rtlCol="0">
            <a:spAutoFit/>
          </a:bodyPr>
          <a:lstStyle/>
          <a:p>
            <a:r>
              <a:rPr lang="en-GB" dirty="0"/>
              <a:t>Non-Invasive</a:t>
            </a:r>
          </a:p>
        </p:txBody>
      </p:sp>
      <p:sp>
        <p:nvSpPr>
          <p:cNvPr id="5" name="TextBox 4">
            <a:extLst>
              <a:ext uri="{FF2B5EF4-FFF2-40B4-BE49-F238E27FC236}">
                <a16:creationId xmlns:a16="http://schemas.microsoft.com/office/drawing/2014/main" id="{2D0C4D17-2879-4361-B72B-56160840A758}"/>
              </a:ext>
            </a:extLst>
          </p:cNvPr>
          <p:cNvSpPr txBox="1"/>
          <p:nvPr/>
        </p:nvSpPr>
        <p:spPr>
          <a:xfrm>
            <a:off x="190365" y="954043"/>
            <a:ext cx="4566496" cy="1477328"/>
          </a:xfrm>
          <a:prstGeom prst="rect">
            <a:avLst/>
          </a:prstGeom>
          <a:noFill/>
        </p:spPr>
        <p:txBody>
          <a:bodyPr wrap="square" rtlCol="0">
            <a:spAutoFit/>
          </a:bodyPr>
          <a:lstStyle/>
          <a:p>
            <a:endParaRPr lang="en-GB" dirty="0"/>
          </a:p>
          <a:p>
            <a:pPr marL="285750" indent="-285750">
              <a:buFont typeface="Arial" panose="020B0604020202020204" pitchFamily="34" charset="0"/>
              <a:buChar char="•"/>
            </a:pPr>
            <a:r>
              <a:rPr lang="en-GB" dirty="0"/>
              <a:t>Intracranial injection in CD1 nude mice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Experiments range from 4 weeks (U87) to 12-20 weeks (patient derived cell lines)</a:t>
            </a:r>
          </a:p>
        </p:txBody>
      </p:sp>
      <p:sp>
        <p:nvSpPr>
          <p:cNvPr id="17" name="TextBox 33">
            <a:extLst>
              <a:ext uri="{FF2B5EF4-FFF2-40B4-BE49-F238E27FC236}">
                <a16:creationId xmlns:a16="http://schemas.microsoft.com/office/drawing/2014/main" id="{A4B23754-C61D-4C1C-BEEB-F701E85E9DF9}"/>
              </a:ext>
            </a:extLst>
          </p:cNvPr>
          <p:cNvSpPr txBox="1"/>
          <p:nvPr/>
        </p:nvSpPr>
        <p:spPr>
          <a:xfrm>
            <a:off x="1532782" y="0"/>
            <a:ext cx="8751616" cy="1077218"/>
          </a:xfrm>
          <a:prstGeom prst="rect">
            <a:avLst/>
          </a:prstGeom>
          <a:noFill/>
          <a:ln cap="flat">
            <a:noFill/>
          </a:ln>
        </p:spPr>
        <p:txBody>
          <a:bodyPr vert="horz" wrap="square" lIns="91440" tIns="45720" rIns="91440" bIns="45720" anchor="t" anchorCtr="1" compatLnSpc="1">
            <a:spAutoFit/>
          </a:bodyPr>
          <a:lstStyle/>
          <a:p>
            <a:pPr lvl="0" algn="ctr">
              <a:defRPr sz="1800" b="0" i="0" u="none" strike="noStrike" kern="0" cap="none" spc="0" baseline="0">
                <a:solidFill>
                  <a:srgbClr val="000000"/>
                </a:solidFill>
                <a:uFillTx/>
              </a:defRPr>
            </a:pPr>
            <a:r>
              <a:rPr lang="en-GB" sz="3200" i="0" u="none" strike="noStrike" kern="1200" cap="none" spc="0" baseline="0" dirty="0">
                <a:solidFill>
                  <a:srgbClr val="003399"/>
                </a:solidFill>
                <a:uFillTx/>
                <a:latin typeface="News Gothic MT" panose="020B0504020203020204" pitchFamily="34" charset="0"/>
                <a:ea typeface="Adobe Gothic Std B" pitchFamily="34"/>
              </a:rPr>
              <a:t>Validating </a:t>
            </a:r>
            <a:r>
              <a:rPr lang="en-GB" sz="3200" i="1" u="none" strike="noStrike" kern="1200" cap="none" spc="0" baseline="0" dirty="0">
                <a:solidFill>
                  <a:srgbClr val="003399"/>
                </a:solidFill>
                <a:uFillTx/>
                <a:latin typeface="News Gothic MT" panose="020B0504020203020204" pitchFamily="34" charset="0"/>
                <a:ea typeface="Adobe Gothic Std B" pitchFamily="34"/>
              </a:rPr>
              <a:t>in vitro </a:t>
            </a:r>
            <a:r>
              <a:rPr lang="en-GB" sz="3200" i="0" u="none" strike="noStrike" kern="1200" cap="none" spc="0" baseline="0" dirty="0">
                <a:solidFill>
                  <a:srgbClr val="003399"/>
                </a:solidFill>
                <a:uFillTx/>
                <a:latin typeface="News Gothic MT" panose="020B0504020203020204" pitchFamily="34" charset="0"/>
                <a:ea typeface="Adobe Gothic Std B" pitchFamily="34"/>
              </a:rPr>
              <a:t>results </a:t>
            </a:r>
            <a:r>
              <a:rPr lang="en-GB" sz="3200" i="1" u="none" strike="noStrike" kern="1200" cap="none" spc="0" baseline="0" dirty="0">
                <a:solidFill>
                  <a:srgbClr val="003399"/>
                </a:solidFill>
                <a:uFillTx/>
                <a:latin typeface="News Gothic MT" panose="020B0504020203020204" pitchFamily="34" charset="0"/>
                <a:ea typeface="Adobe Gothic Std B" pitchFamily="34"/>
              </a:rPr>
              <a:t>in vivo</a:t>
            </a:r>
            <a:r>
              <a:rPr lang="en-GB" sz="3200" i="0" u="none" strike="noStrike" kern="1200" cap="none" spc="0" baseline="0" dirty="0">
                <a:solidFill>
                  <a:srgbClr val="003399"/>
                </a:solidFill>
                <a:uFillTx/>
                <a:latin typeface="News Gothic MT" panose="020B0504020203020204" pitchFamily="34" charset="0"/>
                <a:ea typeface="Adobe Gothic Std B" pitchFamily="34"/>
              </a:rPr>
              <a:t>:</a:t>
            </a:r>
          </a:p>
          <a:p>
            <a:pPr lvl="0" algn="ctr">
              <a:defRPr sz="1800" b="0" i="0" u="none" strike="noStrike" kern="0" cap="none" spc="0" baseline="0">
                <a:solidFill>
                  <a:srgbClr val="000000"/>
                </a:solidFill>
                <a:uFillTx/>
              </a:defRPr>
            </a:pPr>
            <a:r>
              <a:rPr lang="en-GB" sz="3200" i="0" u="none" strike="noStrike" kern="1200" cap="none" spc="0" baseline="0" dirty="0">
                <a:solidFill>
                  <a:srgbClr val="003399"/>
                </a:solidFill>
                <a:uFillTx/>
                <a:latin typeface="News Gothic MT" panose="020B0504020203020204" pitchFamily="34" charset="0"/>
                <a:ea typeface="Adobe Gothic Std B" pitchFamily="34"/>
              </a:rPr>
              <a:t>GLIOBLASTOMA INTRACRANIAL MODEL</a:t>
            </a:r>
          </a:p>
        </p:txBody>
      </p:sp>
      <p:grpSp>
        <p:nvGrpSpPr>
          <p:cNvPr id="18" name="Group 17">
            <a:extLst>
              <a:ext uri="{FF2B5EF4-FFF2-40B4-BE49-F238E27FC236}">
                <a16:creationId xmlns:a16="http://schemas.microsoft.com/office/drawing/2014/main" id="{AA0CA291-D51E-656E-B2A8-7422F099D30B}"/>
              </a:ext>
            </a:extLst>
          </p:cNvPr>
          <p:cNvGrpSpPr/>
          <p:nvPr/>
        </p:nvGrpSpPr>
        <p:grpSpPr>
          <a:xfrm>
            <a:off x="1727801" y="2425081"/>
            <a:ext cx="7658859" cy="1795013"/>
            <a:chOff x="3467100" y="647528"/>
            <a:chExt cx="6502400" cy="1435445"/>
          </a:xfrm>
        </p:grpSpPr>
        <p:pic>
          <p:nvPicPr>
            <p:cNvPr id="19" name="Picture 18">
              <a:extLst>
                <a:ext uri="{FF2B5EF4-FFF2-40B4-BE49-F238E27FC236}">
                  <a16:creationId xmlns:a16="http://schemas.microsoft.com/office/drawing/2014/main" id="{F230F51D-AB91-336C-4A3A-22806F45C611}"/>
                </a:ext>
              </a:extLst>
            </p:cNvPr>
            <p:cNvPicPr>
              <a:picLocks noChangeAspect="1"/>
            </p:cNvPicPr>
            <p:nvPr/>
          </p:nvPicPr>
          <p:blipFill rotWithShape="1">
            <a:blip r:embed="rId5">
              <a:extLst>
                <a:ext uri="{28A0092B-C50C-407E-A947-70E740481C1C}">
                  <a14:useLocalDpi xmlns:a14="http://schemas.microsoft.com/office/drawing/2010/main" val="0"/>
                </a:ext>
              </a:extLst>
            </a:blip>
            <a:srcRect l="23227" t="39354" b="48956"/>
            <a:stretch/>
          </p:blipFill>
          <p:spPr>
            <a:xfrm>
              <a:off x="3594100" y="647528"/>
              <a:ext cx="6375400" cy="1393249"/>
            </a:xfrm>
            <a:prstGeom prst="rect">
              <a:avLst/>
            </a:prstGeom>
          </p:spPr>
        </p:pic>
        <p:sp>
          <p:nvSpPr>
            <p:cNvPr id="20" name="Rectangle 19">
              <a:extLst>
                <a:ext uri="{FF2B5EF4-FFF2-40B4-BE49-F238E27FC236}">
                  <a16:creationId xmlns:a16="http://schemas.microsoft.com/office/drawing/2014/main" id="{131FA539-4D31-3E7D-F4EB-A0841ED2D457}"/>
                </a:ext>
              </a:extLst>
            </p:cNvPr>
            <p:cNvSpPr/>
            <p:nvPr/>
          </p:nvSpPr>
          <p:spPr>
            <a:xfrm>
              <a:off x="3467100" y="1066800"/>
              <a:ext cx="558800" cy="203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7802030D-85D0-63AD-6E31-6CF84958BF4F}"/>
                </a:ext>
              </a:extLst>
            </p:cNvPr>
            <p:cNvSpPr txBox="1"/>
            <p:nvPr/>
          </p:nvSpPr>
          <p:spPr>
            <a:xfrm>
              <a:off x="6487098" y="1080943"/>
              <a:ext cx="1834004" cy="221512"/>
            </a:xfrm>
            <a:prstGeom prst="rect">
              <a:avLst/>
            </a:prstGeom>
            <a:solidFill>
              <a:schemeClr val="bg1"/>
            </a:solidFill>
          </p:spPr>
          <p:txBody>
            <a:bodyPr wrap="square" rtlCol="0">
              <a:spAutoFit/>
            </a:bodyPr>
            <a:lstStyle/>
            <a:p>
              <a:r>
                <a:rPr lang="en-GB" sz="1200" b="1" dirty="0">
                  <a:latin typeface="Helvetica" panose="020B0604020202020204" pitchFamily="34" charset="0"/>
                  <a:cs typeface="Helvetica" panose="020B0604020202020204" pitchFamily="34" charset="0"/>
                </a:rPr>
                <a:t>     Drug</a:t>
              </a:r>
            </a:p>
          </p:txBody>
        </p:sp>
        <p:sp>
          <p:nvSpPr>
            <p:cNvPr id="22" name="Rectangle 21">
              <a:extLst>
                <a:ext uri="{FF2B5EF4-FFF2-40B4-BE49-F238E27FC236}">
                  <a16:creationId xmlns:a16="http://schemas.microsoft.com/office/drawing/2014/main" id="{10449F5E-C021-D9A3-74B5-BF0605962C03}"/>
                </a:ext>
              </a:extLst>
            </p:cNvPr>
            <p:cNvSpPr/>
            <p:nvPr/>
          </p:nvSpPr>
          <p:spPr>
            <a:xfrm>
              <a:off x="7404100" y="1343800"/>
              <a:ext cx="546100" cy="319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A8C554D-EAFF-7739-1554-C8EE30504DD6}"/>
                </a:ext>
              </a:extLst>
            </p:cNvPr>
            <p:cNvSpPr/>
            <p:nvPr/>
          </p:nvSpPr>
          <p:spPr>
            <a:xfrm>
              <a:off x="7404100" y="1763073"/>
              <a:ext cx="546100" cy="319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a:extLst>
              <a:ext uri="{FF2B5EF4-FFF2-40B4-BE49-F238E27FC236}">
                <a16:creationId xmlns:a16="http://schemas.microsoft.com/office/drawing/2014/main" id="{4964B353-AECB-B907-7627-32DFDE094CFB}"/>
              </a:ext>
            </a:extLst>
          </p:cNvPr>
          <p:cNvSpPr txBox="1"/>
          <p:nvPr/>
        </p:nvSpPr>
        <p:spPr>
          <a:xfrm>
            <a:off x="3505568" y="3699275"/>
            <a:ext cx="5400837" cy="369332"/>
          </a:xfrm>
          <a:prstGeom prst="rect">
            <a:avLst/>
          </a:prstGeom>
          <a:noFill/>
        </p:spPr>
        <p:txBody>
          <a:bodyPr wrap="square" rtlCol="0">
            <a:spAutoFit/>
          </a:bodyPr>
          <a:lstStyle/>
          <a:p>
            <a:r>
              <a:rPr lang="en-GB" dirty="0"/>
              <a:t>0                 6            18               		  Days </a:t>
            </a:r>
          </a:p>
        </p:txBody>
      </p:sp>
      <p:sp>
        <p:nvSpPr>
          <p:cNvPr id="25" name="TextBox 24">
            <a:extLst>
              <a:ext uri="{FF2B5EF4-FFF2-40B4-BE49-F238E27FC236}">
                <a16:creationId xmlns:a16="http://schemas.microsoft.com/office/drawing/2014/main" id="{D57A2967-F2AE-A4F9-574E-8B7401C62D8A}"/>
              </a:ext>
            </a:extLst>
          </p:cNvPr>
          <p:cNvSpPr txBox="1"/>
          <p:nvPr/>
        </p:nvSpPr>
        <p:spPr>
          <a:xfrm>
            <a:off x="5125894" y="4169948"/>
            <a:ext cx="2160184" cy="276999"/>
          </a:xfrm>
          <a:prstGeom prst="rect">
            <a:avLst/>
          </a:prstGeom>
          <a:solidFill>
            <a:schemeClr val="bg1"/>
          </a:solidFill>
        </p:spPr>
        <p:txBody>
          <a:bodyPr wrap="square" rtlCol="0">
            <a:spAutoFit/>
          </a:bodyPr>
          <a:lstStyle/>
          <a:p>
            <a:r>
              <a:rPr lang="en-GB" sz="1200" b="1" dirty="0">
                <a:latin typeface="Helvetica" panose="020B0604020202020204" pitchFamily="34" charset="0"/>
                <a:cs typeface="Helvetica" panose="020B0604020202020204" pitchFamily="34" charset="0"/>
              </a:rPr>
              <a:t>Ionising radiation</a:t>
            </a:r>
          </a:p>
        </p:txBody>
      </p:sp>
      <p:pic>
        <p:nvPicPr>
          <p:cNvPr id="26" name="Picture 25">
            <a:extLst>
              <a:ext uri="{FF2B5EF4-FFF2-40B4-BE49-F238E27FC236}">
                <a16:creationId xmlns:a16="http://schemas.microsoft.com/office/drawing/2014/main" id="{93C82563-01C9-39C5-93DB-F71F89A7EB46}"/>
              </a:ext>
            </a:extLst>
          </p:cNvPr>
          <p:cNvPicPr>
            <a:picLocks noChangeAspect="1"/>
          </p:cNvPicPr>
          <p:nvPr/>
        </p:nvPicPr>
        <p:blipFill>
          <a:blip r:embed="rId6"/>
          <a:stretch>
            <a:fillRect/>
          </a:stretch>
        </p:blipFill>
        <p:spPr>
          <a:xfrm>
            <a:off x="1" y="11096"/>
            <a:ext cx="1350932" cy="675467"/>
          </a:xfrm>
          <a:prstGeom prst="rect">
            <a:avLst/>
          </a:prstGeom>
        </p:spPr>
      </p:pic>
    </p:spTree>
    <p:extLst>
      <p:ext uri="{BB962C8B-B14F-4D97-AF65-F5344CB8AC3E}">
        <p14:creationId xmlns:p14="http://schemas.microsoft.com/office/powerpoint/2010/main" val="3152853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BF4347-5F6B-4DA2-B416-FCC49DA4C527}"/>
              </a:ext>
            </a:extLst>
          </p:cNvPr>
          <p:cNvSpPr/>
          <p:nvPr/>
        </p:nvSpPr>
        <p:spPr>
          <a:xfrm>
            <a:off x="2761999" y="1819577"/>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AE14A1F-A1C2-48A9-BE9D-6FF687FDDCAE}"/>
              </a:ext>
            </a:extLst>
          </p:cNvPr>
          <p:cNvSpPr/>
          <p:nvPr/>
        </p:nvSpPr>
        <p:spPr>
          <a:xfrm>
            <a:off x="2761999" y="3121436"/>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0B78DA4-C73E-42E8-9989-CC9975B653C7}"/>
              </a:ext>
            </a:extLst>
          </p:cNvPr>
          <p:cNvSpPr/>
          <p:nvPr/>
        </p:nvSpPr>
        <p:spPr>
          <a:xfrm>
            <a:off x="2761999" y="4297761"/>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5FF2C1D-BA03-4E72-B0C9-270E1FD25E3A}"/>
              </a:ext>
            </a:extLst>
          </p:cNvPr>
          <p:cNvSpPr/>
          <p:nvPr/>
        </p:nvSpPr>
        <p:spPr>
          <a:xfrm>
            <a:off x="2761999" y="5538822"/>
            <a:ext cx="150356" cy="153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picture containing graphical user interface&#10;&#10;Description automatically generated">
            <a:extLst>
              <a:ext uri="{FF2B5EF4-FFF2-40B4-BE49-F238E27FC236}">
                <a16:creationId xmlns:a16="http://schemas.microsoft.com/office/drawing/2014/main" id="{3165C60A-464A-443F-BC9E-144AF2AAA890}"/>
              </a:ext>
            </a:extLst>
          </p:cNvPr>
          <p:cNvPicPr>
            <a:picLocks noChangeAspect="1"/>
          </p:cNvPicPr>
          <p:nvPr/>
        </p:nvPicPr>
        <p:blipFill rotWithShape="1">
          <a:blip r:embed="rId4">
            <a:extLst>
              <a:ext uri="{28A0092B-C50C-407E-A947-70E740481C1C}">
                <a14:useLocalDpi xmlns:a14="http://schemas.microsoft.com/office/drawing/2010/main" val="0"/>
              </a:ext>
            </a:extLst>
          </a:blip>
          <a:srcRect t="51307" b="-453"/>
          <a:stretch/>
        </p:blipFill>
        <p:spPr>
          <a:xfrm>
            <a:off x="313277" y="3961089"/>
            <a:ext cx="1921393" cy="1509853"/>
          </a:xfrm>
          <a:prstGeom prst="rect">
            <a:avLst/>
          </a:prstGeom>
        </p:spPr>
      </p:pic>
      <p:sp>
        <p:nvSpPr>
          <p:cNvPr id="29" name="TextBox 33">
            <a:extLst>
              <a:ext uri="{FF2B5EF4-FFF2-40B4-BE49-F238E27FC236}">
                <a16:creationId xmlns:a16="http://schemas.microsoft.com/office/drawing/2014/main" id="{7D63BBD0-368E-43CB-B092-A75DF50FDFE7}"/>
              </a:ext>
            </a:extLst>
          </p:cNvPr>
          <p:cNvSpPr txBox="1"/>
          <p:nvPr/>
        </p:nvSpPr>
        <p:spPr>
          <a:xfrm>
            <a:off x="1292420" y="127719"/>
            <a:ext cx="10899579" cy="523220"/>
          </a:xfrm>
          <a:prstGeom prst="rect">
            <a:avLst/>
          </a:prstGeom>
          <a:noFill/>
          <a:ln cap="flat">
            <a:noFill/>
          </a:ln>
        </p:spPr>
        <p:txBody>
          <a:bodyPr vert="horz" wrap="square" lIns="91440" tIns="45720" rIns="91440" bIns="45720" anchor="t" anchorCtr="1" compatLnSpc="1">
            <a:spAutoFit/>
          </a:bodyPr>
          <a:lstStyle/>
          <a:p>
            <a:pPr lvl="0" algn="ctr">
              <a:defRPr sz="1800" b="0" i="0" u="none" strike="noStrike" kern="0" cap="none" spc="0" baseline="0">
                <a:solidFill>
                  <a:srgbClr val="000000"/>
                </a:solidFill>
                <a:uFillTx/>
              </a:defRPr>
            </a:pPr>
            <a:r>
              <a:rPr lang="en-GB" sz="2800" i="0" u="none" strike="noStrike" kern="1200" cap="none" spc="0" baseline="0" dirty="0">
                <a:solidFill>
                  <a:srgbClr val="003399"/>
                </a:solidFill>
                <a:uFillTx/>
                <a:latin typeface="News Gothic MT" panose="020B0504020203020204" pitchFamily="34" charset="0"/>
                <a:ea typeface="Adobe Gothic Std B" pitchFamily="34"/>
              </a:rPr>
              <a:t>GLIOBLASTOMA INTRACRANIAL MODEL – Preclinical Pipeline</a:t>
            </a:r>
          </a:p>
        </p:txBody>
      </p:sp>
      <p:grpSp>
        <p:nvGrpSpPr>
          <p:cNvPr id="2" name="Group 1">
            <a:extLst>
              <a:ext uri="{FF2B5EF4-FFF2-40B4-BE49-F238E27FC236}">
                <a16:creationId xmlns:a16="http://schemas.microsoft.com/office/drawing/2014/main" id="{8F56D203-22B4-68D6-A14D-19DC6381C3B5}"/>
              </a:ext>
            </a:extLst>
          </p:cNvPr>
          <p:cNvGrpSpPr/>
          <p:nvPr/>
        </p:nvGrpSpPr>
        <p:grpSpPr>
          <a:xfrm>
            <a:off x="2341450" y="914400"/>
            <a:ext cx="9302559" cy="5644510"/>
            <a:chOff x="187754" y="860094"/>
            <a:chExt cx="11664825" cy="6267162"/>
          </a:xfrm>
        </p:grpSpPr>
        <p:grpSp>
          <p:nvGrpSpPr>
            <p:cNvPr id="24" name="Group 23">
              <a:extLst>
                <a:ext uri="{FF2B5EF4-FFF2-40B4-BE49-F238E27FC236}">
                  <a16:creationId xmlns:a16="http://schemas.microsoft.com/office/drawing/2014/main" id="{6E47C8FF-8A10-247C-DD1F-F33738E1BBC9}"/>
                </a:ext>
              </a:extLst>
            </p:cNvPr>
            <p:cNvGrpSpPr/>
            <p:nvPr/>
          </p:nvGrpSpPr>
          <p:grpSpPr>
            <a:xfrm>
              <a:off x="187754" y="3909686"/>
              <a:ext cx="5650252" cy="2505777"/>
              <a:chOff x="2628900" y="1350341"/>
              <a:chExt cx="8721042" cy="4631359"/>
            </a:xfrm>
          </p:grpSpPr>
          <p:pic>
            <p:nvPicPr>
              <p:cNvPr id="25" name="Picture 24">
                <a:extLst>
                  <a:ext uri="{FF2B5EF4-FFF2-40B4-BE49-F238E27FC236}">
                    <a16:creationId xmlns:a16="http://schemas.microsoft.com/office/drawing/2014/main" id="{E02C748F-76C2-967E-3E5A-169F8D887AE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28900" y="1350341"/>
                <a:ext cx="7938213" cy="463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Straight Connector 25">
                <a:extLst>
                  <a:ext uri="{FF2B5EF4-FFF2-40B4-BE49-F238E27FC236}">
                    <a16:creationId xmlns:a16="http://schemas.microsoft.com/office/drawing/2014/main" id="{233B00AE-1E5C-DA8C-4778-E430F57E958F}"/>
                  </a:ext>
                </a:extLst>
              </p:cNvPr>
              <p:cNvCxnSpPr/>
              <p:nvPr/>
            </p:nvCxnSpPr>
            <p:spPr>
              <a:xfrm flipV="1">
                <a:off x="10567113" y="2025650"/>
                <a:ext cx="0" cy="266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5C3C074-1FA1-9FF0-DBED-4F8A01845658}"/>
                  </a:ext>
                </a:extLst>
              </p:cNvPr>
              <p:cNvCxnSpPr/>
              <p:nvPr/>
            </p:nvCxnSpPr>
            <p:spPr>
              <a:xfrm flipV="1">
                <a:off x="10731500" y="2025650"/>
                <a:ext cx="0" cy="495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6F6894-DBB0-C5BB-E752-618EEA3BBE3F}"/>
                  </a:ext>
                </a:extLst>
              </p:cNvPr>
              <p:cNvCxnSpPr/>
              <p:nvPr/>
            </p:nvCxnSpPr>
            <p:spPr>
              <a:xfrm flipV="1">
                <a:off x="10896600" y="202565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5162F9B-B65D-A080-1DB1-D5815BEB7F06}"/>
                  </a:ext>
                </a:extLst>
              </p:cNvPr>
              <p:cNvSpPr txBox="1"/>
              <p:nvPr/>
            </p:nvSpPr>
            <p:spPr>
              <a:xfrm>
                <a:off x="10757857" y="2323585"/>
                <a:ext cx="592085" cy="679759"/>
              </a:xfrm>
              <a:prstGeom prst="rect">
                <a:avLst/>
              </a:prstGeom>
              <a:noFill/>
            </p:spPr>
            <p:txBody>
              <a:bodyPr wrap="none" rtlCol="0">
                <a:spAutoFit/>
              </a:bodyPr>
              <a:lstStyle/>
              <a:p>
                <a:r>
                  <a:rPr lang="en-GB" sz="1200" dirty="0"/>
                  <a:t>*</a:t>
                </a:r>
              </a:p>
            </p:txBody>
          </p:sp>
          <p:sp>
            <p:nvSpPr>
              <p:cNvPr id="36" name="TextBox 35">
                <a:extLst>
                  <a:ext uri="{FF2B5EF4-FFF2-40B4-BE49-F238E27FC236}">
                    <a16:creationId xmlns:a16="http://schemas.microsoft.com/office/drawing/2014/main" id="{2822E42D-0D39-E16F-4841-1C141020CDD8}"/>
                  </a:ext>
                </a:extLst>
              </p:cNvPr>
              <p:cNvSpPr txBox="1"/>
              <p:nvPr/>
            </p:nvSpPr>
            <p:spPr>
              <a:xfrm>
                <a:off x="10584063" y="2107684"/>
                <a:ext cx="592085" cy="679759"/>
              </a:xfrm>
              <a:prstGeom prst="rect">
                <a:avLst/>
              </a:prstGeom>
              <a:noFill/>
            </p:spPr>
            <p:txBody>
              <a:bodyPr wrap="none" rtlCol="0">
                <a:spAutoFit/>
              </a:bodyPr>
              <a:lstStyle/>
              <a:p>
                <a:r>
                  <a:rPr lang="en-GB" sz="1200" dirty="0"/>
                  <a:t>*</a:t>
                </a:r>
              </a:p>
            </p:txBody>
          </p:sp>
          <p:sp>
            <p:nvSpPr>
              <p:cNvPr id="37" name="TextBox 36">
                <a:extLst>
                  <a:ext uri="{FF2B5EF4-FFF2-40B4-BE49-F238E27FC236}">
                    <a16:creationId xmlns:a16="http://schemas.microsoft.com/office/drawing/2014/main" id="{F9ECD3F2-2857-5374-C9F6-9539CF99BFA9}"/>
                  </a:ext>
                </a:extLst>
              </p:cNvPr>
              <p:cNvSpPr txBox="1"/>
              <p:nvPr/>
            </p:nvSpPr>
            <p:spPr>
              <a:xfrm>
                <a:off x="10440359" y="1966151"/>
                <a:ext cx="592085" cy="679759"/>
              </a:xfrm>
              <a:prstGeom prst="rect">
                <a:avLst/>
              </a:prstGeom>
              <a:noFill/>
            </p:spPr>
            <p:txBody>
              <a:bodyPr wrap="none" rtlCol="0">
                <a:spAutoFit/>
              </a:bodyPr>
              <a:lstStyle/>
              <a:p>
                <a:r>
                  <a:rPr lang="en-GB" sz="1200" dirty="0"/>
                  <a:t>*</a:t>
                </a:r>
              </a:p>
            </p:txBody>
          </p:sp>
        </p:grpSp>
        <p:sp>
          <p:nvSpPr>
            <p:cNvPr id="38" name="TextBox 37">
              <a:extLst>
                <a:ext uri="{FF2B5EF4-FFF2-40B4-BE49-F238E27FC236}">
                  <a16:creationId xmlns:a16="http://schemas.microsoft.com/office/drawing/2014/main" id="{11AC62DB-ED1C-EC80-01D0-39FB70FB37FB}"/>
                </a:ext>
              </a:extLst>
            </p:cNvPr>
            <p:cNvSpPr txBox="1"/>
            <p:nvPr/>
          </p:nvSpPr>
          <p:spPr>
            <a:xfrm>
              <a:off x="1202957" y="1180407"/>
              <a:ext cx="2304257" cy="1025184"/>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Hit(s) selected from Omics screen</a:t>
              </a:r>
            </a:p>
          </p:txBody>
        </p:sp>
        <p:sp>
          <p:nvSpPr>
            <p:cNvPr id="39" name="Right Arrow 1">
              <a:extLst>
                <a:ext uri="{FF2B5EF4-FFF2-40B4-BE49-F238E27FC236}">
                  <a16:creationId xmlns:a16="http://schemas.microsoft.com/office/drawing/2014/main" id="{AB4AF571-CA25-EEF4-3189-1CAB88E1A13C}"/>
                </a:ext>
              </a:extLst>
            </p:cNvPr>
            <p:cNvSpPr/>
            <p:nvPr/>
          </p:nvSpPr>
          <p:spPr>
            <a:xfrm>
              <a:off x="3748710" y="1314185"/>
              <a:ext cx="838447" cy="388441"/>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8000"/>
                </a:solidFill>
              </a:endParaRPr>
            </a:p>
          </p:txBody>
        </p:sp>
        <p:grpSp>
          <p:nvGrpSpPr>
            <p:cNvPr id="40" name="Group 39">
              <a:extLst>
                <a:ext uri="{FF2B5EF4-FFF2-40B4-BE49-F238E27FC236}">
                  <a16:creationId xmlns:a16="http://schemas.microsoft.com/office/drawing/2014/main" id="{0AE4D467-7324-8FCD-C0BE-6A647B7665C5}"/>
                </a:ext>
              </a:extLst>
            </p:cNvPr>
            <p:cNvGrpSpPr/>
            <p:nvPr/>
          </p:nvGrpSpPr>
          <p:grpSpPr>
            <a:xfrm>
              <a:off x="4587157" y="860094"/>
              <a:ext cx="2823542" cy="1577958"/>
              <a:chOff x="3563888" y="1052736"/>
              <a:chExt cx="3168352" cy="1840270"/>
            </a:xfrm>
          </p:grpSpPr>
          <p:sp>
            <p:nvSpPr>
              <p:cNvPr id="41" name="TextBox 40">
                <a:extLst>
                  <a:ext uri="{FF2B5EF4-FFF2-40B4-BE49-F238E27FC236}">
                    <a16:creationId xmlns:a16="http://schemas.microsoft.com/office/drawing/2014/main" id="{DF5879DC-D138-056F-D506-AF6426FB2838}"/>
                  </a:ext>
                </a:extLst>
              </p:cNvPr>
              <p:cNvSpPr txBox="1"/>
              <p:nvPr/>
            </p:nvSpPr>
            <p:spPr>
              <a:xfrm>
                <a:off x="3563888" y="2492896"/>
                <a:ext cx="2304256" cy="400110"/>
              </a:xfrm>
              <a:prstGeom prst="rect">
                <a:avLst/>
              </a:prstGeom>
              <a:noFill/>
              <a:ln w="38100" cmpd="sng">
                <a:noFill/>
              </a:ln>
            </p:spPr>
            <p:txBody>
              <a:bodyPr wrap="square" rtlCol="0">
                <a:spAutoFit/>
              </a:bodyPr>
              <a:lstStyle/>
              <a:p>
                <a:pPr algn="ctr">
                  <a:spcAft>
                    <a:spcPts val="1200"/>
                  </a:spcAft>
                </a:pPr>
                <a:r>
                  <a:rPr lang="en-US" sz="2000" b="1" dirty="0"/>
                  <a:t>3D assay +/- IR</a:t>
                </a:r>
              </a:p>
            </p:txBody>
          </p:sp>
          <p:grpSp>
            <p:nvGrpSpPr>
              <p:cNvPr id="42" name="Group 41">
                <a:extLst>
                  <a:ext uri="{FF2B5EF4-FFF2-40B4-BE49-F238E27FC236}">
                    <a16:creationId xmlns:a16="http://schemas.microsoft.com/office/drawing/2014/main" id="{8C7F307F-A84F-BCD5-9872-7D6E3D31BD09}"/>
                  </a:ext>
                </a:extLst>
              </p:cNvPr>
              <p:cNvGrpSpPr/>
              <p:nvPr/>
            </p:nvGrpSpPr>
            <p:grpSpPr>
              <a:xfrm>
                <a:off x="3635896" y="1052736"/>
                <a:ext cx="3096344" cy="1512168"/>
                <a:chOff x="3635896" y="1052736"/>
                <a:chExt cx="3096344" cy="1512168"/>
              </a:xfrm>
            </p:grpSpPr>
            <p:pic>
              <p:nvPicPr>
                <p:cNvPr id="43" name="Picture 42">
                  <a:extLst>
                    <a:ext uri="{FF2B5EF4-FFF2-40B4-BE49-F238E27FC236}">
                      <a16:creationId xmlns:a16="http://schemas.microsoft.com/office/drawing/2014/main" id="{40A6EB16-A71C-43EB-3E46-AC1053713DE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35896" y="1052736"/>
                  <a:ext cx="2179062" cy="1512168"/>
                </a:xfrm>
                <a:prstGeom prst="rect">
                  <a:avLst/>
                </a:prstGeom>
              </p:spPr>
            </p:pic>
            <p:sp>
              <p:nvSpPr>
                <p:cNvPr id="44" name="Right Arrow 15">
                  <a:extLst>
                    <a:ext uri="{FF2B5EF4-FFF2-40B4-BE49-F238E27FC236}">
                      <a16:creationId xmlns:a16="http://schemas.microsoft.com/office/drawing/2014/main" id="{398A58F4-1B07-1055-8CD6-3BE6310D68C1}"/>
                    </a:ext>
                  </a:extLst>
                </p:cNvPr>
                <p:cNvSpPr/>
                <p:nvPr/>
              </p:nvSpPr>
              <p:spPr>
                <a:xfrm>
                  <a:off x="5868144" y="1628800"/>
                  <a:ext cx="864096" cy="504056"/>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8000"/>
                    </a:solidFill>
                  </a:endParaRPr>
                </a:p>
              </p:txBody>
            </p:sp>
          </p:grpSp>
        </p:grpSp>
        <p:sp>
          <p:nvSpPr>
            <p:cNvPr id="45" name="TextBox 44">
              <a:extLst>
                <a:ext uri="{FF2B5EF4-FFF2-40B4-BE49-F238E27FC236}">
                  <a16:creationId xmlns:a16="http://schemas.microsoft.com/office/drawing/2014/main" id="{66D4FCA1-4F88-70D4-21DB-97F489719E6A}"/>
                </a:ext>
              </a:extLst>
            </p:cNvPr>
            <p:cNvSpPr txBox="1"/>
            <p:nvPr/>
          </p:nvSpPr>
          <p:spPr>
            <a:xfrm>
              <a:off x="7529727" y="1057557"/>
              <a:ext cx="2836445" cy="1025184"/>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Single agent or drug/IR combination activity</a:t>
              </a:r>
            </a:p>
          </p:txBody>
        </p:sp>
        <p:grpSp>
          <p:nvGrpSpPr>
            <p:cNvPr id="46" name="Group 45">
              <a:extLst>
                <a:ext uri="{FF2B5EF4-FFF2-40B4-BE49-F238E27FC236}">
                  <a16:creationId xmlns:a16="http://schemas.microsoft.com/office/drawing/2014/main" id="{DEFE7831-CFD2-8125-4F86-879846027C61}"/>
                </a:ext>
              </a:extLst>
            </p:cNvPr>
            <p:cNvGrpSpPr/>
            <p:nvPr/>
          </p:nvGrpSpPr>
          <p:grpSpPr>
            <a:xfrm>
              <a:off x="4295618" y="5154423"/>
              <a:ext cx="3244086" cy="1656904"/>
              <a:chOff x="3635896" y="5085184"/>
              <a:chExt cx="3244086" cy="1656904"/>
            </a:xfrm>
          </p:grpSpPr>
          <p:sp>
            <p:nvSpPr>
              <p:cNvPr id="47" name="Left Arrow 5">
                <a:extLst>
                  <a:ext uri="{FF2B5EF4-FFF2-40B4-BE49-F238E27FC236}">
                    <a16:creationId xmlns:a16="http://schemas.microsoft.com/office/drawing/2014/main" id="{E746EE94-3AB2-078B-1CE6-886F51CCA586}"/>
                  </a:ext>
                </a:extLst>
              </p:cNvPr>
              <p:cNvSpPr/>
              <p:nvPr/>
            </p:nvSpPr>
            <p:spPr>
              <a:xfrm>
                <a:off x="3635896" y="5085184"/>
                <a:ext cx="978408" cy="484632"/>
              </a:xfrm>
              <a:prstGeom prst="lef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E5445D76-38D0-0857-040C-113CA77092EB}"/>
                  </a:ext>
                </a:extLst>
              </p:cNvPr>
              <p:cNvSpPr txBox="1"/>
              <p:nvPr/>
            </p:nvSpPr>
            <p:spPr>
              <a:xfrm>
                <a:off x="5583837" y="6024460"/>
                <a:ext cx="1296145" cy="717628"/>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 In vivo PK/PD</a:t>
                </a:r>
              </a:p>
            </p:txBody>
          </p:sp>
        </p:grpSp>
        <p:grpSp>
          <p:nvGrpSpPr>
            <p:cNvPr id="49" name="Group 48">
              <a:extLst>
                <a:ext uri="{FF2B5EF4-FFF2-40B4-BE49-F238E27FC236}">
                  <a16:creationId xmlns:a16="http://schemas.microsoft.com/office/drawing/2014/main" id="{D4580C03-8350-BEA9-5061-5133BC52560A}"/>
                </a:ext>
              </a:extLst>
            </p:cNvPr>
            <p:cNvGrpSpPr/>
            <p:nvPr/>
          </p:nvGrpSpPr>
          <p:grpSpPr>
            <a:xfrm>
              <a:off x="1095707" y="3382556"/>
              <a:ext cx="1872208" cy="3744700"/>
              <a:chOff x="1028699" y="3612671"/>
              <a:chExt cx="1872208" cy="3744700"/>
            </a:xfrm>
          </p:grpSpPr>
          <p:sp>
            <p:nvSpPr>
              <p:cNvPr id="50" name="TextBox 49">
                <a:extLst>
                  <a:ext uri="{FF2B5EF4-FFF2-40B4-BE49-F238E27FC236}">
                    <a16:creationId xmlns:a16="http://schemas.microsoft.com/office/drawing/2014/main" id="{0F80D008-201D-2291-58B1-E76334ADDDAA}"/>
                  </a:ext>
                </a:extLst>
              </p:cNvPr>
              <p:cNvSpPr txBox="1"/>
              <p:nvPr/>
            </p:nvSpPr>
            <p:spPr>
              <a:xfrm>
                <a:off x="1028699" y="6639742"/>
                <a:ext cx="1872208" cy="717629"/>
              </a:xfrm>
              <a:prstGeom prst="rect">
                <a:avLst/>
              </a:prstGeom>
              <a:solidFill>
                <a:schemeClr val="bg1"/>
              </a:solidFill>
              <a:ln w="38100" cmpd="sng">
                <a:solidFill>
                  <a:schemeClr val="tx1"/>
                </a:solidFill>
              </a:ln>
            </p:spPr>
            <p:txBody>
              <a:bodyPr wrap="square" rtlCol="0">
                <a:spAutoFit/>
              </a:bodyPr>
              <a:lstStyle/>
              <a:p>
                <a:pPr algn="ctr">
                  <a:spcAft>
                    <a:spcPts val="1200"/>
                  </a:spcAft>
                </a:pPr>
                <a:r>
                  <a:rPr lang="en-US" b="1" dirty="0"/>
                  <a:t>In vivo efficacy</a:t>
                </a:r>
              </a:p>
            </p:txBody>
          </p:sp>
          <p:sp>
            <p:nvSpPr>
              <p:cNvPr id="51" name="Up Arrow 24">
                <a:extLst>
                  <a:ext uri="{FF2B5EF4-FFF2-40B4-BE49-F238E27FC236}">
                    <a16:creationId xmlns:a16="http://schemas.microsoft.com/office/drawing/2014/main" id="{E7F3A017-36B7-B73F-E64A-19FBF39EFDDF}"/>
                  </a:ext>
                </a:extLst>
              </p:cNvPr>
              <p:cNvSpPr/>
              <p:nvPr/>
            </p:nvSpPr>
            <p:spPr>
              <a:xfrm>
                <a:off x="1803445" y="3612671"/>
                <a:ext cx="484632" cy="527130"/>
              </a:xfrm>
              <a:prstGeom prst="up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grpSp>
        <p:sp>
          <p:nvSpPr>
            <p:cNvPr id="52" name="TextBox 51">
              <a:extLst>
                <a:ext uri="{FF2B5EF4-FFF2-40B4-BE49-F238E27FC236}">
                  <a16:creationId xmlns:a16="http://schemas.microsoft.com/office/drawing/2014/main" id="{DF1A34EE-342F-50F4-984C-EDDAD8B1CB6D}"/>
                </a:ext>
              </a:extLst>
            </p:cNvPr>
            <p:cNvSpPr txBox="1"/>
            <p:nvPr/>
          </p:nvSpPr>
          <p:spPr>
            <a:xfrm>
              <a:off x="1169920" y="2614757"/>
              <a:ext cx="2016224" cy="707886"/>
            </a:xfrm>
            <a:prstGeom prst="rect">
              <a:avLst/>
            </a:prstGeom>
            <a:solidFill>
              <a:schemeClr val="bg1"/>
            </a:solidFill>
            <a:ln w="38100" cmpd="sng">
              <a:solidFill>
                <a:srgbClr val="008000"/>
              </a:solidFill>
            </a:ln>
          </p:spPr>
          <p:txBody>
            <a:bodyPr wrap="square" rtlCol="0">
              <a:spAutoFit/>
            </a:bodyPr>
            <a:lstStyle/>
            <a:p>
              <a:pPr algn="ctr">
                <a:spcAft>
                  <a:spcPts val="1200"/>
                </a:spcAft>
              </a:pPr>
              <a:r>
                <a:rPr lang="en-US" sz="2000" b="1" dirty="0">
                  <a:solidFill>
                    <a:srgbClr val="008000"/>
                  </a:solidFill>
                </a:rPr>
                <a:t>Phase I trial with PK/PD</a:t>
              </a:r>
            </a:p>
          </p:txBody>
        </p:sp>
        <p:pic>
          <p:nvPicPr>
            <p:cNvPr id="53" name="Picture 52">
              <a:extLst>
                <a:ext uri="{FF2B5EF4-FFF2-40B4-BE49-F238E27FC236}">
                  <a16:creationId xmlns:a16="http://schemas.microsoft.com/office/drawing/2014/main" id="{A55B6337-E18F-8F33-E5C6-B8E2D5AC78DA}"/>
                </a:ext>
              </a:extLst>
            </p:cNvPr>
            <p:cNvPicPr>
              <a:picLocks noChangeAspect="1"/>
            </p:cNvPicPr>
            <p:nvPr/>
          </p:nvPicPr>
          <p:blipFill rotWithShape="1">
            <a:blip r:embed="rId7"/>
            <a:srcRect l="8518" t="4231" r="5788" b="78753"/>
            <a:stretch/>
          </p:blipFill>
          <p:spPr>
            <a:xfrm>
              <a:off x="5543829" y="2939156"/>
              <a:ext cx="5006553" cy="1441481"/>
            </a:xfrm>
            <a:prstGeom prst="rect">
              <a:avLst/>
            </a:prstGeom>
          </p:spPr>
        </p:pic>
        <p:graphicFrame>
          <p:nvGraphicFramePr>
            <p:cNvPr id="54" name="Object 53">
              <a:extLst>
                <a:ext uri="{FF2B5EF4-FFF2-40B4-BE49-F238E27FC236}">
                  <a16:creationId xmlns:a16="http://schemas.microsoft.com/office/drawing/2014/main" id="{CCCD34F1-F697-36D8-7A3F-1AD68923BC83}"/>
                </a:ext>
              </a:extLst>
            </p:cNvPr>
            <p:cNvGraphicFramePr>
              <a:graphicFrameLocks noChangeAspect="1"/>
            </p:cNvGraphicFramePr>
            <p:nvPr/>
          </p:nvGraphicFramePr>
          <p:xfrm>
            <a:off x="8083092" y="4354826"/>
            <a:ext cx="3769487" cy="2514988"/>
          </p:xfrm>
          <a:graphic>
            <a:graphicData uri="http://schemas.openxmlformats.org/presentationml/2006/ole">
              <mc:AlternateContent xmlns:mc="http://schemas.openxmlformats.org/markup-compatibility/2006">
                <mc:Choice xmlns:v="urn:schemas-microsoft-com:vml" Requires="v">
                  <p:oleObj spid="_x0000_s1026" name="Prism 7" r:id="rId8" imgW="3994989" imgH="2666833" progId="Prism7.Document">
                    <p:embed/>
                  </p:oleObj>
                </mc:Choice>
                <mc:Fallback>
                  <p:oleObj name="Prism 7" r:id="rId8" imgW="3994989" imgH="2666833" progId="Prism7.Document">
                    <p:embed/>
                    <p:pic>
                      <p:nvPicPr>
                        <p:cNvPr id="54" name="Object 53">
                          <a:extLst>
                            <a:ext uri="{FF2B5EF4-FFF2-40B4-BE49-F238E27FC236}">
                              <a16:creationId xmlns:a16="http://schemas.microsoft.com/office/drawing/2014/main" id="{CCCD34F1-F697-36D8-7A3F-1AD68923BC83}"/>
                            </a:ext>
                          </a:extLst>
                        </p:cNvPr>
                        <p:cNvPicPr/>
                        <p:nvPr/>
                      </p:nvPicPr>
                      <p:blipFill>
                        <a:blip r:embed="rId9"/>
                        <a:stretch>
                          <a:fillRect/>
                        </a:stretch>
                      </p:blipFill>
                      <p:spPr>
                        <a:xfrm>
                          <a:off x="8083092" y="4354826"/>
                          <a:ext cx="3769487" cy="2514988"/>
                        </a:xfrm>
                        <a:prstGeom prst="rect">
                          <a:avLst/>
                        </a:prstGeom>
                      </p:spPr>
                    </p:pic>
                  </p:oleObj>
                </mc:Fallback>
              </mc:AlternateContent>
            </a:graphicData>
          </a:graphic>
        </p:graphicFrame>
        <p:pic>
          <p:nvPicPr>
            <p:cNvPr id="55" name="Picture 54">
              <a:extLst>
                <a:ext uri="{FF2B5EF4-FFF2-40B4-BE49-F238E27FC236}">
                  <a16:creationId xmlns:a16="http://schemas.microsoft.com/office/drawing/2014/main" id="{CD862EFE-E23D-DDC9-EEC6-6680BBA15DC4}"/>
                </a:ext>
              </a:extLst>
            </p:cNvPr>
            <p:cNvPicPr>
              <a:picLocks noChangeAspect="1"/>
            </p:cNvPicPr>
            <p:nvPr/>
          </p:nvPicPr>
          <p:blipFill rotWithShape="1">
            <a:blip r:embed="rId7"/>
            <a:srcRect l="1178" t="25410" r="66123" b="55752"/>
            <a:stretch/>
          </p:blipFill>
          <p:spPr>
            <a:xfrm>
              <a:off x="5722192" y="4286232"/>
              <a:ext cx="2163652" cy="1807468"/>
            </a:xfrm>
            <a:prstGeom prst="rect">
              <a:avLst/>
            </a:prstGeom>
          </p:spPr>
        </p:pic>
        <p:sp>
          <p:nvSpPr>
            <p:cNvPr id="56" name="Arrow: U-Turn 55">
              <a:extLst>
                <a:ext uri="{FF2B5EF4-FFF2-40B4-BE49-F238E27FC236}">
                  <a16:creationId xmlns:a16="http://schemas.microsoft.com/office/drawing/2014/main" id="{501FA987-30C8-EDF4-21CF-810AB6F82792}"/>
                </a:ext>
              </a:extLst>
            </p:cNvPr>
            <p:cNvSpPr/>
            <p:nvPr/>
          </p:nvSpPr>
          <p:spPr>
            <a:xfrm rot="5400000">
              <a:off x="9828186" y="2034164"/>
              <a:ext cx="2552612" cy="1198431"/>
            </a:xfrm>
            <a:prstGeom prst="uturnArrow">
              <a:avLst/>
            </a:prstGeom>
            <a:solidFill>
              <a:srgbClr val="008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7" name="TextBox 56">
              <a:extLst>
                <a:ext uri="{FF2B5EF4-FFF2-40B4-BE49-F238E27FC236}">
                  <a16:creationId xmlns:a16="http://schemas.microsoft.com/office/drawing/2014/main" id="{51D4C40D-C21B-B8FD-F119-635F3D2473DE}"/>
                </a:ext>
              </a:extLst>
            </p:cNvPr>
            <p:cNvSpPr txBox="1"/>
            <p:nvPr/>
          </p:nvSpPr>
          <p:spPr>
            <a:xfrm>
              <a:off x="7422815" y="2633379"/>
              <a:ext cx="1320554" cy="369332"/>
            </a:xfrm>
            <a:prstGeom prst="rect">
              <a:avLst/>
            </a:prstGeom>
            <a:noFill/>
          </p:spPr>
          <p:txBody>
            <a:bodyPr wrap="none" rtlCol="0">
              <a:spAutoFit/>
            </a:bodyPr>
            <a:lstStyle/>
            <a:p>
              <a:r>
                <a:rPr lang="en-GB" dirty="0"/>
                <a:t>Mitotic cells</a:t>
              </a:r>
            </a:p>
          </p:txBody>
        </p:sp>
      </p:grpSp>
      <p:pic>
        <p:nvPicPr>
          <p:cNvPr id="68" name="Picture 67">
            <a:extLst>
              <a:ext uri="{FF2B5EF4-FFF2-40B4-BE49-F238E27FC236}">
                <a16:creationId xmlns:a16="http://schemas.microsoft.com/office/drawing/2014/main" id="{31ACC486-28A6-4690-6007-C298392A58C9}"/>
              </a:ext>
            </a:extLst>
          </p:cNvPr>
          <p:cNvPicPr>
            <a:picLocks noChangeAspect="1"/>
          </p:cNvPicPr>
          <p:nvPr/>
        </p:nvPicPr>
        <p:blipFill>
          <a:blip r:embed="rId10"/>
          <a:stretch>
            <a:fillRect/>
          </a:stretch>
        </p:blipFill>
        <p:spPr>
          <a:xfrm>
            <a:off x="1" y="11096"/>
            <a:ext cx="1350932" cy="675467"/>
          </a:xfrm>
          <a:prstGeom prst="rect">
            <a:avLst/>
          </a:prstGeom>
        </p:spPr>
      </p:pic>
    </p:spTree>
    <p:extLst>
      <p:ext uri="{BB962C8B-B14F-4D97-AF65-F5344CB8AC3E}">
        <p14:creationId xmlns:p14="http://schemas.microsoft.com/office/powerpoint/2010/main" val="16018815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TotalTime>
  <Words>1788</Words>
  <Application>Microsoft Office PowerPoint</Application>
  <PresentationFormat>Widescreen</PresentationFormat>
  <Paragraphs>266</Paragraphs>
  <Slides>18</Slides>
  <Notes>12</Notes>
  <HiddenSlides>0</HiddenSlides>
  <MMClips>1</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36" baseType="lpstr">
      <vt:lpstr>Adobe Gothic Std B</vt:lpstr>
      <vt:lpstr>Arial</vt:lpstr>
      <vt:lpstr>Calibri</vt:lpstr>
      <vt:lpstr>Calibri Light</vt:lpstr>
      <vt:lpstr>Cambria Math</vt:lpstr>
      <vt:lpstr>ff-scala-sans-pro</vt:lpstr>
      <vt:lpstr>Franklin Gothic Book</vt:lpstr>
      <vt:lpstr>Franklin Gothic Demi</vt:lpstr>
      <vt:lpstr>Google Sans</vt:lpstr>
      <vt:lpstr>Helvetica</vt:lpstr>
      <vt:lpstr>Montserrat</vt:lpstr>
      <vt:lpstr>News Gothic MT</vt:lpstr>
      <vt:lpstr>Open Sans</vt:lpstr>
      <vt:lpstr>Symbol</vt:lpstr>
      <vt:lpstr>Times New Roman</vt:lpstr>
      <vt:lpstr>Wingdings</vt:lpstr>
      <vt:lpstr>Office Theme</vt:lpstr>
      <vt:lpstr>Prism 7</vt:lpstr>
      <vt:lpstr>LhARA PoPLaR meeting Laser-hybrid Accelerator for Radiobiological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PowerPoint Presentation</vt:lpstr>
      <vt:lpstr>PowerPoint Presentation</vt:lpstr>
      <vt:lpstr>PowerPoint Presentation</vt:lpstr>
      <vt:lpstr>PowerPoint Presentation</vt:lpstr>
      <vt:lpstr>PowerPoint Presentation</vt:lpstr>
      <vt:lpstr>PowerPoint Presentation</vt:lpstr>
      <vt:lpstr>The Goal:  Improve treatment response to SOC leading to better patient outcomes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Natividad Gomez-Roman</dc:creator>
  <cp:lastModifiedBy>Natividad Gomez-Roman</cp:lastModifiedBy>
  <cp:revision>1</cp:revision>
  <dcterms:created xsi:type="dcterms:W3CDTF">2024-05-20T14:13:35Z</dcterms:created>
  <dcterms:modified xsi:type="dcterms:W3CDTF">2024-05-21T08:10:10Z</dcterms:modified>
</cp:coreProperties>
</file>