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91" autoAdjust="0"/>
    <p:restoredTop sz="50000" autoAdjust="0"/>
  </p:normalViewPr>
  <p:slideViewPr>
    <p:cSldViewPr snapToGrid="0" snapToObjects="1">
      <p:cViewPr varScale="1">
        <p:scale>
          <a:sx n="159" d="100"/>
          <a:sy n="159" d="100"/>
        </p:scale>
        <p:origin x="184" y="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8/21/25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8/21/25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21 August, 2025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Sci-Fi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B7FF8-DACD-4B98-BCE5-205F57A4E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702E5-B68B-C41E-0A25-3F72C7A65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Sparse sci-fi</a:t>
            </a:r>
          </a:p>
          <a:p>
            <a:r>
              <a:rPr lang="en-US" dirty="0"/>
              <a:t>Credit card size, cheep as chips</a:t>
            </a:r>
          </a:p>
          <a:p>
            <a:r>
              <a:rPr lang="en-US" dirty="0"/>
              <a:t>250 micron </a:t>
            </a:r>
            <a:r>
              <a:rPr lang="en-US" dirty="0" err="1"/>
              <a:t>fibre</a:t>
            </a:r>
            <a:r>
              <a:rPr lang="en-US" dirty="0"/>
              <a:t>, </a:t>
            </a:r>
            <a:r>
              <a:rPr lang="en-US" dirty="0" err="1"/>
              <a:t>centre</a:t>
            </a:r>
            <a:r>
              <a:rPr lang="en-US" dirty="0"/>
              <a:t>-to-</a:t>
            </a:r>
            <a:r>
              <a:rPr lang="en-US" dirty="0" err="1"/>
              <a:t>centre</a:t>
            </a:r>
            <a:r>
              <a:rPr lang="en-US" dirty="0"/>
              <a:t> 3—4mm?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8F874-39B6-0FA3-619C-86D40F3B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00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5E44E-198F-AC43-EF25-EED9A4241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Frame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62B851-C625-0A85-BEA3-A505B3809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A close-up of a couple of metal frames&#10;&#10;AI-generated content may be incorrect.">
            <a:extLst>
              <a:ext uri="{FF2B5EF4-FFF2-40B4-BE49-F238E27FC236}">
                <a16:creationId xmlns:a16="http://schemas.microsoft.com/office/drawing/2014/main" id="{4B67ECB2-810B-E1BF-4A35-50AADFA76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7" y="61448"/>
            <a:ext cx="5178880" cy="24531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black plastic frame on top of a metal can&#10;&#10;AI-generated content may be incorrect.">
            <a:extLst>
              <a:ext uri="{FF2B5EF4-FFF2-40B4-BE49-F238E27FC236}">
                <a16:creationId xmlns:a16="http://schemas.microsoft.com/office/drawing/2014/main" id="{654236F7-8C06-6CBB-C537-D66651B99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42" y="2576050"/>
            <a:ext cx="3012510" cy="24531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A green container with a black object on top&#10;&#10;AI-generated content may be incorrect.">
            <a:extLst>
              <a:ext uri="{FF2B5EF4-FFF2-40B4-BE49-F238E27FC236}">
                <a16:creationId xmlns:a16="http://schemas.microsoft.com/office/drawing/2014/main" id="{F5932B28-4B4B-8CC4-8647-9AE40DA5F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442" y="1183820"/>
            <a:ext cx="4377501" cy="350247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71370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5B517-047B-FA90-9BEF-58A00B703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C60A9-40E3-64CE-37BD-31BE19BF1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Spoke to Chris Armstrong at RAL</a:t>
            </a:r>
          </a:p>
          <a:p>
            <a:r>
              <a:rPr lang="en-US" dirty="0"/>
              <a:t>Agreed we make next prototype at Imperial with </a:t>
            </a:r>
            <a:r>
              <a:rPr lang="en-US" dirty="0" err="1"/>
              <a:t>fibre</a:t>
            </a:r>
            <a:r>
              <a:rPr lang="en-US" dirty="0"/>
              <a:t> we have</a:t>
            </a:r>
          </a:p>
          <a:p>
            <a:r>
              <a:rPr lang="en-US" dirty="0"/>
              <a:t>Then seek resources through Lab as CLF/PPD project</a:t>
            </a:r>
          </a:p>
          <a:p>
            <a:r>
              <a:rPr lang="en-US"/>
              <a:t>Let’s see 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16C88-99BF-727C-0DCD-30BECDBD0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10809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13</TotalTime>
  <Words>54</Words>
  <Application>Microsoft Macintosh PowerPoint</Application>
  <PresentationFormat>On-screen Show (16:9)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KL-standard-black</vt:lpstr>
      <vt:lpstr>Sci-Fi</vt:lpstr>
      <vt:lpstr>Concept</vt:lpstr>
      <vt:lpstr>Frame</vt:lpstr>
      <vt:lpstr>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Kenneth (STFC,RAL,PPD)</dc:creator>
  <cp:lastModifiedBy>Long, Kenneth (STFC,RAL,PPD)</cp:lastModifiedBy>
  <cp:revision>1</cp:revision>
  <dcterms:created xsi:type="dcterms:W3CDTF">2025-08-21T09:34:08Z</dcterms:created>
  <dcterms:modified xsi:type="dcterms:W3CDTF">2025-08-21T09:47:28Z</dcterms:modified>
</cp:coreProperties>
</file>