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B3BA4C-363A-455B-AF8F-C340B8894649}" v="67" dt="2025-08-21T15:56:26.2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6283" autoAdjust="0"/>
  </p:normalViewPr>
  <p:slideViewPr>
    <p:cSldViewPr snapToGrid="0">
      <p:cViewPr varScale="1">
        <p:scale>
          <a:sx n="107" d="100"/>
          <a:sy n="107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 Melia (PhD Cancer + Genomic FT (A300))" userId="a13c47ef-9a71-4139-9da6-46ffb92502fe" providerId="ADAL" clId="{28B3BA4C-363A-455B-AF8F-C340B8894649}"/>
    <pc:docChg chg="delSld modSld">
      <pc:chgData name="Emma Melia (PhD Cancer + Genomic FT (A300))" userId="a13c47ef-9a71-4139-9da6-46ffb92502fe" providerId="ADAL" clId="{28B3BA4C-363A-455B-AF8F-C340B8894649}" dt="2025-08-21T15:56:26.207" v="74"/>
      <pc:docMkLst>
        <pc:docMk/>
      </pc:docMkLst>
      <pc:sldChg chg="del">
        <pc:chgData name="Emma Melia (PhD Cancer + Genomic FT (A300))" userId="a13c47ef-9a71-4139-9da6-46ffb92502fe" providerId="ADAL" clId="{28B3BA4C-363A-455B-AF8F-C340B8894649}" dt="2025-08-21T15:53:34.755" v="0" actId="47"/>
        <pc:sldMkLst>
          <pc:docMk/>
          <pc:sldMk cId="4111353132" sldId="256"/>
        </pc:sldMkLst>
      </pc:sldChg>
      <pc:sldChg chg="modSp mod modAnim">
        <pc:chgData name="Emma Melia (PhD Cancer + Genomic FT (A300))" userId="a13c47ef-9a71-4139-9da6-46ffb92502fe" providerId="ADAL" clId="{28B3BA4C-363A-455B-AF8F-C340B8894649}" dt="2025-08-21T15:56:26.207" v="74"/>
        <pc:sldMkLst>
          <pc:docMk/>
          <pc:sldMk cId="1531251299" sldId="257"/>
        </pc:sldMkLst>
        <pc:spChg chg="mod">
          <ac:chgData name="Emma Melia (PhD Cancer + Genomic FT (A300))" userId="a13c47ef-9a71-4139-9da6-46ffb92502fe" providerId="ADAL" clId="{28B3BA4C-363A-455B-AF8F-C340B8894649}" dt="2025-08-21T15:54:48.434" v="69" actId="1076"/>
          <ac:spMkLst>
            <pc:docMk/>
            <pc:sldMk cId="1531251299" sldId="257"/>
            <ac:spMk id="3" creationId="{100ECC85-DBBF-4875-8F38-590258630A2A}"/>
          </ac:spMkLst>
        </pc:spChg>
        <pc:spChg chg="mod">
          <ac:chgData name="Emma Melia (PhD Cancer + Genomic FT (A300))" userId="a13c47ef-9a71-4139-9da6-46ffb92502fe" providerId="ADAL" clId="{28B3BA4C-363A-455B-AF8F-C340B8894649}" dt="2025-08-21T15:54:54.722" v="71" actId="14100"/>
          <ac:spMkLst>
            <pc:docMk/>
            <pc:sldMk cId="1531251299" sldId="257"/>
            <ac:spMk id="9" creationId="{97B7E90E-1BFE-7A27-713D-010A5E6B41FB}"/>
          </ac:spMkLst>
        </pc:spChg>
      </pc:sldChg>
      <pc:sldChg chg="del">
        <pc:chgData name="Emma Melia (PhD Cancer + Genomic FT (A300))" userId="a13c47ef-9a71-4139-9da6-46ffb92502fe" providerId="ADAL" clId="{28B3BA4C-363A-455B-AF8F-C340B8894649}" dt="2025-08-21T15:53:34.755" v="0" actId="47"/>
        <pc:sldMkLst>
          <pc:docMk/>
          <pc:sldMk cId="1777726844" sldId="258"/>
        </pc:sldMkLst>
      </pc:sldChg>
      <pc:sldChg chg="del">
        <pc:chgData name="Emma Melia (PhD Cancer + Genomic FT (A300))" userId="a13c47ef-9a71-4139-9da6-46ffb92502fe" providerId="ADAL" clId="{28B3BA4C-363A-455B-AF8F-C340B8894649}" dt="2025-08-21T15:53:34.755" v="0" actId="47"/>
        <pc:sldMkLst>
          <pc:docMk/>
          <pc:sldMk cId="4073681985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D9F8A-5B64-5A13-AEEE-E7339616EF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60041D-BECD-D837-AB68-177D81553A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9EA51-BC31-4B47-6373-3244E18DF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A7CD-008D-4B3E-9E47-6812DC69F70A}" type="datetimeFigureOut">
              <a:rPr lang="en-GB" smtClean="0"/>
              <a:t>21/08/2025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CEF960-5EAF-97F0-723E-2ADC1EF6A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39A48-CB3B-1972-7528-C3856A53D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E75B7-0CE8-4BBA-A521-DC3C9F99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303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84654-4DD3-F90C-30C5-E0B03C066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73B300-903D-3CDB-9F41-3F6BF1E272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1B5B49-FA53-8A0A-5E74-531A0B47F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A7CD-008D-4B3E-9E47-6812DC69F70A}" type="datetimeFigureOut">
              <a:rPr lang="en-GB" smtClean="0"/>
              <a:t>21/08/2025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7FDC0D-0BEE-C84B-153D-E58FAA659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8C0254-1164-576F-28EB-8D405A688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E75B7-0CE8-4BBA-A521-DC3C9F99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303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381C8F-0A5C-45A4-408A-E1CD3B2020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7F37E8-8D35-62B1-3D9F-A115F36968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05A7B-38A5-1FAF-2E02-31C353ADD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A7CD-008D-4B3E-9E47-6812DC69F70A}" type="datetimeFigureOut">
              <a:rPr lang="en-GB" smtClean="0"/>
              <a:t>21/08/2025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471F3-7096-B23E-93E5-DC2A00907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CFCCA-C485-D9BC-C8E1-3C24A643F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E75B7-0CE8-4BBA-A521-DC3C9F99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838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0AC86-6F18-448F-EBF1-6567F897D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DA343B-33CD-36F3-B168-BF7229ACC5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C80D03-964A-0B8A-FA39-400897B85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A7CD-008D-4B3E-9E47-6812DC69F70A}" type="datetimeFigureOut">
              <a:rPr lang="en-GB" smtClean="0"/>
              <a:t>21/08/2025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F25CAE-449B-7D83-83DE-251C21E13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68DC74-0E4B-E850-3E0C-B2D8A6BA6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E75B7-0CE8-4BBA-A521-DC3C9F99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833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7FA23-631A-0CC3-AEA9-EA567769E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F96B9F-26E0-F0FA-96B6-745F5327E8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ED7C8B-446C-9700-314D-8F0310064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A7CD-008D-4B3E-9E47-6812DC69F70A}" type="datetimeFigureOut">
              <a:rPr lang="en-GB" smtClean="0"/>
              <a:t>21/08/2025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7E0A8-0B4B-4820-4285-595DEA53F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9D94E7-4738-2858-9B6D-04E79C7A0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E75B7-0CE8-4BBA-A521-DC3C9F99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464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9712E-337A-D570-38D0-83F4B7A4A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D5335-D5A6-6617-877B-AC152B80CE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40FCA8-A519-19B0-CF13-FD8E86CEA3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C10F3-12EC-A889-6CCB-3FB79BC16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A7CD-008D-4B3E-9E47-6812DC69F70A}" type="datetimeFigureOut">
              <a:rPr lang="en-GB" smtClean="0"/>
              <a:t>21/08/2025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738930-4CBA-47C3-BA06-A5AE55F2B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5480E3-3E82-30D8-1E1D-688B50ECE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E75B7-0CE8-4BBA-A521-DC3C9F99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339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3264E-CB99-24A9-084C-B3B6A1C49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6F770-29FE-9FAC-AA51-A7C4C281D2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B63143-2AEE-8CBB-446E-D99FCC8F4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090672-3BAC-2983-F5FB-9DA9B15841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EB9972-5773-31CF-2F43-2AEE62BC9A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C1217F-3ADB-A684-37A4-384EA5EFC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A7CD-008D-4B3E-9E47-6812DC69F70A}" type="datetimeFigureOut">
              <a:rPr lang="en-GB" smtClean="0"/>
              <a:t>21/08/2025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BF1AED-1735-C28A-EC37-D990756E8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47EE91-1001-2130-5737-EB43A1752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E75B7-0CE8-4BBA-A521-DC3C9F99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810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00F95-8E69-53F2-506D-02340703B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7BCA66-0E13-B667-8306-055D3DB49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A7CD-008D-4B3E-9E47-6812DC69F70A}" type="datetimeFigureOut">
              <a:rPr lang="en-GB" smtClean="0"/>
              <a:t>21/08/2025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AF04D8-F6FE-DEC6-BC08-DBDB3A499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4AF750-25D1-5A36-5059-5DA65D2CB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E75B7-0CE8-4BBA-A521-DC3C9F99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5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B3BEA1-EFA7-3A03-1F28-0E9D7BDA5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A7CD-008D-4B3E-9E47-6812DC69F70A}" type="datetimeFigureOut">
              <a:rPr lang="en-GB" smtClean="0"/>
              <a:t>21/08/2025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0D8AFD-1F13-055D-9C04-6ED1EC973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4158C0-3F73-FE90-F78B-699F3017F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E75B7-0CE8-4BBA-A521-DC3C9F99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10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589C4-199B-EE18-1EB6-470028BD2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0D1F0-F317-A99B-FA9D-4927601838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BC2717-19C3-84D2-B71E-651BE05EC7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2AA229-B442-F4BC-89B9-62362B900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A7CD-008D-4B3E-9E47-6812DC69F70A}" type="datetimeFigureOut">
              <a:rPr lang="en-GB" smtClean="0"/>
              <a:t>21/08/2025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78D368-BCF0-4565-4FC0-C01003F6B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E070D8-116D-91B3-4820-863743956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E75B7-0CE8-4BBA-A521-DC3C9F99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190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2A3FF-A542-D2DE-7D3E-26AEC3ABF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AD7E1A-C7B2-6927-628D-C0DFC621A6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9D0528-5754-E4DD-96EB-98E84C1BDA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6CCB43-9419-D137-FEA6-03A9CEEF7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A7CD-008D-4B3E-9E47-6812DC69F70A}" type="datetimeFigureOut">
              <a:rPr lang="en-GB" smtClean="0"/>
              <a:t>21/08/2025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C88A39-F280-3B00-D080-98A11ED69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53DAEA-4A5E-23AD-6E37-CC3E261BA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E75B7-0CE8-4BBA-A521-DC3C9F99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669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DD31E1-F70A-2DC3-FEEB-B7D2A67E7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6933E1-813D-B6EE-44CE-ABD4FF96C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1BBA-CCD3-6A25-EDEF-0C6D98DA60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50A7CD-008D-4B3E-9E47-6812DC69F70A}" type="datetimeFigureOut">
              <a:rPr lang="en-GB" smtClean="0"/>
              <a:t>21/08/2025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2AA18C-5AD5-DDF6-0402-362D88E01E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D07F3F-CE38-8D68-5598-2E19A990B1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5E75B7-0CE8-4BBA-A521-DC3C9F996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218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C5C6FE-78D6-E4A2-00A9-A626C20AB2E3}"/>
              </a:ext>
            </a:extLst>
          </p:cNvPr>
          <p:cNvSpPr txBox="1"/>
          <p:nvPr/>
        </p:nvSpPr>
        <p:spPr>
          <a:xfrm>
            <a:off x="4654451" y="0"/>
            <a:ext cx="2883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Plan for Glasgow Dry Run: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195EC7-1553-6F02-B36B-12EDA88F83B2}"/>
              </a:ext>
            </a:extLst>
          </p:cNvPr>
          <p:cNvSpPr txBox="1"/>
          <p:nvPr/>
        </p:nvSpPr>
        <p:spPr>
          <a:xfrm>
            <a:off x="923925" y="588385"/>
            <a:ext cx="4914900" cy="22593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800" u="sng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Need prior to visit: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Consumables delivered to SCAPA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Autoclave waste stream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Hoods to be serviced and tested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Incubator to be switched on (with CO</a:t>
            </a:r>
            <a:r>
              <a:rPr lang="en-GB" sz="1800" kern="100" baseline="-25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Ice machine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Complete online training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4AFB7B-8A9B-6E5E-7996-E69F1E663BE5}"/>
              </a:ext>
            </a:extLst>
          </p:cNvPr>
          <p:cNvSpPr txBox="1"/>
          <p:nvPr/>
        </p:nvSpPr>
        <p:spPr>
          <a:xfrm>
            <a:off x="6905625" y="588386"/>
            <a:ext cx="4705350" cy="19629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800" u="sng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Items to bring on the day: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FaDu/HeLa cells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1.85cm glass rings (made and sterilised)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Sealable lids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Complete cell media, PBS, Trypsin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Crystal Violet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016CB9-77A4-47EB-3F79-8950DCA8E3C8}"/>
              </a:ext>
            </a:extLst>
          </p:cNvPr>
          <p:cNvSpPr txBox="1"/>
          <p:nvPr/>
        </p:nvSpPr>
        <p:spPr>
          <a:xfrm>
            <a:off x="180975" y="2850556"/>
            <a:ext cx="10791825" cy="4007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600" b="1" u="sng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MON:</a:t>
            </a:r>
            <a:endParaRPr lang="en-GB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Travel &amp; Incubate cells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600" b="1" u="sng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TUES:</a:t>
            </a:r>
            <a:endParaRPr lang="en-GB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Seed cells as monolayers in glass rings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600" b="1" u="sng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WED:</a:t>
            </a:r>
            <a:endParaRPr lang="en-GB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Seal dishes with sterile lids and move downstairs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Load up dish holders and mock-IR in Bunker B (with moving stage etc)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Take cells back upstairs, </a:t>
            </a:r>
            <a:r>
              <a:rPr lang="en-GB" sz="16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trypsinise</a:t>
            </a:r>
            <a:r>
              <a:rPr lang="en-GB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count and seed single cells in 6-well plates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Repeat for 2-3 runs?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B7E90E-1BFE-7A27-713D-010A5E6B41FB}"/>
              </a:ext>
            </a:extLst>
          </p:cNvPr>
          <p:cNvSpPr txBox="1"/>
          <p:nvPr/>
        </p:nvSpPr>
        <p:spPr>
          <a:xfrm>
            <a:off x="8425470" y="3043523"/>
            <a:ext cx="3936859" cy="1445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600" b="1" u="sng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FRI: - 9 days later</a:t>
            </a:r>
            <a:endParaRPr lang="en-GB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Travel</a:t>
            </a:r>
            <a:endParaRPr lang="en-GB" sz="16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Stain colonies</a:t>
            </a:r>
            <a:endParaRPr lang="en-GB" sz="16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Take dishes to Birmingham for analysis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0ECC85-DBBF-4875-8F38-590258630A2A}"/>
              </a:ext>
            </a:extLst>
          </p:cNvPr>
          <p:cNvSpPr txBox="1"/>
          <p:nvPr/>
        </p:nvSpPr>
        <p:spPr>
          <a:xfrm>
            <a:off x="8642666" y="4787731"/>
            <a:ext cx="2903875" cy="17084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600" b="1" u="sng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Potential Dates: </a:t>
            </a:r>
            <a:br>
              <a:rPr lang="en-GB" sz="1600" b="1" u="sng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GB" sz="16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 To be discussed (EM, CW, JP)</a:t>
            </a:r>
            <a:endParaRPr lang="en-GB" sz="1600" b="1" u="sng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15</a:t>
            </a:r>
            <a:r>
              <a:rPr lang="en-GB" sz="16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</a:t>
            </a:r>
            <a:r>
              <a:rPr lang="en-GB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,16</a:t>
            </a:r>
            <a:r>
              <a:rPr lang="en-GB" sz="16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</a:t>
            </a:r>
            <a:r>
              <a:rPr lang="en-GB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,17</a:t>
            </a:r>
            <a:r>
              <a:rPr lang="en-GB" sz="16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</a:t>
            </a:r>
            <a:r>
              <a:rPr lang="en-GB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&amp; 26</a:t>
            </a:r>
            <a:r>
              <a:rPr lang="en-GB" sz="1600" kern="1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</a:t>
            </a:r>
            <a:r>
              <a:rPr lang="en-GB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Sept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22</a:t>
            </a:r>
            <a:r>
              <a:rPr lang="en-GB" sz="1600" kern="100" baseline="300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nd</a:t>
            </a:r>
            <a:r>
              <a:rPr lang="en-GB" sz="16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23</a:t>
            </a:r>
            <a:r>
              <a:rPr lang="en-GB" sz="1600" kern="100" baseline="300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rd</a:t>
            </a:r>
            <a:r>
              <a:rPr lang="en-GB" sz="16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Sept &amp; 2</a:t>
            </a:r>
            <a:r>
              <a:rPr lang="en-GB" sz="1600" kern="100" baseline="300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nd</a:t>
            </a:r>
            <a:r>
              <a:rPr lang="en-GB" sz="16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Oct</a:t>
            </a:r>
            <a:endParaRPr lang="en-GB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29</a:t>
            </a:r>
            <a:r>
              <a:rPr lang="en-GB" sz="1600" kern="100" baseline="300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</a:t>
            </a:r>
            <a:r>
              <a:rPr lang="en-GB" sz="16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30</a:t>
            </a:r>
            <a:r>
              <a:rPr lang="en-GB" sz="1600" kern="100" baseline="300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</a:t>
            </a:r>
            <a:r>
              <a:rPr lang="en-GB" sz="16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1</a:t>
            </a:r>
            <a:r>
              <a:rPr lang="en-GB" sz="1600" kern="100" baseline="300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</a:t>
            </a:r>
            <a:r>
              <a:rPr lang="en-GB" sz="16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&amp; 10</a:t>
            </a:r>
            <a:r>
              <a:rPr lang="en-GB" sz="1600" kern="100" baseline="300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</a:t>
            </a:r>
            <a:r>
              <a:rPr lang="en-GB" sz="16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Oct</a:t>
            </a:r>
            <a:endParaRPr lang="en-GB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251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183</Words>
  <Application>Microsoft Office PowerPoint</Application>
  <PresentationFormat>Widescreen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Symbol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Emma Melia (PhD Cancer + Genomic FT (A300))</dc:creator>
  <cp:lastModifiedBy>Emma Melia (PhD Cancer + Genomic FT (A300))</cp:lastModifiedBy>
  <cp:revision>2</cp:revision>
  <dcterms:created xsi:type="dcterms:W3CDTF">2025-08-20T07:46:06Z</dcterms:created>
  <dcterms:modified xsi:type="dcterms:W3CDTF">2025-08-21T15:56:28Z</dcterms:modified>
</cp:coreProperties>
</file>