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94707"/>
  </p:normalViewPr>
  <p:slideViewPr>
    <p:cSldViewPr snapToGrid="0">
      <p:cViewPr>
        <p:scale>
          <a:sx n="93" d="100"/>
          <a:sy n="93" d="100"/>
        </p:scale>
        <p:origin x="28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BB47F-8F98-5C46-9A14-24E6F78EC750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BE4EE-FB36-B747-BB81-9BDADC905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7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ABE4EE-FB36-B747-BB81-9BDADC9054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63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7D6F-23C4-0B74-CB6E-E51AC288F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1178C6-9454-E0CB-201C-7ACD7FA71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7545E-308D-E273-6B1E-A70F20D0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69917-22FE-31B1-3A0D-9B34C703D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11CC1-3C3E-00CC-D20F-591BCB2B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1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9BA57-5553-0722-8185-B06C2DE03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78BA0-489E-02FE-4DB3-BB7A31C1B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EE8CA-2AEF-6C38-8FCE-E01522789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E501D-AD1B-FBE3-DF19-36BE10F3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9456A-B11E-7E0E-A961-ADE567863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3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2AC702-6B12-BC9C-8C98-A93388EE1C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A7B7EC-6002-8445-D2A7-A18CC97356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AAB5A-DC1A-8F8D-1BC2-AB8DEA036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C9324-BCFD-22C2-60CF-F1DB7ABF1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4F4B1-C42B-2AEF-4CF8-32425E8BA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2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D8334-FC13-6953-AF18-6A726E7AD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117B0-F8A7-0488-5636-9CB1BB08A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7C8AB-25DF-909F-71F3-57335523B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5285F-205E-69CA-E622-BB5F34D5F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FA97C-796E-71CB-96F8-165EAC13D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285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5CC36-B178-360B-B063-F190771B3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C1DE8-B930-A5ED-31A2-A57319FAA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51023-CFCF-3FC4-C77D-039B78FE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22B5D-4E81-3E69-0A25-5223865B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E0046-E7EC-B67B-0C1D-DABED8C4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8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097B-D8DC-99AC-F77D-6B4D4A8D2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8570D-6D9F-7337-3B23-13AEC19899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2CD1A9-3C79-2CDA-393B-9271196E2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634769-A392-2874-7334-FD12CFAF2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63CB95-0719-4F2A-A09F-3C91711A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E6419-BD56-CDC7-170E-0642553D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7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12358-E6EB-11E0-F2BE-C019D36C0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9D443-96C2-FCA8-9E9E-33EE64C98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887717-6E02-CC10-4DEB-300F1BC6E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B52826-6837-4E40-F27F-4AD9F1579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6442E9-1830-EF7C-DFDF-E3CD1091F9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6799CF-12A9-7660-9423-09F24D466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F159B6-045F-53A4-9C19-7551AA28C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F000E8-6437-27B5-0EE5-08E425F13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0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E01AE-7BBA-72F0-B41C-11C511520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4A0E2-AAF2-6C88-1E5F-5D315910A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C96D5B-B792-21B0-445E-251DACF41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C556BC-56B4-B0F1-7B6B-B43D1DD3C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6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B7140A-FBA6-C194-AB5F-0738A235A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9BF64-971E-D2AA-AABD-6EBEDB34B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82BA4-F16A-A221-C328-D94018E4A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72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E8A1C-00CC-0C11-7B84-CA773A5AE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2FE85-A9C4-A408-EDA9-F461C1AF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1745B0-12CC-1F1B-3363-697442EF0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1FA0C6-F88A-EEF3-E413-3F593AC4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AC7FB1-9455-D854-C267-97223A9BF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F0386-6896-5CBA-6261-46ABEB10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8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96B76-E5BD-D4BA-2978-95B382FB4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FF2228-4DD1-7902-6BE0-3C1323842B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B4BE69-65AA-1382-5F8F-E099DF776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36A231-4097-5E4C-C671-1AC2AF712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BFDD9-E940-3DF4-F11A-30798B7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9930EF-45FD-B706-2EF1-9B5074F31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3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E08B69-5F64-F0F8-C299-19AABEC83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15AD3-558D-5807-6FE9-113094D35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4F74A-6264-85E5-00BE-A1BEF538DC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6A7BD9-3269-4347-A169-4B358D6C9231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D06A9-95C9-10DC-37AA-1F801CA1D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3D87F-6B0A-8D41-090E-0E342466D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1C34F4-DC99-6443-85BB-124689FFA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9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8585F-0D47-C1F5-BFE6-BEAF68824E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Comparing best transmission quad positions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5B6A7B-F672-5B97-9C0B-0B5FF6DF03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0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7CD60-7F30-E158-236B-10E87832C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9306B-6957-AAB7-3470-6CC460FD9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842868" cy="1325563"/>
          </a:xfrm>
        </p:spPr>
        <p:txBody>
          <a:bodyPr/>
          <a:lstStyle/>
          <a:p>
            <a:r>
              <a:rPr lang="en-US" dirty="0"/>
              <a:t>10MeV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1079CD9-6901-559A-0CD5-6A3DEF2101BC}"/>
              </a:ext>
            </a:extLst>
          </p:cNvPr>
          <p:cNvSpPr txBox="1">
            <a:spLocks/>
          </p:cNvSpPr>
          <p:nvPr/>
        </p:nvSpPr>
        <p:spPr>
          <a:xfrm>
            <a:off x="2162164" y="1325561"/>
            <a:ext cx="24812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Gaussian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DEC588A-0A23-5A2C-C446-5624596DFE9F}"/>
              </a:ext>
            </a:extLst>
          </p:cNvPr>
          <p:cNvSpPr txBox="1">
            <a:spLocks/>
          </p:cNvSpPr>
          <p:nvPr/>
        </p:nvSpPr>
        <p:spPr>
          <a:xfrm>
            <a:off x="8569529" y="1325561"/>
            <a:ext cx="2221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LsrDrvn</a:t>
            </a:r>
            <a:r>
              <a:rPr lang="en-US" dirty="0"/>
              <a:t> </a:t>
            </a:r>
          </a:p>
        </p:txBody>
      </p:sp>
      <p:pic>
        <p:nvPicPr>
          <p:cNvPr id="8" name="Picture 7" descr="A graph of energy and numbers&#10;&#10;AI-generated content may be incorrect.">
            <a:extLst>
              <a:ext uri="{FF2B5EF4-FFF2-40B4-BE49-F238E27FC236}">
                <a16:creationId xmlns:a16="http://schemas.microsoft.com/office/drawing/2014/main" id="{809CFDA9-1BC5-C144-678E-29367B3F2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163" y="2651125"/>
            <a:ext cx="4457700" cy="2743200"/>
          </a:xfrm>
          <a:prstGeom prst="rect">
            <a:avLst/>
          </a:prstGeom>
        </p:spPr>
      </p:pic>
      <p:pic>
        <p:nvPicPr>
          <p:cNvPr id="10" name="Picture 9" descr="A blue and white graph&#10;&#10;AI-generated content may be incorrect.">
            <a:extLst>
              <a:ext uri="{FF2B5EF4-FFF2-40B4-BE49-F238E27FC236}">
                <a16:creationId xmlns:a16="http://schemas.microsoft.com/office/drawing/2014/main" id="{BAEA6454-E0D5-C690-868D-049253F75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52" y="2651125"/>
            <a:ext cx="44577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14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A8F06-73E1-91D3-E320-D4E08EA4D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842868" cy="1325563"/>
          </a:xfrm>
        </p:spPr>
        <p:txBody>
          <a:bodyPr/>
          <a:lstStyle/>
          <a:p>
            <a:r>
              <a:rPr lang="en-US" dirty="0"/>
              <a:t>10MeV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F0326F-9EA9-7FCB-C656-9A611CBA2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894" y="1458000"/>
            <a:ext cx="5301818" cy="54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F485AB-66FB-F44B-C85E-33B336598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88" y="1458000"/>
            <a:ext cx="5345454" cy="5400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EADAD02-2112-F473-BB55-BC88BACB03BC}"/>
              </a:ext>
            </a:extLst>
          </p:cNvPr>
          <p:cNvSpPr txBox="1">
            <a:spLocks/>
          </p:cNvSpPr>
          <p:nvPr/>
        </p:nvSpPr>
        <p:spPr>
          <a:xfrm>
            <a:off x="1842868" y="662781"/>
            <a:ext cx="18428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Gauss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8DAC729-BA54-ABEE-581F-3FF2DC446241}"/>
              </a:ext>
            </a:extLst>
          </p:cNvPr>
          <p:cNvSpPr txBox="1">
            <a:spLocks/>
          </p:cNvSpPr>
          <p:nvPr/>
        </p:nvSpPr>
        <p:spPr>
          <a:xfrm>
            <a:off x="8259369" y="662780"/>
            <a:ext cx="2221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LsrDrvn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304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0D65B-2C2E-64AA-BA19-6CEB0032D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70AD-BB05-2670-1CCE-8B982D3A2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348976" cy="1325563"/>
          </a:xfrm>
        </p:spPr>
        <p:txBody>
          <a:bodyPr>
            <a:normAutofit/>
          </a:bodyPr>
          <a:lstStyle/>
          <a:p>
            <a:r>
              <a:rPr lang="en-US" dirty="0"/>
              <a:t>8MeV vs 10MeV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A4FB59C-771D-0C30-45E7-B8F590E6C125}"/>
              </a:ext>
            </a:extLst>
          </p:cNvPr>
          <p:cNvSpPr txBox="1">
            <a:spLocks/>
          </p:cNvSpPr>
          <p:nvPr/>
        </p:nvSpPr>
        <p:spPr>
          <a:xfrm>
            <a:off x="1842868" y="662781"/>
            <a:ext cx="18428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10MeV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4A7A044-6479-E1D6-331D-262390DFA410}"/>
              </a:ext>
            </a:extLst>
          </p:cNvPr>
          <p:cNvSpPr txBox="1">
            <a:spLocks/>
          </p:cNvSpPr>
          <p:nvPr/>
        </p:nvSpPr>
        <p:spPr>
          <a:xfrm>
            <a:off x="8259369" y="662780"/>
            <a:ext cx="2221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8MeV </a:t>
            </a:r>
          </a:p>
        </p:txBody>
      </p:sp>
      <p:pic>
        <p:nvPicPr>
          <p:cNvPr id="3" name="Picture 2" descr="A graph of energy and numbers&#10;&#10;AI-generated content may be incorrect.">
            <a:extLst>
              <a:ext uri="{FF2B5EF4-FFF2-40B4-BE49-F238E27FC236}">
                <a16:creationId xmlns:a16="http://schemas.microsoft.com/office/drawing/2014/main" id="{1D104EBA-0229-F1EF-62A5-34BBD103D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52" y="2651125"/>
            <a:ext cx="4457700" cy="2743200"/>
          </a:xfrm>
          <a:prstGeom prst="rect">
            <a:avLst/>
          </a:prstGeom>
        </p:spPr>
      </p:pic>
      <p:pic>
        <p:nvPicPr>
          <p:cNvPr id="9" name="Picture 8" descr="A graph of energy and numbers&#10;&#10;AI-generated content may be incorrect.">
            <a:extLst>
              <a:ext uri="{FF2B5EF4-FFF2-40B4-BE49-F238E27FC236}">
                <a16:creationId xmlns:a16="http://schemas.microsoft.com/office/drawing/2014/main" id="{EF1D619D-02E1-B0C0-F588-42C3E525B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209" y="2651125"/>
            <a:ext cx="44577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6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3E080-82F5-05C2-2ABA-A0DECD8EA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D1E19-7E0A-8BCD-DE7E-C930C10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348976" cy="1325563"/>
          </a:xfrm>
        </p:spPr>
        <p:txBody>
          <a:bodyPr>
            <a:normAutofit/>
          </a:bodyPr>
          <a:lstStyle/>
          <a:p>
            <a:r>
              <a:rPr lang="en-US" dirty="0"/>
              <a:t>8MeV vs 10MeV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9F1D81-DA9B-F387-7538-0F977B698D8D}"/>
              </a:ext>
            </a:extLst>
          </p:cNvPr>
          <p:cNvSpPr txBox="1">
            <a:spLocks/>
          </p:cNvSpPr>
          <p:nvPr/>
        </p:nvSpPr>
        <p:spPr>
          <a:xfrm>
            <a:off x="2089764" y="562420"/>
            <a:ext cx="18428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10MeV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24B95E-EF9F-F771-1DDE-BCED10D64323}"/>
              </a:ext>
            </a:extLst>
          </p:cNvPr>
          <p:cNvSpPr txBox="1">
            <a:spLocks/>
          </p:cNvSpPr>
          <p:nvPr/>
        </p:nvSpPr>
        <p:spPr>
          <a:xfrm>
            <a:off x="8259370" y="562419"/>
            <a:ext cx="2221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8MeV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02F723-9D81-1870-EAA7-98270636F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72" y="1458000"/>
            <a:ext cx="5301818" cy="54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BCEDE4-9567-C273-BFFB-6133B5A6D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420" y="1458000"/>
            <a:ext cx="5301818" cy="5400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E6EA70A-AAF2-4CDF-EAE5-56D2A11794BD}"/>
              </a:ext>
            </a:extLst>
          </p:cNvPr>
          <p:cNvCxnSpPr>
            <a:cxnSpLocks/>
          </p:cNvCxnSpPr>
          <p:nvPr/>
        </p:nvCxnSpPr>
        <p:spPr>
          <a:xfrm flipV="1">
            <a:off x="8865220" y="1538868"/>
            <a:ext cx="0" cy="32409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D9F29D-2D83-CCB4-B4B0-9E90463CFC32}"/>
              </a:ext>
            </a:extLst>
          </p:cNvPr>
          <p:cNvCxnSpPr>
            <a:cxnSpLocks/>
          </p:cNvCxnSpPr>
          <p:nvPr/>
        </p:nvCxnSpPr>
        <p:spPr>
          <a:xfrm flipV="1">
            <a:off x="2929054" y="1538868"/>
            <a:ext cx="0" cy="32409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63838B8-AB02-CFD3-5665-C32E47FDC46E}"/>
              </a:ext>
            </a:extLst>
          </p:cNvPr>
          <p:cNvSpPr/>
          <p:nvPr/>
        </p:nvSpPr>
        <p:spPr>
          <a:xfrm>
            <a:off x="7782532" y="4179570"/>
            <a:ext cx="77489" cy="1299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68E820-9EB9-778B-A7D7-CBD7DEA1981A}"/>
              </a:ext>
            </a:extLst>
          </p:cNvPr>
          <p:cNvSpPr/>
          <p:nvPr/>
        </p:nvSpPr>
        <p:spPr>
          <a:xfrm>
            <a:off x="2364828" y="3000703"/>
            <a:ext cx="63062" cy="1261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1B2DFA6-4A4F-8643-F3A0-C2159A45E586}"/>
              </a:ext>
            </a:extLst>
          </p:cNvPr>
          <p:cNvCxnSpPr>
            <a:cxnSpLocks/>
          </p:cNvCxnSpPr>
          <p:nvPr/>
        </p:nvCxnSpPr>
        <p:spPr>
          <a:xfrm flipH="1">
            <a:off x="8865220" y="4779818"/>
            <a:ext cx="17889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5374D23-F7B8-35F5-EF9B-F5C3C2BD9C1E}"/>
              </a:ext>
            </a:extLst>
          </p:cNvPr>
          <p:cNvCxnSpPr>
            <a:cxnSpLocks/>
          </p:cNvCxnSpPr>
          <p:nvPr/>
        </p:nvCxnSpPr>
        <p:spPr>
          <a:xfrm flipH="1">
            <a:off x="2929054" y="4779818"/>
            <a:ext cx="1809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92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D9EE1-44C6-B816-1A6F-DD39431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" y="0"/>
            <a:ext cx="10515600" cy="1325563"/>
          </a:xfrm>
        </p:spPr>
        <p:txBody>
          <a:bodyPr/>
          <a:lstStyle/>
          <a:p>
            <a:r>
              <a:rPr lang="en-US" dirty="0"/>
              <a:t>Comparison of Best Setups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003B44B-101D-235F-CCC5-6866C61DA88A}"/>
              </a:ext>
            </a:extLst>
          </p:cNvPr>
          <p:cNvSpPr txBox="1">
            <a:spLocks/>
          </p:cNvSpPr>
          <p:nvPr/>
        </p:nvSpPr>
        <p:spPr>
          <a:xfrm>
            <a:off x="1666018" y="1027906"/>
            <a:ext cx="18428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10MeV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6B248D7-98AA-FC36-64D4-450B43983FA4}"/>
              </a:ext>
            </a:extLst>
          </p:cNvPr>
          <p:cNvSpPr txBox="1">
            <a:spLocks/>
          </p:cNvSpPr>
          <p:nvPr/>
        </p:nvSpPr>
        <p:spPr>
          <a:xfrm>
            <a:off x="7835624" y="1027905"/>
            <a:ext cx="2221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8MeV </a:t>
            </a:r>
          </a:p>
        </p:txBody>
      </p:sp>
      <p:pic>
        <p:nvPicPr>
          <p:cNvPr id="7" name="Picture 6" descr="A blue circle with a red circle with a red circle with a white line in the middle&#10;&#10;AI-generated content may be incorrect.">
            <a:extLst>
              <a:ext uri="{FF2B5EF4-FFF2-40B4-BE49-F238E27FC236}">
                <a16:creationId xmlns:a16="http://schemas.microsoft.com/office/drawing/2014/main" id="{DBF9B6F3-54EF-43DD-7953-5E7C02B9D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5097"/>
            <a:ext cx="5486400" cy="4572000"/>
          </a:xfrm>
          <a:prstGeom prst="rect">
            <a:avLst/>
          </a:prstGeom>
        </p:spPr>
      </p:pic>
      <p:pic>
        <p:nvPicPr>
          <p:cNvPr id="17" name="Picture 16" descr="A blue circle with red circle in center&#10;&#10;AI-generated content may be incorrect.">
            <a:extLst>
              <a:ext uri="{FF2B5EF4-FFF2-40B4-BE49-F238E27FC236}">
                <a16:creationId xmlns:a16="http://schemas.microsoft.com/office/drawing/2014/main" id="{2C78DEC3-C3EE-B0D5-D357-654F5B37E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2035097"/>
            <a:ext cx="5486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36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8FD98-E986-4C9B-79FC-BE2C392FB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4A029-29D9-8078-A3B8-6C231FB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1" y="14059"/>
            <a:ext cx="10515600" cy="1325563"/>
          </a:xfrm>
        </p:spPr>
        <p:txBody>
          <a:bodyPr/>
          <a:lstStyle/>
          <a:p>
            <a:r>
              <a:rPr lang="en-US" dirty="0"/>
              <a:t>Comparison of Best Setups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59FDC80-E302-3E9F-31D2-8BF87DAF93BF}"/>
              </a:ext>
            </a:extLst>
          </p:cNvPr>
          <p:cNvSpPr txBox="1">
            <a:spLocks/>
          </p:cNvSpPr>
          <p:nvPr/>
        </p:nvSpPr>
        <p:spPr>
          <a:xfrm>
            <a:off x="1666018" y="1027906"/>
            <a:ext cx="18428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10MeV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FA237CA-F744-F532-0D8C-CEDB9288D2FB}"/>
              </a:ext>
            </a:extLst>
          </p:cNvPr>
          <p:cNvSpPr txBox="1">
            <a:spLocks/>
          </p:cNvSpPr>
          <p:nvPr/>
        </p:nvSpPr>
        <p:spPr>
          <a:xfrm>
            <a:off x="7835624" y="1027905"/>
            <a:ext cx="2221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8MeV </a:t>
            </a:r>
          </a:p>
        </p:txBody>
      </p:sp>
      <p:pic>
        <p:nvPicPr>
          <p:cNvPr id="9" name="Picture 8" descr="A graph of a energy&#10;&#10;AI-generated content may be incorrect.">
            <a:extLst>
              <a:ext uri="{FF2B5EF4-FFF2-40B4-BE49-F238E27FC236}">
                <a16:creationId xmlns:a16="http://schemas.microsoft.com/office/drawing/2014/main" id="{3EE0B0CD-1BB4-B5D0-CCD7-67397519C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04532"/>
            <a:ext cx="6000000" cy="3600000"/>
          </a:xfrm>
          <a:prstGeom prst="rect">
            <a:avLst/>
          </a:prstGeom>
        </p:spPr>
      </p:pic>
      <p:pic>
        <p:nvPicPr>
          <p:cNvPr id="14" name="Picture 13" descr="A graph of a mass of energy&#10;&#10;AI-generated content may be incorrect.">
            <a:extLst>
              <a:ext uri="{FF2B5EF4-FFF2-40B4-BE49-F238E27FC236}">
                <a16:creationId xmlns:a16="http://schemas.microsoft.com/office/drawing/2014/main" id="{B9C0A8BD-02D5-9AEA-25C7-78CC9F924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04532"/>
            <a:ext cx="60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12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9D483-3B33-FA88-C027-9C755982D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6ECBF-433E-300C-9075-1025451B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348976" cy="1325563"/>
          </a:xfrm>
        </p:spPr>
        <p:txBody>
          <a:bodyPr>
            <a:normAutofit/>
          </a:bodyPr>
          <a:lstStyle/>
          <a:p>
            <a:r>
              <a:rPr lang="en-US" dirty="0"/>
              <a:t>8MeV vs 10MeV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DB36A864-74F3-8A4C-D5C9-6DAAF7B1C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3783"/>
            <a:ext cx="5167742" cy="4320000"/>
          </a:xfrm>
          <a:prstGeom prst="rect">
            <a:avLst/>
          </a:prstGeom>
        </p:spPr>
      </p:pic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C289C24B-3DDF-C90C-5B77-8E3B7A9D1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1677" y="413783"/>
            <a:ext cx="6890323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133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</TotalTime>
  <Words>37</Words>
  <Application>Microsoft Macintosh PowerPoint</Application>
  <PresentationFormat>Widescreen</PresentationFormat>
  <Paragraphs>21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Comparing best transmission quad positions</vt:lpstr>
      <vt:lpstr>10MeV  </vt:lpstr>
      <vt:lpstr>10MeV </vt:lpstr>
      <vt:lpstr>8MeV vs 10MeV</vt:lpstr>
      <vt:lpstr>8MeV vs 10MeV</vt:lpstr>
      <vt:lpstr>Comparison of Best Setups</vt:lpstr>
      <vt:lpstr>Comparison of Best Setups</vt:lpstr>
      <vt:lpstr>8MeV vs 10MeV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2</cp:revision>
  <dcterms:created xsi:type="dcterms:W3CDTF">2025-10-22T15:36:29Z</dcterms:created>
  <dcterms:modified xsi:type="dcterms:W3CDTF">2025-10-23T10:28:07Z</dcterms:modified>
</cp:coreProperties>
</file>