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8"/>
    <p:restoredTop sz="94699"/>
  </p:normalViewPr>
  <p:slideViewPr>
    <p:cSldViewPr snapToGrid="0">
      <p:cViewPr>
        <p:scale>
          <a:sx n="103" d="100"/>
          <a:sy n="103" d="100"/>
        </p:scale>
        <p:origin x="920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30T13:28:19.255"/>
    </inkml:context>
    <inkml:brush xml:id="br0">
      <inkml:brushProperty name="width" value="0.035" units="cm"/>
      <inkml:brushProperty name="height" value="0.035" units="cm"/>
      <inkml:brushProperty name="color" value="#00B050"/>
    </inkml:brush>
  </inkml:definitions>
  <inkml:trace contextRef="#ctx0" brushRef="#br0">930 539 24575,'-37'0'0,"-10"0"0,-15 0 0,-1 0 0,6 0 0,2 0 0,8 0 0,4 0 0,8 0 0,8 0 0,4 0 0,3 0 0,3 0 0,2 0 0,0 1 0,-1 2 0,-2 1 0,0 1 0,1 0 0,1 1 0,1 0 0,0 0 0,-1 1 0,-2 1 0,1-1 0,1-1 0,1 1 0,-1 0 0,0 2 0,-1 0 0,1-1 0,-1 1 0,2 2 0,1 1 0,2 4 0,1 1 0,1 1 0,2 1 0,1 1 0,2 1 0,2 0 0,1-2 0,2-3 0,0-2 0,0 0 0,0-1 0,0-1 0,0-1 0,0 0 0,0-3 0,0-1 0,2-1 0,1 1 0,1 1 0,3 2 0,2 0 0,0 0 0,0 1 0,0-1 0,0-1 0,0 0 0,6 1 0,7 0 0,8 2 0,9 0 0,4 0 0,4-3 0,0-4 0,1-3 0,-2-1 0,-3-1 0,-5 0 0,-5 0 0,-6-2 0,-4 0 0,-4-1 0,-1-1 0,0 1 0,-3 0 0,-1 1 0,0 0 0,-1-1 0,2 1 0,1-1 0,3 1 0,2 1 0,3 1 0,3-1 0,3-2 0,4-2 0,3 0 0,0 1 0,0 1 0,-3 1 0,-3 1 0,-5 1 0,-4 0 0,-6 0 0,-2 0 0,-1 0 0,2 0 0,2 1 0,1 1 0,2 2 0,1 0 0,2 0 0,0-1 0,1 1 0,0-1 0,2-2 0,1 1 0,-1-1 0,-2 0 0,0 2 0,-3-1 0,-1 0 0,0 3 0,-2-1 0,1 2 0,-2-1 0,0 0 0,-3 0 0,-1-1 0,-1 0 0,-2 1 0,2 0 0,1 2 0,2 0 0,0 1 0,0 0 0,-2 0 0,-1 1 0,0 0 0,0 1 0,0 1 0,0-1 0,-1 1 0,-1-1 0,-1 0 0,-1 1 0,0-1 0,-1 0 0,1 0 0,0 0 0,-1-1 0,-1-1 0,-1 0 0,-2 1 0,1-1 0,-1-1 0,0 0 0,0-1 0,0-1 0,1 1 0,0-2 0,2 1 0,-1 0 0,1 1 0,2 0 0,1 2 0,0-1 0,0 1 0,-2 0 0,0-2 0,1 2 0,-1-2 0,-1 2 0,0-2 0,-2 1 0,1 0 0,0-1 0,0 1 0,2 0 0,-1 0 0,1 0 0,0-2 0,1 1 0,0-1 0,3 0 0,1 1 0,4 1 0,0-3 0,1 0 0,-1-1 0,-1-2 0,2 0 0,-1-1 0,-1 0 0,0 0 0,0 0 0,-1-1 0,0-3 0,0-2 0,-1-2 0,0-1 0,-1 1 0,0 1 0,-2 1 0,1 0 0,-1 0 0,0-1 0,1-1 0,-1 0 0,0 1 0,2 0 0,1-1 0,3-1 0,1-2 0,1-2 0,0 1 0,1 0 0,-1 1 0,-1 0 0,-1 1 0,0 1 0,-1 2 0,-1 3 0,-1 0 0,0 1 0,1 2 0,1 0 0,1 1 0,2 0 0,0 0 0,2 0 0,2-2 0,1 1 0,1-1 0,2 0 0,1 0 0,1-1 0,-3 0 0,-3 1 0,-2 1 0,-5 1 0,-1 0 0,-1 0 0,1 0 0,0 0 0,-1 0 0,1 0 0,3-1 0,17-3 0,8-2 0,-1-3 0,-4-2 0,-13 3 0,-3 2 0,2 1 0,-2 0 0,1 2 0,-1-1 0,-1 1 0,1 2 0,-1 0 0,-1 1 0,1 0 0,0 0 0,1 0 0,2 0 0,2 0 0,1 0 0,1 0 0,0 0 0,-1 0 0,0 0 0,-3 0 0,-3 0 0,0 0 0,0-2 0,1 0 0,0-3 0,0-2 0,-1 2 0,-3 0 0,0 1 0,-2 1 0,0-1 0,3 1 0,2-1 0,2 0 0,1-2 0,-1-1 0,1-2 0,2-1 0,0 1 0,0 0 0,-2 0 0,-4 1 0,-3 2 0,-2 1 0,-1 1 0,-2 1 0,0 0 0,-1 1 0,1-2 0,-1-3 0,2-1 0,0-1 0,0 2 0,-1 1 0,-1 0 0,1 1 0,-1 1 0,2 0 0,1 0 0,3 1 0,4 0 0,1-1 0,2-1 0,0 0 0,0-1 0,-1 0 0,-1 0 0,-1 0 0,-1 0 0,-2 3 0,1 1 0,0 1 0,1 1 0,0 0 0,-3 0 0,0 0 0,-3 0 0,-1 0 0,-1 0 0,3 0 0,3 0 0,4 0 0,0 0 0,1 0 0,-2 0 0,-2 0 0,-4 0 0,-1 0 0,-1 0 0,0 0 0,0-2 0,0-4 0,0-1 0,0-4 0,0 1 0,-2-1 0,0 0 0,-2 2 0,0 0 0,-2-1 0,-1-3 0,0-2 0,-2-2 0,1 2 0,-2 1 0,0 1 0,-1-1 0,-1-1 0,0 0 0,-1 2 0,-1 2 0,-1 4 0,0 2 0,-1 1 0,-2 0 0,-3-1 0,-1-1 0,-2 1 0,0 0 0,0 3 0,-3 1 0,-5 0 0,-7 1 0,-8 0 0,-4 0 0,0 0 0,3 0 0,5 0 0,3 0 0,2 0 0,1 0 0,-3-1 0,-2-2 0,-2-2 0,-4-1 0,2 0 0,-2 1 0,-1 1 0,-1 1 0,-2-1 0,2-3 0,4-1 0,4 0 0,6 0 0,2 2 0,0 0 0,1 0 0,-2-1 0,-1 0 0,-2-1 0,-1 1 0,-2 1 0,-3 0 0,-1 1 0,0-1 0,3-3 0,3-2 0,3-2 0,2 1 0,2 3 0,1 2 0,0 1 0,0 1 0,-2-1 0,-2 1 0,-1 0 0,-3 2 0,2 0 0,-3 2 0,0-2 0,-2-1 0,1 0 0,2-1 0,4 1 0,3 1 0,1 2 0,0 1 0,-1 0 0,0 0 0,-2 0 0,0 0 0,-1 0 0,2 0 0,2-2 0,3 0 0,2-1 0,0-2 0,2 1 0,-1 0 0,-1-1 0,-1-1 0,-1-1 0,-2 0 0,-1 0 0,1 0 0,-1 0 0,2-2 0,0 1 0,1 0 0,2 0 0,1 1 0,2 0 0,0-1 0,1-1 0,0-1 0,-1 0 0,2 3 0,1-1 0,1 1 0,0-2 0,-2-3 0,-2-5 0,-1-2 0,0 0 0,0 2 0,1 1 0,0 1 0,-1-2 0,-2-1 0,0 1 0,-1 2 0,2 3 0,1 3 0,0-1 0,0 2 0,0 0 0,0 0 0,0 3 0,1 1 0,-2 2 0,-2-1 0,-1 1 0,-1 0 0,-1-1 0,-2 1 0,-2 1 0,0 1 0,-3 0 0,-1 0 0,-4 0 0,-1 0 0,1 0 0,1 0 0,1 0 0,3 0 0,0 0 0,1 1 0,1 2 0,2 1 0,1 1 0,2 1 0,1 0 0,2 2 0,1 0 0,3 1 0,1 1 0,1 3 0,1 4 0,0 4 0,1 2 0,1 1 0,0 1 0,-1-2 0,2-1 0,-1-5 0,2-5 0,1-2 0,0-1 0,-2 2 0,-2 1 0,-1 0 0,0-1 0,0-1 0,1-2 0,-4 0 0,-1 0 0,-5 0 0,-1 0 0,-2 0 0,0-1 0,0 1 0,0-2 0,-4 0 0,-3 1 0,-3 1 0,-4 1 0,0-2 0,-1 0 0,-2 0 0,-2 0 0,-1-1 0,0 2 0,0 0 0,2 0 0,4-2 0,3-2 0,3 0 0,2 0 0,2 0 0,1-1 0,3 0 0,1 0 0,0-2 0,-1-1 0,0 0 0,0 0 0,0 0 0,2 2 0,-1-1 0,2 0 0,1 0 0,1-1 0,0 2 0,1-1 0,1 0 0,0 0 0,1-1 0,0 0 0,1 0 0,1 0 0,1 0 0,1 0 0,-1 0 0,-1 0 0,-1 0 0,1 0 0,3 1 0,2 1 0,1 1 0,-1-1 0,2-1 0,-1-1 0,4-1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40F8D-BE22-30D1-4556-E4FAA056C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4D846F-DDFC-4920-DAFB-7B433AA9A1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57163-779F-FB80-F88B-E4186F339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6496-10BD-EB48-81E1-21EBE3824665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4BDBC-E2F7-5659-1759-0CFE57E59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C92A6-3CFF-9E57-97B8-8E016C6A7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3642-4050-D941-9BCD-8CEBF4731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68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D870A-7718-ABA0-E462-02A955157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26754C-34B2-022D-CB67-FFC4AB266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D61A0-75D1-C650-8B1D-7CDEDBE74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6496-10BD-EB48-81E1-21EBE3824665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DA756-7BB4-7D7E-4FAA-A7FCFF126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48B79-9818-1BF2-10EC-DC3E28B59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3642-4050-D941-9BCD-8CEBF4731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45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831385-975D-87EE-8F7A-3F77AAA48A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6CFA70-4B2E-E24D-721D-F0FC75BE6B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650B2-F7F7-5925-394D-23A34B5CC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6496-10BD-EB48-81E1-21EBE3824665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C69B9-ECA1-0AD9-2FE9-C0EC8ADB5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E0A96-1E73-A1B6-91C0-8C5FB1885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3642-4050-D941-9BCD-8CEBF4731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6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D4A51-0224-8E40-5A78-E8F83A14B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6DE16-C016-16BD-12F8-C5E25401DB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466E6-390C-991F-8B17-5A7644980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6496-10BD-EB48-81E1-21EBE3824665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9FE00-CD53-F3D8-2B39-5CB6D2510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9BDFA-32D2-FDF8-8E74-5A207971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3642-4050-D941-9BCD-8CEBF4731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84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9C374-4BE3-F14C-E667-7A91C6952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419A8-BAA1-0BD5-7946-782734BC1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29F48-9B9F-E707-71CF-CA2F3F21F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6496-10BD-EB48-81E1-21EBE3824665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5FD0E-13B0-51F5-34A2-14A915FCD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45A23-2F56-ABE4-44DE-B92230051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3642-4050-D941-9BCD-8CEBF4731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33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9829C-B658-78EC-DC45-193E3EC33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2084A-6910-5E20-4424-1E26B4689D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C8F32D-2E61-AD8B-3951-62AE51504B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25E2D6-01EC-382E-4534-99912AF1E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6496-10BD-EB48-81E1-21EBE3824665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6267E7-4B81-2AE6-F98A-0EAD2808F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114AF3-EB02-E822-C591-C4D4BE8AF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3642-4050-D941-9BCD-8CEBF4731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0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D6DD1-84EF-18E0-CCD0-3DDB0EB6A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E5E230-D03B-6F68-A889-CD98003B2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0936A5-3DA4-4FAB-0779-E40BF6E6B6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FA16E7-E330-5FE9-E980-5983E80AB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CA55A8-3F2A-555B-152F-140125CC04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DF69E3-857B-4F8B-6D70-5699A86DD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6496-10BD-EB48-81E1-21EBE3824665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F072C2-5C2F-28E6-0458-BECDAD668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679D73-40DE-399E-FCCE-358FC36E7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3642-4050-D941-9BCD-8CEBF4731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1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F866A-A1A5-ED8E-B045-D492B08F0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E5F676-3A63-4733-C845-71E7AF992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6496-10BD-EB48-81E1-21EBE3824665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69E792-EA69-A99E-DC14-60A0A40E8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803D3E-F0A6-61F1-99E1-607014DD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3642-4050-D941-9BCD-8CEBF4731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64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788C52-B55D-E5F1-8D72-1998DEFD2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6496-10BD-EB48-81E1-21EBE3824665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B49872-5AB4-0792-61FA-86E3C2208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10874-8B35-E901-19BD-55B284C9E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3642-4050-D941-9BCD-8CEBF4731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627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2F303-F1EA-C3CC-0FCB-F841BCC22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9D239-9480-AA56-4A41-B3B80DB02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540EFF-9AC0-3B9C-156F-67CFADFFC1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FD54C4-14A9-901D-ACD9-61A218016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6496-10BD-EB48-81E1-21EBE3824665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62A0AC-8333-F597-B4D2-4EDE18A53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C3E9C9-7F90-7CC6-5676-FECB9B769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3642-4050-D941-9BCD-8CEBF4731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44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06E96-3EB4-1919-A167-ECED36465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2ED280-D58C-CEDF-867C-F69D40A95C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AB1425-F473-87D7-B63A-4BA449E451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C5863C-E711-2147-45FE-F82CEA18B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56496-10BD-EB48-81E1-21EBE3824665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FCCABA-88BB-A4DF-9F92-A79E87823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F1622B-A7B0-2F94-8109-3D41B6F71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53642-4050-D941-9BCD-8CEBF4731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5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3B4D11-B052-B688-4800-F32436F3E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0B7377-9E70-6E4A-8E9E-9971EA2FC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63E6B-AAD2-16B9-2347-90C89624B4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656496-10BD-EB48-81E1-21EBE3824665}" type="datetimeFigureOut">
              <a:rPr lang="en-US" smtClean="0"/>
              <a:t>10/30/25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CDBD8-6CA7-6FB2-7591-5753F9A74D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4E3A7-89DC-C9EF-6976-136C3997C4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053642-4050-D941-9BCD-8CEBF4731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98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C3B84-2D34-F3C3-A395-6FE222F2B6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Dose Calculations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47A581-5EAA-AD20-C42F-DA024B4BB3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46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30364-5C7A-4AF5-AB60-78463653B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RCF Data – Layer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03C6A-3B72-61DB-FC96-9C7D0C384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C6451DB-95FE-B5E0-A3D9-9CBC38621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83" y="1365097"/>
            <a:ext cx="5413349" cy="481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945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D9DF0-3E76-837C-8F4E-13DC2FE78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Spectrum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3E6F99-28DF-33D7-9298-A41F20659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6047" y="1975249"/>
            <a:ext cx="5213057" cy="3882829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B94AC8B5-726C-68D7-2408-91AB66599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96" y="1690688"/>
            <a:ext cx="4890765" cy="434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22061C90-1EA8-9923-E3F4-ABED0F91CEB6}"/>
              </a:ext>
            </a:extLst>
          </p:cNvPr>
          <p:cNvSpPr/>
          <p:nvPr/>
        </p:nvSpPr>
        <p:spPr>
          <a:xfrm>
            <a:off x="5093661" y="3429000"/>
            <a:ext cx="1440954" cy="6467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75F40958-6F1A-A7BF-F21A-0416EF892E5B}"/>
                  </a:ext>
                </a:extLst>
              </p14:cNvPr>
              <p14:cNvContentPartPr/>
              <p14:nvPr/>
            </p14:nvContentPartPr>
            <p14:xfrm>
              <a:off x="1571397" y="3589645"/>
              <a:ext cx="1803240" cy="55908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75F40958-6F1A-A7BF-F21A-0416EF892E5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65277" y="3583525"/>
                <a:ext cx="1815480" cy="571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083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EDB7C7-77D2-DD37-9298-301F0146B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F75E3-2A92-0C74-7E53-14AEEE2BB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Spectrum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D8022DA-CC07-08C6-A583-B68E02623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96" y="1690688"/>
            <a:ext cx="4890765" cy="434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53A630C7-C068-D90B-A305-8C9CC268894C}"/>
              </a:ext>
            </a:extLst>
          </p:cNvPr>
          <p:cNvSpPr/>
          <p:nvPr/>
        </p:nvSpPr>
        <p:spPr>
          <a:xfrm>
            <a:off x="5093661" y="3429000"/>
            <a:ext cx="1440954" cy="6467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1797FFB-526B-8B80-36C8-820A5A77E71F}"/>
              </a:ext>
            </a:extLst>
          </p:cNvPr>
          <p:cNvSpPr/>
          <p:nvPr/>
        </p:nvSpPr>
        <p:spPr>
          <a:xfrm>
            <a:off x="1842053" y="3371667"/>
            <a:ext cx="1285460" cy="108999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C4E1C9-F751-6814-1801-FF61BC9CD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104" y="2131770"/>
            <a:ext cx="5220000" cy="388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6F8879-59C6-EC1D-F6E7-4E4495E8F9BF}"/>
              </a:ext>
            </a:extLst>
          </p:cNvPr>
          <p:cNvSpPr txBox="1"/>
          <p:nvPr/>
        </p:nvSpPr>
        <p:spPr>
          <a:xfrm>
            <a:off x="8375374" y="1563757"/>
            <a:ext cx="2835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Fake but informative</a:t>
            </a:r>
          </a:p>
        </p:txBody>
      </p:sp>
    </p:spTree>
    <p:extLst>
      <p:ext uri="{BB962C8B-B14F-4D97-AF65-F5344CB8AC3E}">
        <p14:creationId xmlns:p14="http://schemas.microsoft.com/office/powerpoint/2010/main" val="2467125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48A92-7F4B-24E1-C296-982B2FBB0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Matching with sim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F6A6EC-F444-EBD8-08D4-80AA0B0C8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887" y="2892875"/>
            <a:ext cx="4800000" cy="36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32B35A-8147-9A3B-76D1-77A5EB82F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226" y="2892875"/>
            <a:ext cx="4800000" cy="360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CE4B45-2F7A-F355-6AB6-B3BEECFCC12E}"/>
              </a:ext>
            </a:extLst>
          </p:cNvPr>
          <p:cNvSpPr txBox="1"/>
          <p:nvPr/>
        </p:nvSpPr>
        <p:spPr>
          <a:xfrm>
            <a:off x="2438400" y="2398643"/>
            <a:ext cx="3167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Original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7C8DEA-7DF2-4C84-4B95-6AA15CFCC42D}"/>
              </a:ext>
            </a:extLst>
          </p:cNvPr>
          <p:cNvSpPr txBox="1"/>
          <p:nvPr/>
        </p:nvSpPr>
        <p:spPr>
          <a:xfrm>
            <a:off x="7772400" y="2398643"/>
            <a:ext cx="3167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Scale factor of 10,000</a:t>
            </a:r>
          </a:p>
        </p:txBody>
      </p:sp>
    </p:spTree>
    <p:extLst>
      <p:ext uri="{BB962C8B-B14F-4D97-AF65-F5344CB8AC3E}">
        <p14:creationId xmlns:p14="http://schemas.microsoft.com/office/powerpoint/2010/main" val="4187659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43338-61AA-B5AA-BB98-B9A35BA16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Tony’s Output</a:t>
            </a:r>
          </a:p>
        </p:txBody>
      </p:sp>
      <p:pic>
        <p:nvPicPr>
          <p:cNvPr id="5" name="Content Placeholder 4" descr="A screenshot of a cell phone&#10;&#10;AI-generated content may be incorrect.">
            <a:extLst>
              <a:ext uri="{FF2B5EF4-FFF2-40B4-BE49-F238E27FC236}">
                <a16:creationId xmlns:a16="http://schemas.microsoft.com/office/drawing/2014/main" id="{E370C747-ACE2-0819-D21D-664F88640F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8180" y="1849714"/>
            <a:ext cx="8786576" cy="4802187"/>
          </a:xfrm>
        </p:spPr>
      </p:pic>
    </p:spTree>
    <p:extLst>
      <p:ext uri="{BB962C8B-B14F-4D97-AF65-F5344CB8AC3E}">
        <p14:creationId xmlns:p14="http://schemas.microsoft.com/office/powerpoint/2010/main" val="4180607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B5004-DAC0-BE61-5728-A19BC3981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Sidenote: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4CC97-933C-7DCD-C228-6BCFFDE5D1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Built a cell dish in Geant4 (including vac window)</a:t>
            </a:r>
          </a:p>
          <a:p>
            <a:r>
              <a:rPr lang="en-US" dirty="0"/>
              <a:t>Fed in phase space from </a:t>
            </a:r>
            <a:r>
              <a:rPr lang="en-US" dirty="0" err="1"/>
              <a:t>LhARALinearOptics</a:t>
            </a:r>
            <a:endParaRPr lang="en-US" dirty="0"/>
          </a:p>
          <a:p>
            <a:r>
              <a:rPr lang="en-US" dirty="0"/>
              <a:t>Calculated mean dose and multiplied by 10,000</a:t>
            </a:r>
          </a:p>
          <a:p>
            <a:r>
              <a:rPr lang="en-US" dirty="0"/>
              <a:t>Got just under 1Gy</a:t>
            </a:r>
          </a:p>
        </p:txBody>
      </p:sp>
    </p:spTree>
    <p:extLst>
      <p:ext uri="{BB962C8B-B14F-4D97-AF65-F5344CB8AC3E}">
        <p14:creationId xmlns:p14="http://schemas.microsoft.com/office/powerpoint/2010/main" val="1055120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14BBB-E4EC-DEDD-BEDC-6D966D076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769B5-F1E9-606E-C5A5-58FD3D992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Just use the RCF dose:</a:t>
            </a:r>
          </a:p>
          <a:p>
            <a:pPr lvl="1"/>
            <a:r>
              <a:rPr lang="en-US" dirty="0"/>
              <a:t>Can simulate a beam going into RCF and going into cells (/water) and find out the scaling factor difference in mean dose</a:t>
            </a:r>
          </a:p>
          <a:p>
            <a:pPr lvl="1"/>
            <a:r>
              <a:rPr lang="en-US" dirty="0"/>
              <a:t>Requires Nick to share the calibration constants he used (or to calculate </a:t>
            </a:r>
            <a:r>
              <a:rPr lang="en-US"/>
              <a:t>the mean)</a:t>
            </a:r>
            <a:endParaRPr lang="en-US" dirty="0"/>
          </a:p>
          <a:p>
            <a:r>
              <a:rPr lang="en-US" dirty="0"/>
              <a:t>Nick to try and get sensible proton numbers using his analysis code:</a:t>
            </a:r>
          </a:p>
          <a:p>
            <a:pPr lvl="1"/>
            <a:r>
              <a:rPr lang="en-US" dirty="0"/>
              <a:t>Will have a better understanding of what the code does so can answer </a:t>
            </a:r>
            <a:r>
              <a:rPr lang="en-US" dirty="0" err="1"/>
              <a:t>tony’s</a:t>
            </a:r>
            <a:r>
              <a:rPr lang="en-US" dirty="0"/>
              <a:t> questions better</a:t>
            </a:r>
          </a:p>
          <a:p>
            <a:pPr lvl="1"/>
            <a:r>
              <a:rPr lang="en-US" dirty="0"/>
              <a:t>Then give to Tony to calculate the dose</a:t>
            </a:r>
          </a:p>
        </p:txBody>
      </p:sp>
    </p:spTree>
    <p:extLst>
      <p:ext uri="{BB962C8B-B14F-4D97-AF65-F5344CB8AC3E}">
        <p14:creationId xmlns:p14="http://schemas.microsoft.com/office/powerpoint/2010/main" val="1709371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139</Words>
  <Application>Microsoft Macintosh PowerPoint</Application>
  <PresentationFormat>Widescreen</PresentationFormat>
  <Paragraphs>21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Dose Calculations</vt:lpstr>
      <vt:lpstr>RCF Data – Layer 1</vt:lpstr>
      <vt:lpstr>Experimental Spectrum</vt:lpstr>
      <vt:lpstr>Experimental Spectrum</vt:lpstr>
      <vt:lpstr>Matching with sim</vt:lpstr>
      <vt:lpstr>Tony’s Output</vt:lpstr>
      <vt:lpstr>Sidenote: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Dyson, Calvin</dc:creator>
  <cp:lastModifiedBy>Dyson, Calvin</cp:lastModifiedBy>
  <cp:revision>1</cp:revision>
  <dcterms:created xsi:type="dcterms:W3CDTF">2025-10-30T13:21:03Z</dcterms:created>
  <dcterms:modified xsi:type="dcterms:W3CDTF">2025-10-30T13:53:51Z</dcterms:modified>
</cp:coreProperties>
</file>