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/>
    <p:restoredTop sz="94676"/>
  </p:normalViewPr>
  <p:slideViewPr>
    <p:cSldViewPr snapToGrid="0">
      <p:cViewPr varScale="1">
        <p:scale>
          <a:sx n="91" d="100"/>
          <a:sy n="91" d="100"/>
        </p:scale>
        <p:origin x="192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EF623-92BF-EDAA-CE30-1C7A71A18F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DC19D8-4214-67ED-4764-A1402A6A2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758BC-D1A4-BFC0-8CC9-AF28E471F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4C588-E7BD-0839-241D-3FB206429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3E56D-7BDD-946D-053B-AE0DDAFD7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78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59548-C8C8-0A70-A1AF-A370FF96A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BF3440-DCB1-CE4A-F703-A26C1AC2E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717A1-0A6E-5F97-740A-6FC64CF0C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03ED1-7853-BE4C-C8FD-F6F9CA73C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14D17-78E9-D057-6977-CFAFF30A2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3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5223B6-EE93-BDB0-633C-C775310576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AA1A67-DC20-7CC1-CAAE-583664B5F2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6F54D-42A3-D785-F4CC-7AE3A404E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9DD8A-1692-9E29-3986-96567468D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ABAA5-D92A-F598-3C2F-D40C41F7F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450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FC623-BE18-EFFA-A26D-363A78D82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24E2F-4E3C-FC4E-BCCF-0C2CF6A46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6A93D-7E98-E0EC-C282-E8D097ADE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E9B7E-F6AE-D349-618B-4FCCE81A1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05D10-7F97-E5DE-C5FC-CD286957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29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B255D-2463-2B34-EF21-74F9E80CB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8F875C-7391-2FA0-02A6-59D76A123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713C0-D315-9137-F0F8-30B72D9A1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8A4C6-F347-7993-B2CA-1D2CBA3CA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95398-DA85-5014-7A8E-2253E1A65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564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BFFEF-5652-298F-8359-35B137D2D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CE4ED-D85A-0575-360D-0936F13C72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67630B-466B-7D6E-D496-B3C1FA952C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90FBF0-A2C2-8C8E-1B55-8E15C447B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917A3D-174B-438E-7069-5AB70A09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A372F9-C1F5-1A04-091E-F2DDC8661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31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00C1C-47ED-6161-4361-14E7A6C9E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FCA039-51EC-F3E6-0FBE-CA0EADF0A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9DEC10-F19A-3AA5-00A7-ED54D66FC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E9D93B-951C-3360-9CEB-AC5C5D3118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06EF34-28BF-4141-BC7D-D2969B383D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893153-FB5F-9092-AD40-3D02A5312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16C209-C4E8-3FDC-0BBA-2AB664747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27F9B1-D2C8-BF6B-32E6-AD424DB6B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D549B-4FCA-E71C-5072-C1532A185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24E87E-BDE8-9058-0442-1BFFEBAC5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E45EC6-ED28-1CDC-9284-C7CCAD829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3699DD-FDAC-7FD5-3294-396671997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1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081885-897A-C835-D2B0-41A77991D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46BB65-A52D-47A4-713E-22992A065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662EBC-F232-EC0D-6A17-CBABC5FE3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82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B2AB2-DDA8-E020-CEA2-26542B7F4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E11E2-CD86-2A6F-D74B-03BD7150D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9019D1-D803-64A8-8503-472FD7A38E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C60C93-801C-DD79-9713-2E5CFBF3F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78FE3-EA0C-8ED9-D11F-2F1CDCB4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C3427B-E0D6-1926-0CBE-79315B57E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7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01C49-6C32-B808-784F-A477EA495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020FB9-BEA4-A2B3-815D-402524198D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ABF0D7-6395-3493-31D7-37D09C3C4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49838B-0182-AA11-B5E2-C436E9E5E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58384E-4643-1D79-D76A-C168CC124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58098-EE28-DC8F-3777-7FAA20E42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68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0D01D8-BAED-7D35-43A5-2D63E6CAE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C6509A-0ECD-493E-B643-5A45A528B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D267F-D96F-1343-C02F-79E9A2A2E9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4FFF1B-C6E8-9944-AE86-EFC706E9A0B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ECF21-84D8-E8A8-F3F7-ECE54F19AD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D782F-1EB2-9954-4415-473DB51C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239E36-C9F6-914E-A615-A7509DD28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858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6D20E-4BDC-C23E-E156-44F1F53AD4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Early Analysis of RCF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30C5B4-BCB4-0971-1E49-5DCFD5179F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73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06D49-027F-23EA-B605-7BF89DD24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Calculated Dose per Shot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571BC3-7998-D85C-288D-853A1EB0C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327" y="1690688"/>
            <a:ext cx="6360263" cy="446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309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E1CBA-DBE2-3B1B-9174-C3E77B1CA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of variation: Day to day?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4CBC9C-9565-DB52-447F-128191859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835" y="1690688"/>
            <a:ext cx="7830820" cy="467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690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FE2EFF-E8CB-236F-BCB5-15327F40C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E3B21-0155-0993-8AA1-623B95D94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of variation: Number of shots in one day?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5898A-613D-6EFC-8D4E-EA810CB12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819" y="1690688"/>
            <a:ext cx="8829627" cy="437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79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8BA12-E083-F7B9-140A-F07D45E5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695" y="113396"/>
            <a:ext cx="3733800" cy="2279601"/>
          </a:xfrm>
        </p:spPr>
        <p:txBody>
          <a:bodyPr>
            <a:normAutofit fontScale="90000"/>
          </a:bodyPr>
          <a:lstStyle/>
          <a:p>
            <a:r>
              <a:rPr lang="en-US" dirty="0"/>
              <a:t>Estimating the Dose: </a:t>
            </a:r>
            <a:br>
              <a:rPr lang="en-US" dirty="0"/>
            </a:br>
            <a:r>
              <a:rPr lang="en-US" dirty="0"/>
              <a:t>4, 7 and 14 Shots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BAA4A8-6AEA-D32D-D16B-2DC4613E7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260" y="215753"/>
            <a:ext cx="6426493" cy="642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83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274DB-AECA-04D8-C260-7FB8FA947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Uniformity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4C1064-8C6C-8B58-77DF-69ED56325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382" y="1281613"/>
            <a:ext cx="7442809" cy="4616426"/>
          </a:xfrm>
          <a:prstGeom prst="rect">
            <a:avLst/>
          </a:prstGeom>
        </p:spPr>
      </p:pic>
      <p:pic>
        <p:nvPicPr>
          <p:cNvPr id="6" name="Picture 5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288330B5-07CE-6E3E-3A78-6EFD1B5C2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2996418"/>
            <a:ext cx="4188762" cy="118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979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17512-5863-F7D3-8174-23ADFA647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r>
              <a:rPr lang="en-US" sz="8000" dirty="0"/>
              <a:t>Rotation Issue</a:t>
            </a:r>
          </a:p>
        </p:txBody>
      </p:sp>
    </p:spTree>
    <p:extLst>
      <p:ext uri="{BB962C8B-B14F-4D97-AF65-F5344CB8AC3E}">
        <p14:creationId xmlns:p14="http://schemas.microsoft.com/office/powerpoint/2010/main" val="220209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FF08A3-2743-58DF-A288-24637EBD6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63" y="3871791"/>
            <a:ext cx="3746500" cy="260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C8DC7C-5C2A-745E-5462-F1004BFB5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24" y="382709"/>
            <a:ext cx="5037142" cy="31217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DDED31-7806-D3C7-C66F-8F254CC57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345" y="3871791"/>
            <a:ext cx="3733800" cy="260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C5F24A-61C3-01C6-5592-433240C409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6186" y="137991"/>
            <a:ext cx="44831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02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41</Words>
  <Application>Microsoft Macintosh PowerPoint</Application>
  <PresentationFormat>Widescreen</PresentationFormat>
  <Paragraphs>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Early Analysis of RCF</vt:lpstr>
      <vt:lpstr>Calculated Dose per Shot</vt:lpstr>
      <vt:lpstr>Source of variation: Day to day?</vt:lpstr>
      <vt:lpstr>Source of variation: Number of shots in one day?</vt:lpstr>
      <vt:lpstr>Estimating the Dose:  4, 7 and 14 Shots</vt:lpstr>
      <vt:lpstr>Uniformity</vt:lpstr>
      <vt:lpstr>Rotation Issue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2</cp:revision>
  <dcterms:created xsi:type="dcterms:W3CDTF">2025-11-27T13:43:17Z</dcterms:created>
  <dcterms:modified xsi:type="dcterms:W3CDTF">2025-11-27T14:01:28Z</dcterms:modified>
</cp:coreProperties>
</file>