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/>
    <p:restoredTop sz="94660"/>
  </p:normalViewPr>
  <p:slideViewPr>
    <p:cSldViewPr snapToGrid="0">
      <p:cViewPr>
        <p:scale>
          <a:sx n="104" d="100"/>
          <a:sy n="104" d="100"/>
        </p:scale>
        <p:origin x="920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CC4A2-BCEC-CC68-A30C-F2E53AE6AC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582F66-D4DD-B98D-89D1-DFFAED1FC2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72C73-BF1F-225A-368A-4A903E6A4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A4EC8-B3B7-967C-879A-6BBF37FA1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6F736-7190-2E60-2BD3-CDB641247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561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E2857-A45F-C05E-3E0F-F8FB39ADF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41B6E5-ACC1-0B07-E6EA-94A283F779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C404C-1571-DEB3-491D-A1B1C974A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818C4-269B-61EB-B073-D2D7BDB73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E37D0-5FFA-DBFD-CD2E-CABB2C973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74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38B10C-BA54-BA1B-EAB9-A5CC4DDF4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9EFCAE-CB1F-5B35-2C33-B03D2BEBA2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49963-405D-478A-4E3E-A55D28769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1151D-DEFB-A99C-1229-A17F92393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B01C5-84D4-B595-93E9-043548E97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95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C155-AB9C-9498-6F92-B8CCCA03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4AB89-FAC2-C6C2-64BC-29E456D8C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BA184-42A2-9336-B3FB-CD4E0B02E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92524-F9F1-2F42-C8FE-AAC018054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BAEA5-03A2-2FB1-21DB-717D9EA6A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21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13222-F2D7-5200-17AF-A0C194067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0805D-3C2A-2145-5A22-F491C044A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3DF8D-6A5F-4CE6-3CD0-D9BAFE40E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6F012-36C6-86C9-F42D-9AEC3E80E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1C28B-25EA-F8C5-43FD-6692F29D3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82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929BB-E1AE-F048-6390-7F693FA8E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FD3DC-40D8-8B0A-07A4-24469004E1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7D3415-309A-6CB3-83DA-E279E12B4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3175AB-5364-7951-1093-0B50049DF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A15B84-04BB-AE83-A3DE-A02CB3B72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8BAA83-A292-10FA-A8D7-16262D201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1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4CE2F-16FA-A56C-DB37-ECA38C55B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2734E9-5959-C4F7-F71D-C5A1182EEE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1B81FF-3AC3-2889-8BB0-7B7E29ED38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D5E519-9CA0-FF5A-5956-DA9076A77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13693F-553E-0CFC-7FA7-B97DF0A08C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0F62A0-B417-7370-F5F1-4026E3435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F7EFBB-C72C-FAC2-ECCF-00783F217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2C71DD-076B-97F0-1C15-33FE1846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54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2BA13-0AB7-0840-034E-893A4FF06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01C5E9-75D0-4C8B-1DA5-B010AAAAC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A2FF7A-194F-6551-C6F8-D4D433299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EC33B3-0E45-67CD-B4D6-09B1D2628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5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04D89D-5C2E-5B6D-4E90-82D0DC7C4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59C299-2939-9CB4-0603-28E01BB7F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0B70BA-7810-C243-A6E8-B688A1532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2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65B41-98D8-30A0-5B1E-39C85C787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B5BA7-2805-63D0-F3B7-918F5BF8A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CD649F-49E0-4A4E-2C42-DC51A37A2D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DCD69-632B-05AD-B36F-64A026EDD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08AEB-22DE-32C7-5151-27DAE4F3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AEC83-1F3B-4E3F-7479-8216E10B2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09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73F4F-2468-D56F-C6C5-565528B6E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DB6C60-8484-F8B5-5220-253332B8A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696400-F5D3-0DB4-0DFA-D73CBC8F6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53875C-1FBC-93BE-EBEB-45ED02C50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347FFE-B886-04F7-974C-FBEBD7A64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0F67AE-D971-2924-7F19-3D046EB3E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18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300CCA-B9F6-234D-CC48-A60662476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129FCE-7C8E-D440-7C53-470CFF61B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4116D-51BC-C622-E873-F940715C7C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E0F060-B516-B847-9259-07C9B4934940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1F32B-8D3B-E920-242D-F07AE05F0E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A50F7-FB04-A7CF-D0B7-AC0A53B68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04AFC8-E275-734E-846A-9F76601D5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6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4D42E-094F-3FB7-7E02-104B07CBBF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Consistency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9AD43A-5A9C-A9E2-5437-8505F3FB88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85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3707D-A75D-DF58-A7C9-3C56E449B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2D Beams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6612D4-96C3-CF3C-7C3A-E011DA835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0011" y="1702302"/>
            <a:ext cx="6053077" cy="48558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B3BAA8-7F3F-4143-83BE-D7ABBA773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912" y="1702302"/>
            <a:ext cx="4828293" cy="504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9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508EC-BCFD-8666-B075-2CB06549B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F8640-599F-BCA1-B29D-20B813FC0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92736B-1CDA-E47C-E541-DF8A247DF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50" y="2506084"/>
            <a:ext cx="4698601" cy="3073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7417C5-9AF3-FF79-AF48-0803BFA0D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903" y="2506084"/>
            <a:ext cx="62484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370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6AE4A-3EF5-65F4-C2B7-978AE43AE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the Cell Dish Mean from Outer Ring Mean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C4D40F-00FE-8292-E320-CFD32E0EC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79605"/>
            <a:ext cx="4766275" cy="47662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6159D1-BD04-59F0-5081-1EDEE7430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1693624"/>
            <a:ext cx="4277497" cy="42628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268BCD3-313E-F8F8-FEF3-A0EDE080CEB3}"/>
              </a:ext>
            </a:extLst>
          </p:cNvPr>
          <p:cNvSpPr/>
          <p:nvPr/>
        </p:nvSpPr>
        <p:spPr>
          <a:xfrm>
            <a:off x="2471351" y="1690688"/>
            <a:ext cx="1285103" cy="175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934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15</Words>
  <Application>Microsoft Macintosh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Beam Consistency</vt:lpstr>
      <vt:lpstr>Comparing 2D Beams</vt:lpstr>
      <vt:lpstr>Results</vt:lpstr>
      <vt:lpstr>Predicting the Cell Dish Mean from Outer Ring Mean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3</cp:revision>
  <dcterms:created xsi:type="dcterms:W3CDTF">2025-12-16T09:42:49Z</dcterms:created>
  <dcterms:modified xsi:type="dcterms:W3CDTF">2025-12-16T11:57:37Z</dcterms:modified>
</cp:coreProperties>
</file>