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71" r:id="rId4"/>
    <p:sldId id="272" r:id="rId5"/>
    <p:sldId id="273" r:id="rId6"/>
    <p:sldId id="275" r:id="rId7"/>
    <p:sldId id="274" r:id="rId8"/>
    <p:sldId id="257" r:id="rId9"/>
    <p:sldId id="268" r:id="rId10"/>
    <p:sldId id="266" r:id="rId11"/>
    <p:sldId id="263" r:id="rId12"/>
    <p:sldId id="269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15"/>
    <p:restoredTop sz="94676"/>
  </p:normalViewPr>
  <p:slideViewPr>
    <p:cSldViewPr snapToGrid="0">
      <p:cViewPr varScale="1">
        <p:scale>
          <a:sx n="109" d="100"/>
          <a:sy n="109" d="100"/>
        </p:scale>
        <p:origin x="20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n Dyson" userId="44468823737_tp_box_2" providerId="OAuth2" clId="{BCF80CAC-0099-554C-870F-E07F1200BA50}"/>
    <pc:docChg chg="undo custSel addSld delSld modSld sldOrd">
      <pc:chgData name="Calvin Dyson" userId="44468823737_tp_box_2" providerId="OAuth2" clId="{BCF80CAC-0099-554C-870F-E07F1200BA50}" dt="2026-04-16T12:59:54.002" v="1223" actId="729"/>
      <pc:docMkLst>
        <pc:docMk/>
      </pc:docMkLst>
      <pc:sldChg chg="addSp delSp modSp mod">
        <pc:chgData name="Calvin Dyson" userId="44468823737_tp_box_2" providerId="OAuth2" clId="{BCF80CAC-0099-554C-870F-E07F1200BA50}" dt="2026-03-24T11:46:53.725" v="518" actId="1076"/>
        <pc:sldMkLst>
          <pc:docMk/>
          <pc:sldMk cId="2090119150" sldId="257"/>
        </pc:sldMkLst>
        <pc:picChg chg="add mod">
          <ac:chgData name="Calvin Dyson" userId="44468823737_tp_box_2" providerId="OAuth2" clId="{BCF80CAC-0099-554C-870F-E07F1200BA50}" dt="2026-03-24T11:43:43.710" v="488" actId="1076"/>
          <ac:picMkLst>
            <pc:docMk/>
            <pc:sldMk cId="2090119150" sldId="257"/>
            <ac:picMk id="20" creationId="{5F504FC2-C199-3E75-2E38-266E895896D4}"/>
          </ac:picMkLst>
        </pc:picChg>
        <pc:picChg chg="add mod">
          <ac:chgData name="Calvin Dyson" userId="44468823737_tp_box_2" providerId="OAuth2" clId="{BCF80CAC-0099-554C-870F-E07F1200BA50}" dt="2026-03-24T11:45:32.809" v="510" actId="1076"/>
          <ac:picMkLst>
            <pc:docMk/>
            <pc:sldMk cId="2090119150" sldId="257"/>
            <ac:picMk id="22" creationId="{1EDAD585-E711-EB0A-8926-3F0995218C61}"/>
          </ac:picMkLst>
        </pc:picChg>
        <pc:picChg chg="add mod">
          <ac:chgData name="Calvin Dyson" userId="44468823737_tp_box_2" providerId="OAuth2" clId="{BCF80CAC-0099-554C-870F-E07F1200BA50}" dt="2026-03-24T11:46:53.725" v="518" actId="1076"/>
          <ac:picMkLst>
            <pc:docMk/>
            <pc:sldMk cId="2090119150" sldId="257"/>
            <ac:picMk id="24" creationId="{67F3C77E-7E61-FBB4-8E0E-AF416066E4F0}"/>
          </ac:picMkLst>
        </pc:picChg>
      </pc:sldChg>
      <pc:sldChg chg="addSp delSp modSp mod">
        <pc:chgData name="Calvin Dyson" userId="44468823737_tp_box_2" providerId="OAuth2" clId="{BCF80CAC-0099-554C-870F-E07F1200BA50}" dt="2026-03-24T11:52:51.975" v="574" actId="1076"/>
        <pc:sldMkLst>
          <pc:docMk/>
          <pc:sldMk cId="278060334" sldId="263"/>
        </pc:sldMkLst>
        <pc:picChg chg="add mod">
          <ac:chgData name="Calvin Dyson" userId="44468823737_tp_box_2" providerId="OAuth2" clId="{BCF80CAC-0099-554C-870F-E07F1200BA50}" dt="2026-03-24T11:52:48.217" v="573" actId="14100"/>
          <ac:picMkLst>
            <pc:docMk/>
            <pc:sldMk cId="278060334" sldId="263"/>
            <ac:picMk id="16" creationId="{14664814-CF85-6D20-A1D7-F4E35D6C978D}"/>
          </ac:picMkLst>
        </pc:picChg>
        <pc:picChg chg="add mod">
          <ac:chgData name="Calvin Dyson" userId="44468823737_tp_box_2" providerId="OAuth2" clId="{BCF80CAC-0099-554C-870F-E07F1200BA50}" dt="2026-03-24T11:52:48.217" v="573" actId="14100"/>
          <ac:picMkLst>
            <pc:docMk/>
            <pc:sldMk cId="278060334" sldId="263"/>
            <ac:picMk id="21" creationId="{454848D7-7F59-59DD-462F-A90881605B0D}"/>
          </ac:picMkLst>
        </pc:picChg>
        <pc:picChg chg="add mod">
          <ac:chgData name="Calvin Dyson" userId="44468823737_tp_box_2" providerId="OAuth2" clId="{BCF80CAC-0099-554C-870F-E07F1200BA50}" dt="2026-03-24T11:52:51.975" v="574" actId="1076"/>
          <ac:picMkLst>
            <pc:docMk/>
            <pc:sldMk cId="278060334" sldId="263"/>
            <ac:picMk id="23" creationId="{CA0E74AC-13D8-EFE3-05B4-B0C44B46AA12}"/>
          </ac:picMkLst>
        </pc:picChg>
      </pc:sldChg>
      <pc:sldChg chg="addSp delSp modSp mod ord">
        <pc:chgData name="Calvin Dyson" userId="44468823737_tp_box_2" providerId="OAuth2" clId="{BCF80CAC-0099-554C-870F-E07F1200BA50}" dt="2026-03-24T11:47:14.759" v="522" actId="1076"/>
        <pc:sldMkLst>
          <pc:docMk/>
          <pc:sldMk cId="1462019021" sldId="266"/>
        </pc:sldMkLst>
        <pc:picChg chg="add mod">
          <ac:chgData name="Calvin Dyson" userId="44468823737_tp_box_2" providerId="OAuth2" clId="{BCF80CAC-0099-554C-870F-E07F1200BA50}" dt="2026-03-24T11:45:04.960" v="505" actId="1076"/>
          <ac:picMkLst>
            <pc:docMk/>
            <pc:sldMk cId="1462019021" sldId="266"/>
            <ac:picMk id="12" creationId="{541A1D8D-07DF-DE0B-A563-AA821B95BA16}"/>
          </ac:picMkLst>
        </pc:picChg>
        <pc:picChg chg="add mod">
          <ac:chgData name="Calvin Dyson" userId="44468823737_tp_box_2" providerId="OAuth2" clId="{BCF80CAC-0099-554C-870F-E07F1200BA50}" dt="2026-03-24T11:45:07.441" v="506" actId="1076"/>
          <ac:picMkLst>
            <pc:docMk/>
            <pc:sldMk cId="1462019021" sldId="266"/>
            <ac:picMk id="16" creationId="{FF6481AD-9F28-F087-5DE4-7A733A6C079B}"/>
          </ac:picMkLst>
        </pc:picChg>
        <pc:picChg chg="add mod">
          <ac:chgData name="Calvin Dyson" userId="44468823737_tp_box_2" providerId="OAuth2" clId="{BCF80CAC-0099-554C-870F-E07F1200BA50}" dt="2026-03-24T11:47:14.759" v="522" actId="1076"/>
          <ac:picMkLst>
            <pc:docMk/>
            <pc:sldMk cId="1462019021" sldId="266"/>
            <ac:picMk id="19" creationId="{808FE994-6CE6-095C-481C-D4D0042D44B9}"/>
          </ac:picMkLst>
        </pc:picChg>
      </pc:sldChg>
      <pc:sldChg chg="addSp delSp modSp mod">
        <pc:chgData name="Calvin Dyson" userId="44468823737_tp_box_2" providerId="OAuth2" clId="{BCF80CAC-0099-554C-870F-E07F1200BA50}" dt="2026-03-24T11:53:14.141" v="579" actId="1076"/>
        <pc:sldMkLst>
          <pc:docMk/>
          <pc:sldMk cId="279282884" sldId="267"/>
        </pc:sldMkLst>
        <pc:spChg chg="mod">
          <ac:chgData name="Calvin Dyson" userId="44468823737_tp_box_2" providerId="OAuth2" clId="{BCF80CAC-0099-554C-870F-E07F1200BA50}" dt="2026-03-24T09:58:38.124" v="102" actId="20577"/>
          <ac:spMkLst>
            <pc:docMk/>
            <pc:sldMk cId="279282884" sldId="267"/>
            <ac:spMk id="2" creationId="{CDDEB2E3-E780-DF75-EB6D-F844C4D65973}"/>
          </ac:spMkLst>
        </pc:spChg>
        <pc:picChg chg="add mod">
          <ac:chgData name="Calvin Dyson" userId="44468823737_tp_box_2" providerId="OAuth2" clId="{BCF80CAC-0099-554C-870F-E07F1200BA50}" dt="2026-03-24T11:53:10.270" v="578" actId="14100"/>
          <ac:picMkLst>
            <pc:docMk/>
            <pc:sldMk cId="279282884" sldId="267"/>
            <ac:picMk id="15" creationId="{0C253071-74AF-8AC0-48FA-7CF0339B6A61}"/>
          </ac:picMkLst>
        </pc:picChg>
        <pc:picChg chg="add mod">
          <ac:chgData name="Calvin Dyson" userId="44468823737_tp_box_2" providerId="OAuth2" clId="{BCF80CAC-0099-554C-870F-E07F1200BA50}" dt="2026-03-24T11:53:10.270" v="578" actId="14100"/>
          <ac:picMkLst>
            <pc:docMk/>
            <pc:sldMk cId="279282884" sldId="267"/>
            <ac:picMk id="20" creationId="{C6C80DF8-A2E9-E9D0-C27E-F9CF683CDD96}"/>
          </ac:picMkLst>
        </pc:picChg>
        <pc:picChg chg="add mod">
          <ac:chgData name="Calvin Dyson" userId="44468823737_tp_box_2" providerId="OAuth2" clId="{BCF80CAC-0099-554C-870F-E07F1200BA50}" dt="2026-03-24T11:53:14.141" v="579" actId="1076"/>
          <ac:picMkLst>
            <pc:docMk/>
            <pc:sldMk cId="279282884" sldId="267"/>
            <ac:picMk id="22" creationId="{4616CDEC-B0F3-8F7C-1C9F-2A6EF8FCB697}"/>
          </ac:picMkLst>
        </pc:picChg>
      </pc:sldChg>
      <pc:sldChg chg="addSp delSp modSp add mod">
        <pc:chgData name="Calvin Dyson" userId="44468823737_tp_box_2" providerId="OAuth2" clId="{BCF80CAC-0099-554C-870F-E07F1200BA50}" dt="2026-03-24T11:46:12.510" v="514" actId="1076"/>
        <pc:sldMkLst>
          <pc:docMk/>
          <pc:sldMk cId="1624427309" sldId="268"/>
        </pc:sldMkLst>
        <pc:spChg chg="mod">
          <ac:chgData name="Calvin Dyson" userId="44468823737_tp_box_2" providerId="OAuth2" clId="{BCF80CAC-0099-554C-870F-E07F1200BA50}" dt="2026-03-24T09:51:07.667" v="46" actId="1076"/>
          <ac:spMkLst>
            <pc:docMk/>
            <pc:sldMk cId="1624427309" sldId="268"/>
            <ac:spMk id="2" creationId="{DCE2E918-FCC0-0D36-6348-63F43553FBFA}"/>
          </ac:spMkLst>
        </pc:spChg>
        <pc:picChg chg="add mod">
          <ac:chgData name="Calvin Dyson" userId="44468823737_tp_box_2" providerId="OAuth2" clId="{BCF80CAC-0099-554C-870F-E07F1200BA50}" dt="2026-03-24T11:43:21.243" v="484" actId="1076"/>
          <ac:picMkLst>
            <pc:docMk/>
            <pc:sldMk cId="1624427309" sldId="268"/>
            <ac:picMk id="16" creationId="{37F8686D-5A64-F8E0-68E1-CAF4804410F1}"/>
          </ac:picMkLst>
        </pc:picChg>
        <pc:picChg chg="add mod">
          <ac:chgData name="Calvin Dyson" userId="44468823737_tp_box_2" providerId="OAuth2" clId="{BCF80CAC-0099-554C-870F-E07F1200BA50}" dt="2026-03-24T11:44:35.207" v="500" actId="1076"/>
          <ac:picMkLst>
            <pc:docMk/>
            <pc:sldMk cId="1624427309" sldId="268"/>
            <ac:picMk id="19" creationId="{F81DFDC1-3525-12E5-1339-F001DD945399}"/>
          </ac:picMkLst>
        </pc:picChg>
        <pc:picChg chg="add mod">
          <ac:chgData name="Calvin Dyson" userId="44468823737_tp_box_2" providerId="OAuth2" clId="{BCF80CAC-0099-554C-870F-E07F1200BA50}" dt="2026-03-24T11:46:12.510" v="514" actId="1076"/>
          <ac:picMkLst>
            <pc:docMk/>
            <pc:sldMk cId="1624427309" sldId="268"/>
            <ac:picMk id="21" creationId="{D4F343E4-82FE-3698-9F0F-33130DDB9A12}"/>
          </ac:picMkLst>
        </pc:picChg>
      </pc:sldChg>
      <pc:sldChg chg="addSp delSp modSp add mod">
        <pc:chgData name="Calvin Dyson" userId="44468823737_tp_box_2" providerId="OAuth2" clId="{BCF80CAC-0099-554C-870F-E07F1200BA50}" dt="2026-03-24T12:24:36.830" v="902" actId="1076"/>
        <pc:sldMkLst>
          <pc:docMk/>
          <pc:sldMk cId="3397571380" sldId="269"/>
        </pc:sldMkLst>
        <pc:spChg chg="mod">
          <ac:chgData name="Calvin Dyson" userId="44468823737_tp_box_2" providerId="OAuth2" clId="{BCF80CAC-0099-554C-870F-E07F1200BA50}" dt="2026-03-24T09:58:53.033" v="132" actId="20577"/>
          <ac:spMkLst>
            <pc:docMk/>
            <pc:sldMk cId="3397571380" sldId="269"/>
            <ac:spMk id="2" creationId="{AA24B02D-133F-5492-8F8C-2D6C25D9BE97}"/>
          </ac:spMkLst>
        </pc:spChg>
        <pc:picChg chg="add mod">
          <ac:chgData name="Calvin Dyson" userId="44468823737_tp_box_2" providerId="OAuth2" clId="{BCF80CAC-0099-554C-870F-E07F1200BA50}" dt="2026-03-24T11:52:24.837" v="568" actId="14100"/>
          <ac:picMkLst>
            <pc:docMk/>
            <pc:sldMk cId="3397571380" sldId="269"/>
            <ac:picMk id="11" creationId="{057E3882-5EB2-FB21-6B73-72284534EF1A}"/>
          </ac:picMkLst>
        </pc:picChg>
        <pc:picChg chg="add mod">
          <ac:chgData name="Calvin Dyson" userId="44468823737_tp_box_2" providerId="OAuth2" clId="{BCF80CAC-0099-554C-870F-E07F1200BA50}" dt="2026-03-24T11:52:24.837" v="568" actId="14100"/>
          <ac:picMkLst>
            <pc:docMk/>
            <pc:sldMk cId="3397571380" sldId="269"/>
            <ac:picMk id="15" creationId="{4F90466F-F414-AAE3-E1E0-CD6411FD6FC8}"/>
          </ac:picMkLst>
        </pc:picChg>
        <pc:picChg chg="add mod">
          <ac:chgData name="Calvin Dyson" userId="44468823737_tp_box_2" providerId="OAuth2" clId="{BCF80CAC-0099-554C-870F-E07F1200BA50}" dt="2026-03-24T12:24:36.830" v="902" actId="1076"/>
          <ac:picMkLst>
            <pc:docMk/>
            <pc:sldMk cId="3397571380" sldId="269"/>
            <ac:picMk id="18" creationId="{003F6FE2-B382-55DA-7DDF-B177D1112D9D}"/>
          </ac:picMkLst>
        </pc:picChg>
      </pc:sldChg>
      <pc:sldChg chg="addSp delSp modSp add mod">
        <pc:chgData name="Calvin Dyson" userId="44468823737_tp_box_2" providerId="OAuth2" clId="{BCF80CAC-0099-554C-870F-E07F1200BA50}" dt="2026-03-24T11:53:45.175" v="585" actId="1076"/>
        <pc:sldMkLst>
          <pc:docMk/>
          <pc:sldMk cId="101169861" sldId="270"/>
        </pc:sldMkLst>
        <pc:spChg chg="mod">
          <ac:chgData name="Calvin Dyson" userId="44468823737_tp_box_2" providerId="OAuth2" clId="{BCF80CAC-0099-554C-870F-E07F1200BA50}" dt="2026-03-24T10:05:27.149" v="207" actId="1076"/>
          <ac:spMkLst>
            <pc:docMk/>
            <pc:sldMk cId="101169861" sldId="270"/>
            <ac:spMk id="13" creationId="{B0F8F457-0220-B97D-372C-CE4207F1FC2E}"/>
          </ac:spMkLst>
        </pc:spChg>
        <pc:spChg chg="mod">
          <ac:chgData name="Calvin Dyson" userId="44468823737_tp_box_2" providerId="OAuth2" clId="{BCF80CAC-0099-554C-870F-E07F1200BA50}" dt="2026-03-24T10:06:19.867" v="218" actId="1076"/>
          <ac:spMkLst>
            <pc:docMk/>
            <pc:sldMk cId="101169861" sldId="270"/>
            <ac:spMk id="14" creationId="{5B54DB2B-6A90-81E4-D78D-D9D721B71A42}"/>
          </ac:spMkLst>
        </pc:spChg>
        <pc:picChg chg="add mod">
          <ac:chgData name="Calvin Dyson" userId="44468823737_tp_box_2" providerId="OAuth2" clId="{BCF80CAC-0099-554C-870F-E07F1200BA50}" dt="2026-03-24T11:53:45.175" v="585" actId="1076"/>
          <ac:picMkLst>
            <pc:docMk/>
            <pc:sldMk cId="101169861" sldId="270"/>
            <ac:picMk id="3" creationId="{0ED8D1FF-5CF1-514B-F8C3-3B14DE4B3319}"/>
          </ac:picMkLst>
        </pc:picChg>
        <pc:picChg chg="add mod">
          <ac:chgData name="Calvin Dyson" userId="44468823737_tp_box_2" providerId="OAuth2" clId="{BCF80CAC-0099-554C-870F-E07F1200BA50}" dt="2026-03-24T11:53:40.941" v="584" actId="1076"/>
          <ac:picMkLst>
            <pc:docMk/>
            <pc:sldMk cId="101169861" sldId="270"/>
            <ac:picMk id="4" creationId="{0A748A8C-D082-69A2-6838-FAC28DE987D5}"/>
          </ac:picMkLst>
        </pc:picChg>
      </pc:sldChg>
      <pc:sldChg chg="addSp delSp modSp add mod">
        <pc:chgData name="Calvin Dyson" userId="44468823737_tp_box_2" providerId="OAuth2" clId="{BCF80CAC-0099-554C-870F-E07F1200BA50}" dt="2026-03-24T11:54:20.658" v="592" actId="1076"/>
        <pc:sldMkLst>
          <pc:docMk/>
          <pc:sldMk cId="2799082108" sldId="271"/>
        </pc:sldMkLst>
        <pc:spChg chg="mod">
          <ac:chgData name="Calvin Dyson" userId="44468823737_tp_box_2" providerId="OAuth2" clId="{BCF80CAC-0099-554C-870F-E07F1200BA50}" dt="2026-03-24T10:06:32.030" v="220" actId="27636"/>
          <ac:spMkLst>
            <pc:docMk/>
            <pc:sldMk cId="2799082108" sldId="271"/>
            <ac:spMk id="2" creationId="{87B52989-0083-023C-57CC-53655B5F5344}"/>
          </ac:spMkLst>
        </pc:spChg>
        <pc:spChg chg="mod">
          <ac:chgData name="Calvin Dyson" userId="44468823737_tp_box_2" providerId="OAuth2" clId="{BCF80CAC-0099-554C-870F-E07F1200BA50}" dt="2026-03-24T10:06:39.634" v="221" actId="1076"/>
          <ac:spMkLst>
            <pc:docMk/>
            <pc:sldMk cId="2799082108" sldId="271"/>
            <ac:spMk id="13" creationId="{A15D25DE-F247-34A4-FE07-46C0B77EF1A7}"/>
          </ac:spMkLst>
        </pc:spChg>
        <pc:spChg chg="mod">
          <ac:chgData name="Calvin Dyson" userId="44468823737_tp_box_2" providerId="OAuth2" clId="{BCF80CAC-0099-554C-870F-E07F1200BA50}" dt="2026-03-24T10:06:39.634" v="221" actId="1076"/>
          <ac:spMkLst>
            <pc:docMk/>
            <pc:sldMk cId="2799082108" sldId="271"/>
            <ac:spMk id="14" creationId="{7F7559C0-3976-39C0-4CF4-FB4ED7E63A89}"/>
          </ac:spMkLst>
        </pc:spChg>
        <pc:picChg chg="add mod">
          <ac:chgData name="Calvin Dyson" userId="44468823737_tp_box_2" providerId="OAuth2" clId="{BCF80CAC-0099-554C-870F-E07F1200BA50}" dt="2026-03-24T11:54:17.191" v="591" actId="1076"/>
          <ac:picMkLst>
            <pc:docMk/>
            <pc:sldMk cId="2799082108" sldId="271"/>
            <ac:picMk id="3" creationId="{F634322E-67DE-C40D-873E-BF97D4FBE571}"/>
          </ac:picMkLst>
        </pc:picChg>
        <pc:picChg chg="add mod">
          <ac:chgData name="Calvin Dyson" userId="44468823737_tp_box_2" providerId="OAuth2" clId="{BCF80CAC-0099-554C-870F-E07F1200BA50}" dt="2026-03-24T11:54:20.658" v="592" actId="1076"/>
          <ac:picMkLst>
            <pc:docMk/>
            <pc:sldMk cId="2799082108" sldId="271"/>
            <ac:picMk id="4" creationId="{B0E7FDC6-E84C-1A45-60F9-DE8DE59B057C}"/>
          </ac:picMkLst>
        </pc:picChg>
      </pc:sldChg>
      <pc:sldChg chg="addSp delSp modSp add mod">
        <pc:chgData name="Calvin Dyson" userId="44468823737_tp_box_2" providerId="OAuth2" clId="{BCF80CAC-0099-554C-870F-E07F1200BA50}" dt="2026-03-24T11:55:00.975" v="599" actId="1076"/>
        <pc:sldMkLst>
          <pc:docMk/>
          <pc:sldMk cId="4124418969" sldId="272"/>
        </pc:sldMkLst>
        <pc:spChg chg="mod">
          <ac:chgData name="Calvin Dyson" userId="44468823737_tp_box_2" providerId="OAuth2" clId="{BCF80CAC-0099-554C-870F-E07F1200BA50}" dt="2026-03-24T10:17:58.145" v="249" actId="1076"/>
          <ac:spMkLst>
            <pc:docMk/>
            <pc:sldMk cId="4124418969" sldId="272"/>
            <ac:spMk id="2" creationId="{6C34D4F6-EAE0-6A01-759B-FEE06B3D7DE6}"/>
          </ac:spMkLst>
        </pc:spChg>
        <pc:spChg chg="mod">
          <ac:chgData name="Calvin Dyson" userId="44468823737_tp_box_2" providerId="OAuth2" clId="{BCF80CAC-0099-554C-870F-E07F1200BA50}" dt="2026-03-24T10:18:00.723" v="250" actId="1076"/>
          <ac:spMkLst>
            <pc:docMk/>
            <pc:sldMk cId="4124418969" sldId="272"/>
            <ac:spMk id="13" creationId="{954962D9-5371-0B92-0265-3ECE0CFA6D23}"/>
          </ac:spMkLst>
        </pc:spChg>
        <pc:spChg chg="mod">
          <ac:chgData name="Calvin Dyson" userId="44468823737_tp_box_2" providerId="OAuth2" clId="{BCF80CAC-0099-554C-870F-E07F1200BA50}" dt="2026-03-24T10:18:03.423" v="251" actId="1076"/>
          <ac:spMkLst>
            <pc:docMk/>
            <pc:sldMk cId="4124418969" sldId="272"/>
            <ac:spMk id="14" creationId="{A84F6CCD-5620-8072-B810-B25225C8EF9C}"/>
          </ac:spMkLst>
        </pc:spChg>
        <pc:picChg chg="add mod">
          <ac:chgData name="Calvin Dyson" userId="44468823737_tp_box_2" providerId="OAuth2" clId="{BCF80CAC-0099-554C-870F-E07F1200BA50}" dt="2026-03-24T11:55:00.975" v="599" actId="1076"/>
          <ac:picMkLst>
            <pc:docMk/>
            <pc:sldMk cId="4124418969" sldId="272"/>
            <ac:picMk id="4" creationId="{A7A13719-F965-C5ED-058E-570EDBA03CCA}"/>
          </ac:picMkLst>
        </pc:picChg>
        <pc:picChg chg="add mod">
          <ac:chgData name="Calvin Dyson" userId="44468823737_tp_box_2" providerId="OAuth2" clId="{BCF80CAC-0099-554C-870F-E07F1200BA50}" dt="2026-03-24T11:54:58.243" v="598" actId="1076"/>
          <ac:picMkLst>
            <pc:docMk/>
            <pc:sldMk cId="4124418969" sldId="272"/>
            <ac:picMk id="5" creationId="{5EE03311-BA13-F67E-5249-E981A9CA2469}"/>
          </ac:picMkLst>
        </pc:picChg>
      </pc:sldChg>
      <pc:sldChg chg="addSp delSp modSp add mod ord modShow">
        <pc:chgData name="Calvin Dyson" userId="44468823737_tp_box_2" providerId="OAuth2" clId="{BCF80CAC-0099-554C-870F-E07F1200BA50}" dt="2026-04-16T12:59:54.002" v="1223" actId="729"/>
        <pc:sldMkLst>
          <pc:docMk/>
          <pc:sldMk cId="4202604640" sldId="273"/>
        </pc:sldMkLst>
        <pc:spChg chg="mod">
          <ac:chgData name="Calvin Dyson" userId="44468823737_tp_box_2" providerId="OAuth2" clId="{BCF80CAC-0099-554C-870F-E07F1200BA50}" dt="2026-03-24T10:21:13.836" v="265" actId="1076"/>
          <ac:spMkLst>
            <pc:docMk/>
            <pc:sldMk cId="4202604640" sldId="273"/>
            <ac:spMk id="2" creationId="{72635571-E47F-5D35-14E0-CE81E17A41F6}"/>
          </ac:spMkLst>
        </pc:spChg>
        <pc:spChg chg="mod">
          <ac:chgData name="Calvin Dyson" userId="44468823737_tp_box_2" providerId="OAuth2" clId="{BCF80CAC-0099-554C-870F-E07F1200BA50}" dt="2026-03-24T10:21:16.419" v="266" actId="1076"/>
          <ac:spMkLst>
            <pc:docMk/>
            <pc:sldMk cId="4202604640" sldId="273"/>
            <ac:spMk id="13" creationId="{BFDEA949-9902-C7D8-5740-D0DC94809E54}"/>
          </ac:spMkLst>
        </pc:spChg>
        <pc:spChg chg="mod">
          <ac:chgData name="Calvin Dyson" userId="44468823737_tp_box_2" providerId="OAuth2" clId="{BCF80CAC-0099-554C-870F-E07F1200BA50}" dt="2026-03-24T10:21:18.736" v="267" actId="1076"/>
          <ac:spMkLst>
            <pc:docMk/>
            <pc:sldMk cId="4202604640" sldId="273"/>
            <ac:spMk id="14" creationId="{5A16CE63-6746-8C50-265B-EBF8345825B3}"/>
          </ac:spMkLst>
        </pc:spChg>
        <pc:picChg chg="add mod">
          <ac:chgData name="Calvin Dyson" userId="44468823737_tp_box_2" providerId="OAuth2" clId="{BCF80CAC-0099-554C-870F-E07F1200BA50}" dt="2026-03-24T11:55:47.591" v="605" actId="1076"/>
          <ac:picMkLst>
            <pc:docMk/>
            <pc:sldMk cId="4202604640" sldId="273"/>
            <ac:picMk id="3" creationId="{BFDA92F8-DE5A-0BB0-A757-5132ACDFA8AA}"/>
          </ac:picMkLst>
        </pc:picChg>
        <pc:picChg chg="add mod">
          <ac:chgData name="Calvin Dyson" userId="44468823737_tp_box_2" providerId="OAuth2" clId="{BCF80CAC-0099-554C-870F-E07F1200BA50}" dt="2026-03-24T11:55:49.464" v="606" actId="1076"/>
          <ac:picMkLst>
            <pc:docMk/>
            <pc:sldMk cId="4202604640" sldId="273"/>
            <ac:picMk id="4" creationId="{5A0A3C94-CE2A-A1E0-3140-F8B98C9C4097}"/>
          </ac:picMkLst>
        </pc:picChg>
      </pc:sldChg>
      <pc:sldChg chg="modSp new mod">
        <pc:chgData name="Calvin Dyson" userId="44468823737_tp_box_2" providerId="OAuth2" clId="{BCF80CAC-0099-554C-870F-E07F1200BA50}" dt="2026-03-24T10:23:57.044" v="286" actId="20577"/>
        <pc:sldMkLst>
          <pc:docMk/>
          <pc:sldMk cId="1886726943" sldId="274"/>
        </pc:sldMkLst>
        <pc:spChg chg="mod">
          <ac:chgData name="Calvin Dyson" userId="44468823737_tp_box_2" providerId="OAuth2" clId="{BCF80CAC-0099-554C-870F-E07F1200BA50}" dt="2026-03-24T10:23:57.044" v="286" actId="20577"/>
          <ac:spMkLst>
            <pc:docMk/>
            <pc:sldMk cId="1886726943" sldId="274"/>
            <ac:spMk id="2" creationId="{723C4F6F-DB43-C8AF-5054-9DA917426A08}"/>
          </ac:spMkLst>
        </pc:spChg>
      </pc:sldChg>
      <pc:sldChg chg="modSp new mod">
        <pc:chgData name="Calvin Dyson" userId="44468823737_tp_box_2" providerId="OAuth2" clId="{BCF80CAC-0099-554C-870F-E07F1200BA50}" dt="2026-03-24T13:48:32.096" v="1222" actId="20577"/>
        <pc:sldMkLst>
          <pc:docMk/>
          <pc:sldMk cId="2979415931" sldId="275"/>
        </pc:sldMkLst>
        <pc:spChg chg="mod">
          <ac:chgData name="Calvin Dyson" userId="44468823737_tp_box_2" providerId="OAuth2" clId="{BCF80CAC-0099-554C-870F-E07F1200BA50}" dt="2026-03-24T10:24:03.767" v="298" actId="20577"/>
          <ac:spMkLst>
            <pc:docMk/>
            <pc:sldMk cId="2979415931" sldId="275"/>
            <ac:spMk id="2" creationId="{81885A66-DBB5-86D3-AE2F-EF24A0345FD8}"/>
          </ac:spMkLst>
        </pc:spChg>
        <pc:spChg chg="mod">
          <ac:chgData name="Calvin Dyson" userId="44468823737_tp_box_2" providerId="OAuth2" clId="{BCF80CAC-0099-554C-870F-E07F1200BA50}" dt="2026-03-24T13:48:32.096" v="1222" actId="20577"/>
          <ac:spMkLst>
            <pc:docMk/>
            <pc:sldMk cId="2979415931" sldId="275"/>
            <ac:spMk id="3" creationId="{FB14D064-7824-56EF-90F1-4F6AFFEC0B4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1D8E3-85E6-5544-9D24-7F9DD3BAF0A6}" type="datetimeFigureOut">
              <a:rPr lang="en-US" smtClean="0"/>
              <a:t>4/16/26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95B7F-07DC-A443-94CF-528F445DC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6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95B7F-07DC-A443-94CF-528F445DC6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9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A1EE-7EED-3878-16DB-CCF2F95486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9BD6AE-4941-DED6-46AD-95F7FFB6DB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E0810-F1BD-8010-E4A5-2A4DE093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FEC3A-D562-39C2-7A8D-6C4AF5E4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31F85-CC5D-5532-4F3D-D498FE468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0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F08F3-8FDA-D968-1E30-F36F2A88B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F3F415-FA04-9444-ECE0-F3D396613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3B2FF-F1A4-BBCB-22D0-5E117363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71DA6-1006-E68A-F37A-F9582E94B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69BD8-15C0-B429-1690-BDBC83D3C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2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518491-5320-2422-D35F-8EC15F8A3C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2F62FB-CEF8-37A5-A897-404380CB3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361C6-1592-1F50-F5A1-97DF8D9FB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46F19-4A4C-285E-D62C-8F435228C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2382D-5ABB-AC15-FFA0-1910360A2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3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33D5B-2455-16D1-ED88-53925DB35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0CAB1-A17E-7A46-594E-79BEDD596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669F9-4373-19D7-625C-79B0CC95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88924-8F19-9474-80E2-2BAA3945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29E94F-3E77-F081-4F92-46138A9F2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43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56BF0-1FAE-0F89-190F-4990FEADF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36F11-3E3B-D066-9059-1B1115F0E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9199F-4117-8797-7B1B-6733DAED4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B6A06-CE10-6BF8-2F57-F72ABD137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3038C-79FB-D0F8-D7DC-4937DF6E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5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78CBE-4B8D-7000-5654-8202DAC8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252CB-CEA2-FD22-A21B-C98CE4375F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40B1DB-6FCF-89BF-EF52-1B2A4863C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2CEBA-DAF0-F6C2-79B8-BE20732BD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F4A239-30BA-2915-20B7-F800AC3FF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7F3026-DF7E-CC69-15C2-E45DBB53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35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BB6E0-10D2-10E8-8843-53350E950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C5B4C-D1D1-D86B-33D8-8BDD885EF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0A8E55-B634-FEC0-6ADF-37A300088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8B4DC-970B-8976-7246-D270910656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7B94EC-EEC0-D5DC-A7DC-B029446BE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1B049A-0651-9C6B-10AB-A0FDBBEDE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2B09DC-E8B5-201B-6120-0CF09C4B5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67B5B5-B3E8-C712-E911-BACE04F88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68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76669-1676-6B06-E848-12E4DC42A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6C52B2-8989-A1DB-CFB5-327A0E7A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773842-1A14-ED0B-AA12-574B41706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8756F-208F-86DF-D8B7-B662D1629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5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F771C5-99BE-2C3C-490B-19303778E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A63B9B-645E-72E2-5A77-FBC61D47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E0240C-ABD2-21D9-05B0-E4292756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59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E835E-2BD2-9CD2-8737-1F0D20FB6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196B8-CFD4-27D7-4F1B-2BDE445BC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0C231F-BD96-7D53-5EC7-B6F9AFC51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05358-98D3-AA88-680E-999DA8102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F4462C-BBEA-B467-6412-2AC036304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B3FD06-93D0-A777-670C-D9FBE5C3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2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0C902-CEA9-52FF-0CCC-B05CD256B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5BBE53-ECD3-4ACA-280D-0D5347868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2718E-E627-42E5-DB6F-82263A5B5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DA977-3340-476A-D555-89DA73BE2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81ABA1-329D-CCE0-FE83-4180EFAF7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37F3B-3675-1C8F-9366-7268DE6E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3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45B3E9-80E5-2413-6368-EDCE4370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C8EA9-6394-B5E6-B35C-E41A80937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91649-D728-D46D-C999-784B92FA1A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CEB6E3-2625-3F46-915B-9FBE66E665BF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073ED-A88D-7109-2C89-641651ACC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195C8-9376-20C3-E490-50471581A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AA12D6-A15F-664A-8D4F-833E92D9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1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5AC26-EF82-78A6-C23E-C6642FB5E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Dose and LET vs Energy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FB69EA-560F-BEA6-5389-33EDAF34E1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15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F0F27-2E26-0382-20A5-C3E2453B0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3504F-DEC0-54BB-7AE2-96699201C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368040" cy="1325563"/>
          </a:xfrm>
        </p:spPr>
        <p:txBody>
          <a:bodyPr>
            <a:normAutofit/>
          </a:bodyPr>
          <a:lstStyle/>
          <a:p>
            <a:r>
              <a:rPr lang="en-US" dirty="0"/>
              <a:t>LET vs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150965-D289-5543-77AE-0359BF83C4C4}"/>
              </a:ext>
            </a:extLst>
          </p:cNvPr>
          <p:cNvSpPr txBox="1"/>
          <p:nvPr/>
        </p:nvSpPr>
        <p:spPr>
          <a:xfrm>
            <a:off x="4599367" y="666823"/>
            <a:ext cx="1749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C68565-0EC5-8DA9-E457-180E4E3C23FA}"/>
              </a:ext>
            </a:extLst>
          </p:cNvPr>
          <p:cNvSpPr txBox="1"/>
          <p:nvPr/>
        </p:nvSpPr>
        <p:spPr>
          <a:xfrm>
            <a:off x="4575880" y="3121207"/>
            <a:ext cx="1749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E02B40-E58B-900E-1250-F11CA6CE7A27}"/>
              </a:ext>
            </a:extLst>
          </p:cNvPr>
          <p:cNvSpPr txBox="1"/>
          <p:nvPr/>
        </p:nvSpPr>
        <p:spPr>
          <a:xfrm>
            <a:off x="4575879" y="5267847"/>
            <a:ext cx="1749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Cells:</a:t>
            </a:r>
          </a:p>
          <a:p>
            <a:r>
              <a:rPr lang="en-US" dirty="0"/>
              <a:t>(Mylar cover, Media (Cells))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1A1D8D-07DF-DE0B-A563-AA821B95B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962" y="4698000"/>
            <a:ext cx="5262282" cy="21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6481AD-9F28-F087-5DE4-7A733A6C0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962" y="2553850"/>
            <a:ext cx="5262282" cy="21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08FE994-6CE6-095C-481C-D4D0042D4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450" y="365125"/>
            <a:ext cx="526228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19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C0BF6-9B80-4CAC-0A05-DB1636AF3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ADF89-F039-6B34-B063-C7E87AFA9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089646" cy="1325563"/>
          </a:xfrm>
        </p:spPr>
        <p:txBody>
          <a:bodyPr>
            <a:normAutofit/>
          </a:bodyPr>
          <a:lstStyle/>
          <a:p>
            <a:r>
              <a:rPr lang="en-US" dirty="0"/>
              <a:t>Dose Across the cell media (20um deep)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4F2B14-6F0E-60DA-622E-309C82CED3C8}"/>
              </a:ext>
            </a:extLst>
          </p:cNvPr>
          <p:cNvSpPr txBox="1"/>
          <p:nvPr/>
        </p:nvSpPr>
        <p:spPr>
          <a:xfrm>
            <a:off x="268154" y="2228671"/>
            <a:ext cx="393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5E6929-F2B6-F316-1C62-FBA152CFE3C9}"/>
              </a:ext>
            </a:extLst>
          </p:cNvPr>
          <p:cNvSpPr txBox="1"/>
          <p:nvPr/>
        </p:nvSpPr>
        <p:spPr>
          <a:xfrm>
            <a:off x="4350661" y="2228671"/>
            <a:ext cx="3577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EBF36E-7682-9E10-DAD0-8C4CB7805B65}"/>
              </a:ext>
            </a:extLst>
          </p:cNvPr>
          <p:cNvSpPr txBox="1"/>
          <p:nvPr/>
        </p:nvSpPr>
        <p:spPr>
          <a:xfrm>
            <a:off x="8692414" y="2609347"/>
            <a:ext cx="3577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Cells:</a:t>
            </a:r>
          </a:p>
          <a:p>
            <a:r>
              <a:rPr lang="en-US" dirty="0"/>
              <a:t>(Mylar cover, Media (Cells))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4664814-CF85-6D20-A1D7-F4E35D6C9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689984"/>
            <a:ext cx="3863841" cy="23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54848D7-7F59-59DD-462F-A90881605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061" y="3689984"/>
            <a:ext cx="3863841" cy="23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A0E74AC-13D8-EFE3-05B4-B0C44B46A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1760" y="3689984"/>
            <a:ext cx="3863841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0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E3814-DC23-46EB-BC27-0A33DB594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4B02D-133F-5492-8F8C-2D6C25D9B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08964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Dose difference across the cell media (20um deep) against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C781B2-8F37-BD21-CDBC-65520B66710B}"/>
              </a:ext>
            </a:extLst>
          </p:cNvPr>
          <p:cNvSpPr txBox="1"/>
          <p:nvPr/>
        </p:nvSpPr>
        <p:spPr>
          <a:xfrm>
            <a:off x="268154" y="2228671"/>
            <a:ext cx="393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CABB4D-43D8-15E8-6B95-150F3E77D611}"/>
              </a:ext>
            </a:extLst>
          </p:cNvPr>
          <p:cNvSpPr txBox="1"/>
          <p:nvPr/>
        </p:nvSpPr>
        <p:spPr>
          <a:xfrm>
            <a:off x="4350661" y="2228671"/>
            <a:ext cx="3577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330927-18FB-022E-255C-13728414E55A}"/>
              </a:ext>
            </a:extLst>
          </p:cNvPr>
          <p:cNvSpPr txBox="1"/>
          <p:nvPr/>
        </p:nvSpPr>
        <p:spPr>
          <a:xfrm>
            <a:off x="8692414" y="2609347"/>
            <a:ext cx="3577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Cells:</a:t>
            </a:r>
          </a:p>
          <a:p>
            <a:r>
              <a:rPr lang="en-US" dirty="0"/>
              <a:t>(Mylar cover, Media (Cells))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7E3882-5EB2-FB21-6B73-72284534E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1082"/>
            <a:ext cx="3863842" cy="23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F90466F-F414-AAE3-E1E0-CD6411FD6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6524" y="3641082"/>
            <a:ext cx="3863843" cy="23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03F6FE2-B382-55DA-7DDF-B177D1112D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3049" y="3641082"/>
            <a:ext cx="3863842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71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1DFDA-EA7B-8F29-310D-200A6BFCD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B2E3-E780-DF75-EB6D-F844C4D65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089646" cy="1325563"/>
          </a:xfrm>
        </p:spPr>
        <p:txBody>
          <a:bodyPr>
            <a:normAutofit/>
          </a:bodyPr>
          <a:lstStyle/>
          <a:p>
            <a:r>
              <a:rPr lang="en-US" dirty="0"/>
              <a:t>Dose against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8C5A21-5D6B-6EDB-53C6-C0A762A71783}"/>
              </a:ext>
            </a:extLst>
          </p:cNvPr>
          <p:cNvSpPr txBox="1"/>
          <p:nvPr/>
        </p:nvSpPr>
        <p:spPr>
          <a:xfrm>
            <a:off x="268154" y="2228671"/>
            <a:ext cx="393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05926-CA8F-E01A-7E6B-119F524B1EF0}"/>
              </a:ext>
            </a:extLst>
          </p:cNvPr>
          <p:cNvSpPr txBox="1"/>
          <p:nvPr/>
        </p:nvSpPr>
        <p:spPr>
          <a:xfrm>
            <a:off x="4350661" y="2228671"/>
            <a:ext cx="3577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FA87BA-F971-2876-1F78-5859D6D5E606}"/>
              </a:ext>
            </a:extLst>
          </p:cNvPr>
          <p:cNvSpPr txBox="1"/>
          <p:nvPr/>
        </p:nvSpPr>
        <p:spPr>
          <a:xfrm>
            <a:off x="8692414" y="2609347"/>
            <a:ext cx="3577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Cells:</a:t>
            </a:r>
          </a:p>
          <a:p>
            <a:r>
              <a:rPr lang="en-US" dirty="0"/>
              <a:t>(Mylar cover, Media (Cells))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C253071-74AF-8AC0-48FA-7CF0339B6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89984"/>
            <a:ext cx="3827682" cy="23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C80DF8-A2E9-E9D0-C27E-F9CF683CDD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724" y="3689984"/>
            <a:ext cx="3863841" cy="23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616CDEC-B0F3-8F7C-1C9F-2A6EF8FCB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607" y="3689984"/>
            <a:ext cx="3863842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82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341BA-811E-2F01-B51C-4E4A77308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6B1E-468B-64D3-D4E5-539D8B15F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089646" cy="1325563"/>
          </a:xfrm>
        </p:spPr>
        <p:txBody>
          <a:bodyPr>
            <a:normAutofit/>
          </a:bodyPr>
          <a:lstStyle/>
          <a:p>
            <a:r>
              <a:rPr lang="en-US" dirty="0"/>
              <a:t>Dose Across the cell media (20um deep)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F8F457-0220-B97D-372C-CE4207F1FC2E}"/>
              </a:ext>
            </a:extLst>
          </p:cNvPr>
          <p:cNvSpPr txBox="1"/>
          <p:nvPr/>
        </p:nvSpPr>
        <p:spPr>
          <a:xfrm>
            <a:off x="1394427" y="1767006"/>
            <a:ext cx="393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54DB2B-6A90-81E4-D78D-D9D721B71A42}"/>
              </a:ext>
            </a:extLst>
          </p:cNvPr>
          <p:cNvSpPr txBox="1"/>
          <p:nvPr/>
        </p:nvSpPr>
        <p:spPr>
          <a:xfrm>
            <a:off x="7631649" y="1767006"/>
            <a:ext cx="3577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D8D1FF-5CF1-514B-F8C3-3B14DE4B3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29" y="3032062"/>
            <a:ext cx="5944371" cy="36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748A8C-D082-69A2-6838-FAC28DE98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32062"/>
            <a:ext cx="5944371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9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611D5-8148-9B0B-95F0-F28534D03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52989-0083-023C-57CC-53655B5F5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5185" cy="1325563"/>
          </a:xfrm>
        </p:spPr>
        <p:txBody>
          <a:bodyPr>
            <a:normAutofit/>
          </a:bodyPr>
          <a:lstStyle/>
          <a:p>
            <a:r>
              <a:rPr lang="en-US" dirty="0"/>
              <a:t>Dose difference across the cell media (20um deep) against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D25DE-F247-34A4-FE07-46C0B77EF1A7}"/>
              </a:ext>
            </a:extLst>
          </p:cNvPr>
          <p:cNvSpPr txBox="1"/>
          <p:nvPr/>
        </p:nvSpPr>
        <p:spPr>
          <a:xfrm>
            <a:off x="872445" y="1882983"/>
            <a:ext cx="393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7559C0-3976-39C0-4CF4-FB4ED7E63A89}"/>
              </a:ext>
            </a:extLst>
          </p:cNvPr>
          <p:cNvSpPr txBox="1"/>
          <p:nvPr/>
        </p:nvSpPr>
        <p:spPr>
          <a:xfrm>
            <a:off x="7651421" y="1882983"/>
            <a:ext cx="3577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34322E-67DE-C40D-873E-BF97D4FBE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8608"/>
            <a:ext cx="5944372" cy="36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E7FDC6-E84C-1A45-60F9-DE8DE59B0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626" y="2998608"/>
            <a:ext cx="5944374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8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6B0E1-42E4-7200-0D97-4299451FB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4D4F6-EAE0-6A01-759B-FEE06B3D7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26"/>
            <a:ext cx="3368040" cy="1325563"/>
          </a:xfrm>
        </p:spPr>
        <p:txBody>
          <a:bodyPr>
            <a:normAutofit/>
          </a:bodyPr>
          <a:lstStyle/>
          <a:p>
            <a:r>
              <a:rPr lang="en-US" dirty="0"/>
              <a:t>LET vs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4962D9-5371-0B92-0265-3ECE0CFA6D23}"/>
              </a:ext>
            </a:extLst>
          </p:cNvPr>
          <p:cNvSpPr txBox="1"/>
          <p:nvPr/>
        </p:nvSpPr>
        <p:spPr>
          <a:xfrm>
            <a:off x="2038057" y="1260115"/>
            <a:ext cx="1749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4F6CCD-5620-8072-B810-B25225C8EF9C}"/>
              </a:ext>
            </a:extLst>
          </p:cNvPr>
          <p:cNvSpPr txBox="1"/>
          <p:nvPr/>
        </p:nvSpPr>
        <p:spPr>
          <a:xfrm>
            <a:off x="2038057" y="4397556"/>
            <a:ext cx="1749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A13719-F965-C5ED-058E-570EDBA03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8576" y="3564496"/>
            <a:ext cx="7893423" cy="32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E03311-BA13-F67E-5249-E981A9CA2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8577" y="53504"/>
            <a:ext cx="789342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18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F2026BF-9717-23E0-54F6-2EFDBB728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35571-E47F-5D35-14E0-CE81E17A4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504" y="2103437"/>
            <a:ext cx="2295292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LET difference across the cell media (20um deep) against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DEA949-9902-C7D8-5740-D0DC94809E54}"/>
              </a:ext>
            </a:extLst>
          </p:cNvPr>
          <p:cNvSpPr txBox="1"/>
          <p:nvPr/>
        </p:nvSpPr>
        <p:spPr>
          <a:xfrm>
            <a:off x="2517629" y="955187"/>
            <a:ext cx="1749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16CE63-6746-8C50-265B-EBF8345825B3}"/>
              </a:ext>
            </a:extLst>
          </p:cNvPr>
          <p:cNvSpPr txBox="1"/>
          <p:nvPr/>
        </p:nvSpPr>
        <p:spPr>
          <a:xfrm>
            <a:off x="2455796" y="4515109"/>
            <a:ext cx="1749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DA92F8-DE5A-0BB0-A757-5132ACDFA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879" y="3553332"/>
            <a:ext cx="7893423" cy="324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0A3C94-CE2A-A1E0-3140-F8B98C9C4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878" y="313332"/>
            <a:ext cx="789342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04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85A66-DBB5-86D3-AE2F-EF24A0345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4D064-7824-56EF-90F1-4F6AFFEC0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Minimum Energy required to reach the cells is 3MeV with 10um Cu scatterer and 2.5MeV without the scatterer</a:t>
            </a:r>
          </a:p>
          <a:p>
            <a:r>
              <a:rPr lang="en-US" dirty="0"/>
              <a:t>The minimum energy to aim for should be 7MeV</a:t>
            </a:r>
          </a:p>
          <a:p>
            <a:r>
              <a:rPr lang="en-US" dirty="0"/>
              <a:t>Hard limit to avoid protons with an energy less than 5MeV. With a scatterer in place this should be more like 5.5MeV</a:t>
            </a:r>
          </a:p>
          <a:p>
            <a:r>
              <a:rPr lang="en-US" dirty="0"/>
              <a:t>Therefore limits of the energy distribution be a gaussian </a:t>
            </a:r>
            <a:r>
              <a:rPr lang="en-US" dirty="0" err="1"/>
              <a:t>centred</a:t>
            </a:r>
            <a:r>
              <a:rPr lang="en-US" dirty="0"/>
              <a:t> on 7MeV with a maximum standard deviation </a:t>
            </a:r>
            <a:r>
              <a:rPr lang="en-US"/>
              <a:t>of 0.</a:t>
            </a:r>
            <a:r>
              <a:rPr lang="en-US" dirty="0"/>
              <a:t>7</a:t>
            </a:r>
            <a:r>
              <a:rPr lang="en-US"/>
              <a:t>MeV </a:t>
            </a:r>
            <a:r>
              <a:rPr lang="en-US" dirty="0"/>
              <a:t>(This imagines no energy loss)</a:t>
            </a:r>
          </a:p>
          <a:p>
            <a:r>
              <a:rPr lang="en-US" dirty="0"/>
              <a:t>Based on pre-cells, 4MeV is the hard cut-off for protons before entering cells. </a:t>
            </a:r>
          </a:p>
        </p:txBody>
      </p:sp>
    </p:spTree>
    <p:extLst>
      <p:ext uri="{BB962C8B-B14F-4D97-AF65-F5344CB8AC3E}">
        <p14:creationId xmlns:p14="http://schemas.microsoft.com/office/powerpoint/2010/main" val="2979415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C4F6F-DB43-C8AF-5054-9DA917426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135CBB-6DC3-D738-FCDE-2CD2894CA1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26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384E8-3C15-D6A1-28DB-1C5A83AB6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36804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LET Across the cell media (20um deep)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998790-A94D-D7FF-8052-F1980CC77F1F}"/>
              </a:ext>
            </a:extLst>
          </p:cNvPr>
          <p:cNvSpPr txBox="1"/>
          <p:nvPr/>
        </p:nvSpPr>
        <p:spPr>
          <a:xfrm>
            <a:off x="4599367" y="666823"/>
            <a:ext cx="1749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045B77-E024-9445-42F0-F93448AE3E81}"/>
              </a:ext>
            </a:extLst>
          </p:cNvPr>
          <p:cNvSpPr txBox="1"/>
          <p:nvPr/>
        </p:nvSpPr>
        <p:spPr>
          <a:xfrm>
            <a:off x="4575880" y="3121207"/>
            <a:ext cx="1749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DB2B73-6F9F-B8BA-58FD-10489C0097E6}"/>
              </a:ext>
            </a:extLst>
          </p:cNvPr>
          <p:cNvSpPr txBox="1"/>
          <p:nvPr/>
        </p:nvSpPr>
        <p:spPr>
          <a:xfrm>
            <a:off x="4575879" y="5267847"/>
            <a:ext cx="1749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Cells:</a:t>
            </a:r>
          </a:p>
          <a:p>
            <a:r>
              <a:rPr lang="en-US" dirty="0"/>
              <a:t>(Mylar cover, Media (Cells))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F504FC2-C199-3E75-2E38-266E89589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161" y="4649512"/>
            <a:ext cx="5262282" cy="21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EDAD585-E711-EB0A-8926-3F0995218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161" y="2485215"/>
            <a:ext cx="5262282" cy="21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7F3C77E-7E61-FBB4-8E0E-AF416066E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1161" y="224258"/>
            <a:ext cx="526228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119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0410CA-9701-D60E-CE0D-4FC6D9442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2E918-FCC0-0D36-6348-63F43553F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698" y="967291"/>
            <a:ext cx="336804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LET difference across the cell media (20um deep) against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264BB6-DC5B-3A7C-8FB9-710281329BA2}"/>
              </a:ext>
            </a:extLst>
          </p:cNvPr>
          <p:cNvSpPr txBox="1"/>
          <p:nvPr/>
        </p:nvSpPr>
        <p:spPr>
          <a:xfrm>
            <a:off x="4599367" y="666823"/>
            <a:ext cx="1749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Beamline:</a:t>
            </a:r>
          </a:p>
          <a:p>
            <a:r>
              <a:rPr lang="en-US" dirty="0"/>
              <a:t>(Cu10um, Mylar window, Air, Mylar cover, Media (Cells))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5CC6C2-4446-FBA1-FE3A-C21B7606511A}"/>
              </a:ext>
            </a:extLst>
          </p:cNvPr>
          <p:cNvSpPr txBox="1"/>
          <p:nvPr/>
        </p:nvSpPr>
        <p:spPr>
          <a:xfrm>
            <a:off x="4575880" y="3121207"/>
            <a:ext cx="1749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scatterer:</a:t>
            </a:r>
          </a:p>
          <a:p>
            <a:r>
              <a:rPr lang="en-US" dirty="0"/>
              <a:t>(Mylar window, Air, Mylar cover, Media (Cells))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54BF53-66B0-37B3-E01B-BBE284961541}"/>
              </a:ext>
            </a:extLst>
          </p:cNvPr>
          <p:cNvSpPr txBox="1"/>
          <p:nvPr/>
        </p:nvSpPr>
        <p:spPr>
          <a:xfrm>
            <a:off x="4575879" y="5267847"/>
            <a:ext cx="1749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 Cells:</a:t>
            </a:r>
          </a:p>
          <a:p>
            <a:r>
              <a:rPr lang="en-US" dirty="0"/>
              <a:t>(Mylar cover, Media (Cells))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F8686D-5A64-F8E0-68E1-CAF480441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962" y="4528629"/>
            <a:ext cx="5262282" cy="21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1DFDC1-3525-12E5-1339-F001DD945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962" y="2372841"/>
            <a:ext cx="5262282" cy="21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4F343E4-82FE-3698-9F0F-33130DDB9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962" y="210735"/>
            <a:ext cx="526228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427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590</Words>
  <Application>Microsoft Macintosh PowerPoint</Application>
  <PresentationFormat>Widescreen</PresentationFormat>
  <Paragraphs>71</Paragraphs>
  <Slides>13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Dose and LET vs Energy</vt:lpstr>
      <vt:lpstr>Dose Across the cell media (20um deep)</vt:lpstr>
      <vt:lpstr>Dose difference across the cell media (20um deep) against Energy</vt:lpstr>
      <vt:lpstr>LET vs Energy</vt:lpstr>
      <vt:lpstr>LET difference across the cell media (20um deep) against Energy</vt:lpstr>
      <vt:lpstr>Conclusions</vt:lpstr>
      <vt:lpstr>Additional Slides</vt:lpstr>
      <vt:lpstr>LET Across the cell media (20um deep)</vt:lpstr>
      <vt:lpstr>LET difference across the cell media (20um deep) against Energy</vt:lpstr>
      <vt:lpstr>LET vs Energy</vt:lpstr>
      <vt:lpstr>Dose Across the cell media (20um deep)</vt:lpstr>
      <vt:lpstr>Dose difference across the cell media (20um deep) against Energy</vt:lpstr>
      <vt:lpstr>Dose against Energy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1</cp:revision>
  <dcterms:created xsi:type="dcterms:W3CDTF">2026-03-13T18:10:12Z</dcterms:created>
  <dcterms:modified xsi:type="dcterms:W3CDTF">2026-04-16T13:00:04Z</dcterms:modified>
</cp:coreProperties>
</file>