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0" r:id="rId1"/>
  </p:sldMasterIdLst>
  <p:notesMasterIdLst>
    <p:notesMasterId r:id="rId7"/>
  </p:notesMasterIdLst>
  <p:sldIdLst>
    <p:sldId id="256" r:id="rId2"/>
    <p:sldId id="259" r:id="rId3"/>
    <p:sldId id="261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58"/>
    <p:restoredTop sz="94813"/>
  </p:normalViewPr>
  <p:slideViewPr>
    <p:cSldViewPr snapToGrid="0">
      <p:cViewPr varScale="1">
        <p:scale>
          <a:sx n="119" d="100"/>
          <a:sy n="119" d="100"/>
        </p:scale>
        <p:origin x="95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EB414-442C-8F4F-9E9B-5F9A0EA5801F}" type="datetimeFigureOut">
              <a:rPr lang="en-US" smtClean="0"/>
              <a:t>8/3/26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B0DDD-1918-0948-85A3-4E4F7F04B3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51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B0DDD-1918-0948-85A3-4E4F7F04B3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563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hyperlink" Target="mailto:matthew.pereira.2023@live.rhul.ac.uk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ogo with blue letters&#10;&#10;Description automatically generated">
            <a:extLst>
              <a:ext uri="{FF2B5EF4-FFF2-40B4-BE49-F238E27FC236}">
                <a16:creationId xmlns:a16="http://schemas.microsoft.com/office/drawing/2014/main" id="{C6784855-CDAC-FFB4-6FEC-A036839401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56178" y="5478582"/>
            <a:ext cx="3635822" cy="1038806"/>
          </a:xfrm>
          <a:prstGeom prst="rect">
            <a:avLst/>
          </a:prstGeom>
        </p:spPr>
      </p:pic>
      <p:sp>
        <p:nvSpPr>
          <p:cNvPr id="17" name="Title 16">
            <a:extLst>
              <a:ext uri="{FF2B5EF4-FFF2-40B4-BE49-F238E27FC236}">
                <a16:creationId xmlns:a16="http://schemas.microsoft.com/office/drawing/2014/main" id="{C3349B64-A826-C497-03AC-DF5EEBA309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3342" y="821246"/>
            <a:ext cx="11008658" cy="1325563"/>
          </a:xfrm>
          <a:noFill/>
        </p:spPr>
        <p:txBody>
          <a:bodyPr>
            <a:noAutofit/>
          </a:bodyPr>
          <a:lstStyle>
            <a:lvl1pPr algn="l">
              <a:defRPr sz="5400" b="1" i="0">
                <a:ln>
                  <a:noFill/>
                </a:ln>
                <a:solidFill>
                  <a:schemeClr val="tx1"/>
                </a:solidFill>
                <a:latin typeface="Univers Condensed" panose="020B050602020205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9B3DB72F-DD25-83FF-902A-8386EBFCC5D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81754" y="4033939"/>
            <a:ext cx="3807105" cy="412071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Univers Condensed" panose="020B0506020202050204" pitchFamily="34" charset="0"/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5DB137A5-6C52-6AFB-B680-EFE285CCDA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4930" y="1952110"/>
            <a:ext cx="11008658" cy="477132"/>
          </a:xfrm>
        </p:spPr>
        <p:txBody>
          <a:bodyPr>
            <a:noAutofit/>
          </a:bodyPr>
          <a:lstStyle>
            <a:lvl1pPr marL="0" indent="0" algn="l">
              <a:buNone/>
              <a:defRPr sz="3200" b="0" i="0">
                <a:latin typeface="Univers Condensed" panose="020B0506020202050204" pitchFamily="34" charset="0"/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3824006-2647-DBDA-AD80-01AC78947FD0}"/>
              </a:ext>
            </a:extLst>
          </p:cNvPr>
          <p:cNvSpPr/>
          <p:nvPr userDrawn="1"/>
        </p:nvSpPr>
        <p:spPr>
          <a:xfrm>
            <a:off x="-1588" y="1"/>
            <a:ext cx="1183342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logo of a university&#10;&#10;Description automatically generated">
            <a:extLst>
              <a:ext uri="{FF2B5EF4-FFF2-40B4-BE49-F238E27FC236}">
                <a16:creationId xmlns:a16="http://schemas.microsoft.com/office/drawing/2014/main" id="{387A6066-DB96-50BC-AD43-DC61046EF1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5758" b="21970"/>
          <a:stretch/>
        </p:blipFill>
        <p:spPr>
          <a:xfrm>
            <a:off x="0" y="5411602"/>
            <a:ext cx="2355574" cy="117276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66FCE65-F8B8-5BDB-EB6E-610A29E8EA85}"/>
              </a:ext>
            </a:extLst>
          </p:cNvPr>
          <p:cNvSpPr txBox="1"/>
          <p:nvPr userDrawn="1"/>
        </p:nvSpPr>
        <p:spPr>
          <a:xfrm>
            <a:off x="1154340" y="2823074"/>
            <a:ext cx="3803929" cy="5232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sz="2800" b="0" i="0" dirty="0">
                <a:latin typeface="Univers Condensed" panose="020B0506020202050204" pitchFamily="34" charset="0"/>
              </a:rPr>
              <a:t>Matt Pereira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EAD6D9-C74D-59DE-7491-A2B05428C5DE}"/>
              </a:ext>
            </a:extLst>
          </p:cNvPr>
          <p:cNvSpPr txBox="1"/>
          <p:nvPr userDrawn="1"/>
        </p:nvSpPr>
        <p:spPr>
          <a:xfrm>
            <a:off x="1154340" y="3342250"/>
            <a:ext cx="4750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latin typeface="Univers Condensed" panose="020B0506020202050204" pitchFamily="34" charset="0"/>
              </a:rPr>
              <a:t>(matthew.pereira.2023@live.rhul.ac.uk)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8323E3-7D23-7D5A-B7F7-538509F2FC1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37025" y="5336062"/>
            <a:ext cx="3935758" cy="13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59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6693EBF-A36A-5309-EE0F-77AB8DCE22DA}"/>
              </a:ext>
            </a:extLst>
          </p:cNvPr>
          <p:cNvSpPr/>
          <p:nvPr userDrawn="1"/>
        </p:nvSpPr>
        <p:spPr>
          <a:xfrm>
            <a:off x="-11" y="0"/>
            <a:ext cx="12192000" cy="5872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A3133B-C6F5-5D14-F9D9-6AACB0B73B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3" y="-1148"/>
            <a:ext cx="12192002" cy="588446"/>
          </a:xfrm>
          <a:noFill/>
        </p:spPr>
        <p:txBody>
          <a:bodyPr anchor="t" anchorCtr="0">
            <a:noAutofit/>
          </a:bodyPr>
          <a:lstStyle>
            <a:lvl1pPr>
              <a:defRPr sz="4400" b="1" i="0">
                <a:effectLst/>
                <a:latin typeface="Univers Condensed" panose="020B0506020202050204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810411A-46F9-A8A2-95D0-B87EEFBA66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7023" y="999999"/>
            <a:ext cx="4114800" cy="485800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Univers Light" panose="020B0403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6E90654-CD31-89C4-6196-92C26CE076F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460489" y="999999"/>
            <a:ext cx="7470374" cy="4858002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Univers Light" panose="020B0403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B983539E-54D8-C885-11B2-2FA3A30C6F53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9448796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pPr algn="r"/>
            <a:r>
              <a:rPr lang="en-US"/>
              <a:t>03/08/26</a:t>
            </a:r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79EB9736-D2FE-AE3F-E0C8-2DFB299D56E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-4" y="6356349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Matt Pereira - WP6</a:t>
            </a:r>
            <a:endParaRPr lang="en-US" dirty="0"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BE66BAC-9B92-0102-6524-1BF3EC4BD88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4724399" y="6356350"/>
            <a:ext cx="2743200" cy="365125"/>
          </a:xfrm>
        </p:spPr>
        <p:txBody>
          <a:bodyPr/>
          <a:lstStyle>
            <a:lvl1pPr algn="ctr">
              <a:defRPr/>
            </a:lvl1pPr>
          </a:lstStyle>
          <a:p>
            <a:fld id="{A6705782-4A63-F44F-90E5-EE22377B00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logo of a university&#10;&#10;Description automatically generated">
            <a:extLst>
              <a:ext uri="{FF2B5EF4-FFF2-40B4-BE49-F238E27FC236}">
                <a16:creationId xmlns:a16="http://schemas.microsoft.com/office/drawing/2014/main" id="{04FB3BC5-BC4E-71EC-0A80-E3D2211490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5758" b="21970"/>
          <a:stretch/>
        </p:blipFill>
        <p:spPr>
          <a:xfrm>
            <a:off x="11025777" y="6678"/>
            <a:ext cx="1166211" cy="58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03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7F3341A-080D-691E-7EEF-56C68688149E}"/>
              </a:ext>
            </a:extLst>
          </p:cNvPr>
          <p:cNvSpPr txBox="1"/>
          <p:nvPr userDrawn="1"/>
        </p:nvSpPr>
        <p:spPr>
          <a:xfrm>
            <a:off x="3029469" y="988135"/>
            <a:ext cx="6133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0" dirty="0">
                <a:latin typeface="Univers Condensed" panose="020B0506020202050204" pitchFamily="34" charset="0"/>
              </a:rPr>
              <a:t>Thank You</a:t>
            </a:r>
          </a:p>
        </p:txBody>
      </p:sp>
      <p:pic>
        <p:nvPicPr>
          <p:cNvPr id="8" name="Picture 7" descr="A logo with blue letters&#10;&#10;Description automatically generated">
            <a:extLst>
              <a:ext uri="{FF2B5EF4-FFF2-40B4-BE49-F238E27FC236}">
                <a16:creationId xmlns:a16="http://schemas.microsoft.com/office/drawing/2014/main" id="{97B125B7-432E-59C3-0FC5-8CF2F9982D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56178" y="5478582"/>
            <a:ext cx="3635822" cy="103880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A5863CE-D42F-FC17-E217-BE13BDFF4A5B}"/>
              </a:ext>
            </a:extLst>
          </p:cNvPr>
          <p:cNvSpPr/>
          <p:nvPr userDrawn="1"/>
        </p:nvSpPr>
        <p:spPr>
          <a:xfrm>
            <a:off x="-1588" y="1"/>
            <a:ext cx="1183342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logo of a university&#10;&#10;Description automatically generated">
            <a:extLst>
              <a:ext uri="{FF2B5EF4-FFF2-40B4-BE49-F238E27FC236}">
                <a16:creationId xmlns:a16="http://schemas.microsoft.com/office/drawing/2014/main" id="{DBC60515-84E4-8510-DA2E-2352FDEE9C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5758" b="21970"/>
          <a:stretch/>
        </p:blipFill>
        <p:spPr>
          <a:xfrm>
            <a:off x="0" y="5411602"/>
            <a:ext cx="2355574" cy="117276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07E2327-3C3D-7579-5DA8-8AB39C2469F7}"/>
              </a:ext>
            </a:extLst>
          </p:cNvPr>
          <p:cNvSpPr txBox="1"/>
          <p:nvPr userDrawn="1"/>
        </p:nvSpPr>
        <p:spPr>
          <a:xfrm>
            <a:off x="2872157" y="3767555"/>
            <a:ext cx="6447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dirty="0">
                <a:latin typeface="Univers Condensed" panose="020B0506020202050204" pitchFamily="34" charset="0"/>
              </a:rPr>
              <a:t>Matt Pereira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718F93-9921-8DD5-B302-FC43BFEA9C4B}"/>
              </a:ext>
            </a:extLst>
          </p:cNvPr>
          <p:cNvSpPr txBox="1"/>
          <p:nvPr userDrawn="1"/>
        </p:nvSpPr>
        <p:spPr>
          <a:xfrm>
            <a:off x="2872157" y="4355944"/>
            <a:ext cx="6447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i="0" dirty="0">
                <a:latin typeface="Univers Condensed" panose="020B0506020202050204" pitchFamily="34" charset="0"/>
                <a:hlinkClick r:id="rId4"/>
              </a:rPr>
              <a:t>matthew.pereira.2023@live.rhul.ac.uk</a:t>
            </a:r>
            <a:r>
              <a:rPr lang="en-US" sz="2800" b="0" i="0" dirty="0">
                <a:latin typeface="Univers Condensed" panose="020B0506020202050204" pitchFamily="34" charset="0"/>
              </a:rPr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294A9E-0504-7CF6-2EC2-A4C0F00331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937025" y="5336062"/>
            <a:ext cx="3935758" cy="13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8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13B1F0-089E-9731-C9C4-5355A395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102DD-88F2-1CCE-84CA-D8D0E24C4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4CE2A-B33D-C9B8-3365-377C22F159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03/08/26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F18C2-1400-FF23-088E-88C887D5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Matt Pereira - WP6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015BB-2958-6212-AD59-27A457092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705782-4A63-F44F-90E5-EE22377B0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66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62" r:id="rId2"/>
    <p:sldLayoutId id="2147483763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8FCD4-1705-8926-3308-4916D1669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LhARA Source-Nozzle in RF Track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731AC6-3FA4-8C3A-5B6E-D4EE65551A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03/08/26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33F06F-3F34-6A6B-2676-B845073624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Space Charge </a:t>
            </a:r>
            <a:r>
              <a:rPr lang="en-US" dirty="0" err="1"/>
              <a:t>Neutralisation</a:t>
            </a:r>
            <a:r>
              <a:rPr lang="en-US" dirty="0"/>
              <a:t> with Copropagating Electrons</a:t>
            </a:r>
          </a:p>
        </p:txBody>
      </p:sp>
    </p:spTree>
    <p:extLst>
      <p:ext uri="{BB962C8B-B14F-4D97-AF65-F5344CB8AC3E}">
        <p14:creationId xmlns:p14="http://schemas.microsoft.com/office/powerpoint/2010/main" val="2583904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33666-1D41-D64E-DF4D-CA15358DA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75208-7685-1094-8B2E-8B35D893FDD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/>
            <a:r>
              <a:rPr lang="en-US"/>
              <a:t>03/08/26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E96D40-C7D1-A620-8F4E-09C2A8C17FE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Matt Pereira - WP6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D18FFE-F404-08DE-D791-38DB4403498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6705782-4A63-F44F-90E5-EE22377B008E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DD3F7B-E0B8-0BC1-20F9-66F057AB1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65" y="697826"/>
            <a:ext cx="11317045" cy="565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331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BD5C9-C118-40FE-24F1-B27076A6F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D8CEE3-3352-DAC6-C9AD-583860B6B6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/>
            <a:r>
              <a:rPr lang="en-US"/>
              <a:t>03/08/26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985BFB-08E5-A701-6643-475F52E8B89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Matt Pereira - WP6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25CAF4-1711-7747-E284-E1BB2700A6F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6705782-4A63-F44F-90E5-EE22377B008E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CD93C28-2F8B-7159-DF45-21ED79A87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91" y="1442197"/>
            <a:ext cx="11920818" cy="397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33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2690C-D2C7-05CF-4C97-EF7092749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D80809-555F-18FB-9045-62ADE6D0E665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/>
            <a:r>
              <a:rPr lang="en-US"/>
              <a:t>03/08/26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FEDD0E-1D6D-3C37-A449-DEC987E8E29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Matt Pereira - WP6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147694-E619-7DB6-8BF3-6D51A2D4154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A6705782-4A63-F44F-90E5-EE22377B008E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70193D6-1783-A142-D0BD-C895B3060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9" y="1410596"/>
            <a:ext cx="12110421" cy="403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794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2984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3041</TotalTime>
  <Words>32</Words>
  <Application>Microsoft Macintosh PowerPoint</Application>
  <PresentationFormat>Widescreen</PresentationFormat>
  <Paragraphs>13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Univers Condensed</vt:lpstr>
      <vt:lpstr>Univers Light</vt:lpstr>
      <vt:lpstr>Custom Design</vt:lpstr>
      <vt:lpstr>LhARA Source-Nozzle in RF Track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 Pereira</dc:creator>
  <cp:lastModifiedBy>Pereira, Matthew (2023)</cp:lastModifiedBy>
  <cp:revision>19</cp:revision>
  <dcterms:created xsi:type="dcterms:W3CDTF">2024-10-17T09:31:09Z</dcterms:created>
  <dcterms:modified xsi:type="dcterms:W3CDTF">2026-08-03T14:37:44Z</dcterms:modified>
</cp:coreProperties>
</file>