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17" r:id="rId5"/>
  </p:sldMasterIdLst>
  <p:notesMasterIdLst>
    <p:notesMasterId r:id="rId12"/>
  </p:notesMasterIdLst>
  <p:sldIdLst>
    <p:sldId id="256" r:id="rId6"/>
    <p:sldId id="257" r:id="rId7"/>
    <p:sldId id="1620" r:id="rId8"/>
    <p:sldId id="1619" r:id="rId9"/>
    <p:sldId id="258" r:id="rId10"/>
    <p:sldId id="1621" r:id="rId11"/>
  </p:sldIdLst>
  <p:sldSz cx="12192000" cy="6858000"/>
  <p:notesSz cx="6858000" cy="9144000"/>
  <p:defaultTextStyle>
    <a:defPPr>
      <a:defRPr lang="en-US"/>
    </a:defPPr>
    <a:lvl1pPr marL="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3C6"/>
    <a:srgbClr val="FBF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3" autoAdjust="0"/>
    <p:restoredTop sz="96276"/>
  </p:normalViewPr>
  <p:slideViewPr>
    <p:cSldViewPr snapToGrid="0" showGuides="1">
      <p:cViewPr varScale="1">
        <p:scale>
          <a:sx n="191" d="100"/>
          <a:sy n="191" d="100"/>
        </p:scale>
        <p:origin x="208" y="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B5CDAB-D06F-E74B-947E-FAAB7426C044}" type="doc">
      <dgm:prSet loTypeId="urn:microsoft.com/office/officeart/2005/8/layout/hProcess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FFC5293-58EC-5B4F-9C83-02EC700F3E57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/>
            <a:t>Preparation</a:t>
          </a:r>
        </a:p>
      </dgm:t>
    </dgm:pt>
    <dgm:pt modelId="{D4814922-6542-E647-B88C-0636E7190829}" type="parTrans" cxnId="{9EF16E56-199C-5648-8147-2B1E836B5914}">
      <dgm:prSet/>
      <dgm:spPr/>
      <dgm:t>
        <a:bodyPr/>
        <a:lstStyle/>
        <a:p>
          <a:endParaRPr lang="en-GB"/>
        </a:p>
      </dgm:t>
    </dgm:pt>
    <dgm:pt modelId="{55DB1133-5186-F04E-9AEF-EDBD20CFF6EB}" type="sibTrans" cxnId="{9EF16E56-199C-5648-8147-2B1E836B5914}">
      <dgm:prSet/>
      <dgm:spPr/>
      <dgm:t>
        <a:bodyPr/>
        <a:lstStyle/>
        <a:p>
          <a:endParaRPr lang="en-GB"/>
        </a:p>
      </dgm:t>
    </dgm:pt>
    <dgm:pt modelId="{210E2E9E-007E-024C-A660-5EC99B7FF8F4}">
      <dgm:prSet phldrT="[Text]"/>
      <dgm:spPr/>
      <dgm:t>
        <a:bodyPr/>
        <a:lstStyle/>
        <a:p>
          <a:pPr marL="0"/>
          <a:r>
            <a:rPr lang="en-GB" sz="2000"/>
            <a:t>Proposals:</a:t>
          </a:r>
        </a:p>
      </dgm:t>
    </dgm:pt>
    <dgm:pt modelId="{4854AFF9-A29E-A14C-B0C9-138DBFC39306}" type="parTrans" cxnId="{8D11BE75-8795-1749-A4D1-235104BA0538}">
      <dgm:prSet/>
      <dgm:spPr/>
      <dgm:t>
        <a:bodyPr/>
        <a:lstStyle/>
        <a:p>
          <a:endParaRPr lang="en-GB"/>
        </a:p>
      </dgm:t>
    </dgm:pt>
    <dgm:pt modelId="{CDDCD83C-181D-7C4D-8CE9-97327D3605DA}" type="sibTrans" cxnId="{8D11BE75-8795-1749-A4D1-235104BA0538}">
      <dgm:prSet/>
      <dgm:spPr/>
      <dgm:t>
        <a:bodyPr/>
        <a:lstStyle/>
        <a:p>
          <a:endParaRPr lang="en-GB"/>
        </a:p>
      </dgm:t>
    </dgm:pt>
    <dgm:pt modelId="{31F15D4A-43A3-2549-965A-DF43194333C1}">
      <dgm:prSet phldrT="[Text]"/>
      <dgm:spPr>
        <a:solidFill>
          <a:schemeClr val="tx2">
            <a:lumMod val="25000"/>
            <a:lumOff val="75000"/>
          </a:schemeClr>
        </a:solidFill>
      </dgm:spPr>
      <dgm:t>
        <a:bodyPr/>
        <a:lstStyle/>
        <a:p>
          <a:r>
            <a:rPr lang="en-GB"/>
            <a:t>Establish R&amp;D</a:t>
          </a:r>
        </a:p>
      </dgm:t>
    </dgm:pt>
    <dgm:pt modelId="{6A11BF34-8CE1-3849-BBE2-E80717173739}" type="parTrans" cxnId="{1FB0DFBC-1010-E54E-8A58-5C1B0D59235B}">
      <dgm:prSet/>
      <dgm:spPr/>
      <dgm:t>
        <a:bodyPr/>
        <a:lstStyle/>
        <a:p>
          <a:endParaRPr lang="en-GB"/>
        </a:p>
      </dgm:t>
    </dgm:pt>
    <dgm:pt modelId="{93EFD24C-E794-4749-8D91-5D0D7CE69162}" type="sibTrans" cxnId="{1FB0DFBC-1010-E54E-8A58-5C1B0D59235B}">
      <dgm:prSet/>
      <dgm:spPr/>
      <dgm:t>
        <a:bodyPr/>
        <a:lstStyle/>
        <a:p>
          <a:endParaRPr lang="en-GB"/>
        </a:p>
      </dgm:t>
    </dgm:pt>
    <dgm:pt modelId="{F1C3F622-59BB-804D-B6E4-CEF1D1F7C98A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GB" sz="2000"/>
            <a:t>R&amp;D:</a:t>
          </a:r>
        </a:p>
      </dgm:t>
    </dgm:pt>
    <dgm:pt modelId="{3F16AFEB-180D-5244-91FB-1D8D4004C934}" type="parTrans" cxnId="{F1C89772-94DE-B149-9D28-E02DC8493E7F}">
      <dgm:prSet/>
      <dgm:spPr/>
      <dgm:t>
        <a:bodyPr/>
        <a:lstStyle/>
        <a:p>
          <a:endParaRPr lang="en-GB"/>
        </a:p>
      </dgm:t>
    </dgm:pt>
    <dgm:pt modelId="{7A05AF22-8EF3-0444-A684-31045C40D2E7}" type="sibTrans" cxnId="{F1C89772-94DE-B149-9D28-E02DC8493E7F}">
      <dgm:prSet/>
      <dgm:spPr/>
      <dgm:t>
        <a:bodyPr/>
        <a:lstStyle/>
        <a:p>
          <a:endParaRPr lang="en-GB"/>
        </a:p>
      </dgm:t>
    </dgm:pt>
    <dgm:pt modelId="{765BBFAF-E4EA-CE4C-8804-76CEDAE7CAFF}">
      <dgm:prSet phldrT="[Text]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/>
            <a:t>Stage 1</a:t>
          </a:r>
        </a:p>
      </dgm:t>
    </dgm:pt>
    <dgm:pt modelId="{746A9865-7223-6947-B31E-28A7318C05E3}" type="parTrans" cxnId="{FD555425-D514-C649-8F0C-2BF9BDE62765}">
      <dgm:prSet/>
      <dgm:spPr/>
      <dgm:t>
        <a:bodyPr/>
        <a:lstStyle/>
        <a:p>
          <a:endParaRPr lang="en-GB"/>
        </a:p>
      </dgm:t>
    </dgm:pt>
    <dgm:pt modelId="{986B83FA-343C-6543-8948-4606D613FBA2}" type="sibTrans" cxnId="{FD555425-D514-C649-8F0C-2BF9BDE62765}">
      <dgm:prSet/>
      <dgm:spPr/>
      <dgm:t>
        <a:bodyPr/>
        <a:lstStyle/>
        <a:p>
          <a:endParaRPr lang="en-GB"/>
        </a:p>
      </dgm:t>
    </dgm:pt>
    <dgm:pt modelId="{BC81F757-9B53-E843-ACB8-BDB640871381}">
      <dgm:prSet phldrT="[Text]" custT="1"/>
      <dgm:spPr/>
      <dgm:t>
        <a:bodyPr/>
        <a:lstStyle/>
        <a:p>
          <a:pPr marL="0"/>
          <a:r>
            <a:rPr lang="en-GB" sz="2000"/>
            <a:t>Project:</a:t>
          </a:r>
        </a:p>
      </dgm:t>
    </dgm:pt>
    <dgm:pt modelId="{65EA201F-04FE-D843-964A-A10DE1EB8046}" type="parTrans" cxnId="{A2AF3E9F-1BF9-0D4F-B174-437A487EBB8B}">
      <dgm:prSet/>
      <dgm:spPr/>
      <dgm:t>
        <a:bodyPr/>
        <a:lstStyle/>
        <a:p>
          <a:endParaRPr lang="en-GB"/>
        </a:p>
      </dgm:t>
    </dgm:pt>
    <dgm:pt modelId="{87F98603-909F-ED45-B1DC-6973238F31F6}" type="sibTrans" cxnId="{A2AF3E9F-1BF9-0D4F-B174-437A487EBB8B}">
      <dgm:prSet/>
      <dgm:spPr/>
      <dgm:t>
        <a:bodyPr/>
        <a:lstStyle/>
        <a:p>
          <a:endParaRPr lang="en-GB"/>
        </a:p>
      </dgm:t>
    </dgm:pt>
    <dgm:pt modelId="{994002DF-D1BC-664B-9B08-52D44C243CD2}">
      <dgm:prSet phldrT="[Text]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GB"/>
            <a:t>Stage 2</a:t>
          </a:r>
        </a:p>
      </dgm:t>
    </dgm:pt>
    <dgm:pt modelId="{B6027D02-93A2-F049-98A5-17D6FD4588A5}" type="parTrans" cxnId="{005C606A-5617-AF47-A1E0-F1C88B92B6AC}">
      <dgm:prSet/>
      <dgm:spPr/>
      <dgm:t>
        <a:bodyPr/>
        <a:lstStyle/>
        <a:p>
          <a:endParaRPr lang="en-GB"/>
        </a:p>
      </dgm:t>
    </dgm:pt>
    <dgm:pt modelId="{EA7B4F51-5F02-C74C-9B3C-AC8DF1ECBFD7}" type="sibTrans" cxnId="{005C606A-5617-AF47-A1E0-F1C88B92B6AC}">
      <dgm:prSet/>
      <dgm:spPr/>
      <dgm:t>
        <a:bodyPr/>
        <a:lstStyle/>
        <a:p>
          <a:endParaRPr lang="en-GB"/>
        </a:p>
      </dgm:t>
    </dgm:pt>
    <dgm:pt modelId="{3AD6DC4A-F585-D740-894A-015837976C00}">
      <dgm:prSet phldrT="[Text]" custT="1"/>
      <dgm:spPr/>
      <dgm:t>
        <a:bodyPr/>
        <a:lstStyle/>
        <a:p>
          <a:r>
            <a:rPr lang="en-GB" sz="2000"/>
            <a:t>Project:</a:t>
          </a:r>
        </a:p>
      </dgm:t>
    </dgm:pt>
    <dgm:pt modelId="{7325E6BB-DF06-DB4E-A1C7-39F354747264}" type="parTrans" cxnId="{3D3933D6-BD19-8640-BC60-931061B8EED7}">
      <dgm:prSet/>
      <dgm:spPr/>
      <dgm:t>
        <a:bodyPr/>
        <a:lstStyle/>
        <a:p>
          <a:endParaRPr lang="en-GB"/>
        </a:p>
      </dgm:t>
    </dgm:pt>
    <dgm:pt modelId="{77E1B631-7B51-704E-BB9C-973D30CF1C7F}" type="sibTrans" cxnId="{3D3933D6-BD19-8640-BC60-931061B8EED7}">
      <dgm:prSet/>
      <dgm:spPr/>
      <dgm:t>
        <a:bodyPr/>
        <a:lstStyle/>
        <a:p>
          <a:endParaRPr lang="en-GB"/>
        </a:p>
      </dgm:t>
    </dgm:pt>
    <dgm:pt modelId="{F4484EC1-B676-044D-956E-BBEAC4CAFC0F}">
      <dgm:prSet phldrT="[Text]"/>
      <dgm:spPr>
        <a:solidFill>
          <a:schemeClr val="accent1"/>
        </a:solidFill>
      </dgm:spPr>
      <dgm:t>
        <a:bodyPr/>
        <a:lstStyle/>
        <a:p>
          <a:r>
            <a:rPr lang="en-GB"/>
            <a:t>Stage 3</a:t>
          </a:r>
        </a:p>
      </dgm:t>
    </dgm:pt>
    <dgm:pt modelId="{C11523DF-056C-F743-A4A8-2DC63E89352E}" type="parTrans" cxnId="{924B2FCC-64AF-E344-B585-416FF103BC79}">
      <dgm:prSet/>
      <dgm:spPr/>
      <dgm:t>
        <a:bodyPr/>
        <a:lstStyle/>
        <a:p>
          <a:endParaRPr lang="en-GB"/>
        </a:p>
      </dgm:t>
    </dgm:pt>
    <dgm:pt modelId="{E99FEEBF-EC7B-8A41-9A5F-A90A8C46E546}" type="sibTrans" cxnId="{924B2FCC-64AF-E344-B585-416FF103BC79}">
      <dgm:prSet/>
      <dgm:spPr/>
      <dgm:t>
        <a:bodyPr/>
        <a:lstStyle/>
        <a:p>
          <a:endParaRPr lang="en-GB"/>
        </a:p>
      </dgm:t>
    </dgm:pt>
    <dgm:pt modelId="{0AA09F7B-B7B2-D844-AA46-F985CC5E5E0C}">
      <dgm:prSet phldrT="[Text]" custT="1"/>
      <dgm:spPr/>
      <dgm:t>
        <a:bodyPr/>
        <a:lstStyle/>
        <a:p>
          <a:pPr marL="0"/>
          <a:r>
            <a:rPr lang="en-GB" sz="2000"/>
            <a:t>Ambition:</a:t>
          </a:r>
        </a:p>
      </dgm:t>
    </dgm:pt>
    <dgm:pt modelId="{CE09EDE9-F386-2941-9EF4-EA3A719DE6B8}" type="parTrans" cxnId="{DAD3E632-FE8B-4340-BBE4-0319F57015C9}">
      <dgm:prSet/>
      <dgm:spPr/>
      <dgm:t>
        <a:bodyPr/>
        <a:lstStyle/>
        <a:p>
          <a:endParaRPr lang="en-GB"/>
        </a:p>
      </dgm:t>
    </dgm:pt>
    <dgm:pt modelId="{A24D0C24-9CA8-7A4D-B7C3-F1AF1E75E105}" type="sibTrans" cxnId="{DAD3E632-FE8B-4340-BBE4-0319F57015C9}">
      <dgm:prSet/>
      <dgm:spPr/>
      <dgm:t>
        <a:bodyPr/>
        <a:lstStyle/>
        <a:p>
          <a:endParaRPr lang="en-GB"/>
        </a:p>
      </dgm:t>
    </dgm:pt>
    <dgm:pt modelId="{744A12D3-401E-3C4B-99EC-37BF05356ACF}">
      <dgm:prSet phldrT="[Text]" custT="1"/>
      <dgm:spPr/>
      <dgm:t>
        <a:bodyPr/>
        <a:lstStyle/>
        <a:p>
          <a:pPr marL="180975" indent="-136525">
            <a:tabLst/>
          </a:pPr>
          <a:r>
            <a:rPr lang="en-GB" sz="1400"/>
            <a:t>EU: MCSA</a:t>
          </a:r>
        </a:p>
      </dgm:t>
    </dgm:pt>
    <dgm:pt modelId="{59E663A7-50F8-7442-88CA-647B59312306}" type="parTrans" cxnId="{51062F00-8A15-CB40-877E-C2CC2D68F66D}">
      <dgm:prSet/>
      <dgm:spPr/>
      <dgm:t>
        <a:bodyPr/>
        <a:lstStyle/>
        <a:p>
          <a:endParaRPr lang="en-GB"/>
        </a:p>
      </dgm:t>
    </dgm:pt>
    <dgm:pt modelId="{EAAC812A-9B77-584E-B4D2-A992DE21DC1F}" type="sibTrans" cxnId="{51062F00-8A15-CB40-877E-C2CC2D68F66D}">
      <dgm:prSet/>
      <dgm:spPr/>
      <dgm:t>
        <a:bodyPr/>
        <a:lstStyle/>
        <a:p>
          <a:endParaRPr lang="en-GB"/>
        </a:p>
      </dgm:t>
    </dgm:pt>
    <dgm:pt modelId="{418826B5-A93E-A64C-AA9C-12FEE4B51E59}">
      <dgm:prSet phldrT="[Text]" custT="1"/>
      <dgm:spPr/>
      <dgm:t>
        <a:bodyPr/>
        <a:lstStyle/>
        <a:p>
          <a:pPr marL="180975" indent="-136525">
            <a:tabLst/>
          </a:pPr>
          <a:r>
            <a:rPr lang="en-GB" sz="1400"/>
            <a:t>UKRI: TBD</a:t>
          </a:r>
        </a:p>
      </dgm:t>
    </dgm:pt>
    <dgm:pt modelId="{26FBFF82-6B3E-9B40-99FD-0DFB196D6FA6}" type="parTrans" cxnId="{27D8FBE1-BEA7-B141-840E-5BEBD0797CF7}">
      <dgm:prSet/>
      <dgm:spPr/>
      <dgm:t>
        <a:bodyPr/>
        <a:lstStyle/>
        <a:p>
          <a:endParaRPr lang="en-GB"/>
        </a:p>
      </dgm:t>
    </dgm:pt>
    <dgm:pt modelId="{7C6B2ABA-4705-C34E-984E-747BAC640DE1}" type="sibTrans" cxnId="{27D8FBE1-BEA7-B141-840E-5BEBD0797CF7}">
      <dgm:prSet/>
      <dgm:spPr/>
      <dgm:t>
        <a:bodyPr/>
        <a:lstStyle/>
        <a:p>
          <a:endParaRPr lang="en-GB"/>
        </a:p>
      </dgm:t>
    </dgm:pt>
    <dgm:pt modelId="{ECBC8643-F7C0-D640-A563-403A49D72640}">
      <dgm:prSet phldrT="[Text]" custT="1"/>
      <dgm:spPr/>
      <dgm:t>
        <a:bodyPr/>
        <a:lstStyle/>
        <a:p>
          <a:pPr marL="180975" indent="-136525">
            <a:tabLst/>
          </a:pPr>
          <a:r>
            <a:rPr lang="en-GB" sz="1400"/>
            <a:t>IS-8+ </a:t>
          </a:r>
          <a:r>
            <a:rPr lang="en-GB" sz="1050"/>
            <a:t>Bucket 2</a:t>
          </a:r>
          <a:endParaRPr lang="en-GB" sz="1400"/>
        </a:p>
      </dgm:t>
    </dgm:pt>
    <dgm:pt modelId="{415D8B98-7644-284F-A7CA-9607E0188BBD}" type="parTrans" cxnId="{1D5A0D7F-5933-CF40-B52E-79FC1CD2183E}">
      <dgm:prSet/>
      <dgm:spPr/>
      <dgm:t>
        <a:bodyPr/>
        <a:lstStyle/>
        <a:p>
          <a:endParaRPr lang="en-GB"/>
        </a:p>
      </dgm:t>
    </dgm:pt>
    <dgm:pt modelId="{E88880E3-A44F-C548-B309-8AB93487DFDE}" type="sibTrans" cxnId="{1D5A0D7F-5933-CF40-B52E-79FC1CD2183E}">
      <dgm:prSet/>
      <dgm:spPr/>
      <dgm:t>
        <a:bodyPr/>
        <a:lstStyle/>
        <a:p>
          <a:endParaRPr lang="en-GB"/>
        </a:p>
      </dgm:t>
    </dgm:pt>
    <dgm:pt modelId="{26A324E1-6E2A-3B41-90DC-BB9933FA8C9B}">
      <dgm:prSet phldrT="[Text]" custT="1"/>
      <dgm:spPr/>
      <dgm:t>
        <a:bodyPr/>
        <a:lstStyle/>
        <a:p>
          <a:pPr marL="180975" indent="-136525">
            <a:tabLst/>
          </a:pPr>
          <a:r>
            <a:rPr lang="en-GB" sz="1400"/>
            <a:t>...</a:t>
          </a:r>
        </a:p>
      </dgm:t>
    </dgm:pt>
    <dgm:pt modelId="{C8F6DC24-E95D-8E4D-BA0B-89767BB4FADE}" type="parTrans" cxnId="{A8493641-C0CC-C041-9408-7AF32978578A}">
      <dgm:prSet/>
      <dgm:spPr/>
      <dgm:t>
        <a:bodyPr/>
        <a:lstStyle/>
        <a:p>
          <a:endParaRPr lang="en-GB"/>
        </a:p>
      </dgm:t>
    </dgm:pt>
    <dgm:pt modelId="{BD18E646-A966-DB40-8763-7CE62874C518}" type="sibTrans" cxnId="{A8493641-C0CC-C041-9408-7AF32978578A}">
      <dgm:prSet/>
      <dgm:spPr/>
      <dgm:t>
        <a:bodyPr/>
        <a:lstStyle/>
        <a:p>
          <a:endParaRPr lang="en-GB"/>
        </a:p>
      </dgm:t>
    </dgm:pt>
    <dgm:pt modelId="{832A4920-ADCA-CE45-B5CF-62E202771773}">
      <dgm:prSet phldrT="[Text]" custT="1"/>
      <dgm:spPr/>
      <dgm:t>
        <a:bodyPr/>
        <a:lstStyle/>
        <a:p>
          <a:pPr marL="0"/>
          <a:r>
            <a:rPr lang="en-GB" sz="2000" dirty="0"/>
            <a:t>Business case</a:t>
          </a:r>
        </a:p>
        <a:p>
          <a:pPr marL="0"/>
          <a:r>
            <a:rPr lang="en-GB" sz="2000" dirty="0">
              <a:solidFill>
                <a:srgbClr val="FF0000"/>
              </a:solidFill>
            </a:rPr>
            <a:t>Radiobiology</a:t>
          </a:r>
        </a:p>
      </dgm:t>
    </dgm:pt>
    <dgm:pt modelId="{5547EC63-3083-CC49-BA28-72759E325357}" type="parTrans" cxnId="{07D1BDE5-549A-BB46-97E9-8B54D821823C}">
      <dgm:prSet/>
      <dgm:spPr/>
      <dgm:t>
        <a:bodyPr/>
        <a:lstStyle/>
        <a:p>
          <a:endParaRPr lang="en-GB"/>
        </a:p>
      </dgm:t>
    </dgm:pt>
    <dgm:pt modelId="{35F29DC5-8F27-A141-B5F1-E922F01B9615}" type="sibTrans" cxnId="{07D1BDE5-549A-BB46-97E9-8B54D821823C}">
      <dgm:prSet/>
      <dgm:spPr/>
      <dgm:t>
        <a:bodyPr/>
        <a:lstStyle/>
        <a:p>
          <a:endParaRPr lang="en-GB"/>
        </a:p>
      </dgm:t>
    </dgm:pt>
    <dgm:pt modelId="{3DD3376C-D1E2-BE4A-B906-E48405ED8735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en-GB" sz="1400" dirty="0">
              <a:solidFill>
                <a:srgbClr val="FF0000"/>
              </a:solidFill>
            </a:rPr>
            <a:t>Radiobiology</a:t>
          </a:r>
        </a:p>
      </dgm:t>
    </dgm:pt>
    <dgm:pt modelId="{97FD78FE-1CE5-8347-89CB-8459E99C2CFA}" type="parTrans" cxnId="{3B9D8837-4C49-0149-BA10-9A0D35ECF8CE}">
      <dgm:prSet/>
      <dgm:spPr/>
      <dgm:t>
        <a:bodyPr/>
        <a:lstStyle/>
        <a:p>
          <a:endParaRPr lang="en-GB"/>
        </a:p>
      </dgm:t>
    </dgm:pt>
    <dgm:pt modelId="{64FF62DF-EC77-DB48-A91A-EF942EA9DB56}" type="sibTrans" cxnId="{3B9D8837-4C49-0149-BA10-9A0D35ECF8CE}">
      <dgm:prSet/>
      <dgm:spPr/>
      <dgm:t>
        <a:bodyPr/>
        <a:lstStyle/>
        <a:p>
          <a:endParaRPr lang="en-GB"/>
        </a:p>
      </dgm:t>
    </dgm:pt>
    <dgm:pt modelId="{9798C3B4-C4CA-CC41-B996-F5BA7CD98E31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en-GB" sz="1400"/>
            <a:t>Laser/accel.</a:t>
          </a:r>
        </a:p>
      </dgm:t>
    </dgm:pt>
    <dgm:pt modelId="{58BBA89E-688E-3F40-94CD-D87A3380BA30}" type="parTrans" cxnId="{3790CDD3-05AC-F243-B463-EAAF407BFB90}">
      <dgm:prSet/>
      <dgm:spPr/>
      <dgm:t>
        <a:bodyPr/>
        <a:lstStyle/>
        <a:p>
          <a:endParaRPr lang="en-GB"/>
        </a:p>
      </dgm:t>
    </dgm:pt>
    <dgm:pt modelId="{A5BB0BFE-91C8-D746-9A7B-6115B0194AC9}" type="sibTrans" cxnId="{3790CDD3-05AC-F243-B463-EAAF407BFB90}">
      <dgm:prSet/>
      <dgm:spPr/>
      <dgm:t>
        <a:bodyPr/>
        <a:lstStyle/>
        <a:p>
          <a:endParaRPr lang="en-GB"/>
        </a:p>
      </dgm:t>
    </dgm:pt>
    <dgm:pt modelId="{0B903E54-E415-1D43-8D1E-6A1A2C5BBCA4}">
      <dgm:prSet custT="1"/>
      <dgm:spPr/>
      <dgm:t>
        <a:bodyPr/>
        <a:lstStyle/>
        <a:p>
          <a:pPr>
            <a:spcAft>
              <a:spcPct val="15000"/>
            </a:spcAft>
          </a:pPr>
          <a:endParaRPr lang="en-GB" sz="1400"/>
        </a:p>
      </dgm:t>
    </dgm:pt>
    <dgm:pt modelId="{E4D99B0A-8C53-0646-B921-7B87F4EA89DA}" type="parTrans" cxnId="{ECAB0BF4-1CBF-DB44-95A0-C25EBCBC9ECA}">
      <dgm:prSet/>
      <dgm:spPr/>
      <dgm:t>
        <a:bodyPr/>
        <a:lstStyle/>
        <a:p>
          <a:endParaRPr lang="en-GB"/>
        </a:p>
      </dgm:t>
    </dgm:pt>
    <dgm:pt modelId="{36808B36-0779-AF4B-9E23-DF59BBD19A2C}" type="sibTrans" cxnId="{ECAB0BF4-1CBF-DB44-95A0-C25EBCBC9ECA}">
      <dgm:prSet/>
      <dgm:spPr/>
      <dgm:t>
        <a:bodyPr/>
        <a:lstStyle/>
        <a:p>
          <a:endParaRPr lang="en-GB"/>
        </a:p>
      </dgm:t>
    </dgm:pt>
    <dgm:pt modelId="{24134174-AB66-764C-95FB-234A313EEEDA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en-GB" sz="1100"/>
            <a:t> Science, </a:t>
          </a:r>
        </a:p>
      </dgm:t>
    </dgm:pt>
    <dgm:pt modelId="{2F6FAE39-74ED-9C47-8755-9D2C042AFF8D}" type="parTrans" cxnId="{153F6292-78BC-2345-831D-78D2085980F3}">
      <dgm:prSet/>
      <dgm:spPr/>
      <dgm:t>
        <a:bodyPr/>
        <a:lstStyle/>
        <a:p>
          <a:endParaRPr lang="en-GB"/>
        </a:p>
      </dgm:t>
    </dgm:pt>
    <dgm:pt modelId="{319F0FE7-C61C-F140-94A0-4D2AF6D49D3E}" type="sibTrans" cxnId="{153F6292-78BC-2345-831D-78D2085980F3}">
      <dgm:prSet/>
      <dgm:spPr/>
      <dgm:t>
        <a:bodyPr/>
        <a:lstStyle/>
        <a:p>
          <a:endParaRPr lang="en-GB"/>
        </a:p>
      </dgm:t>
    </dgm:pt>
    <dgm:pt modelId="{81AAF0C5-C15B-FC41-A3C4-90D7E019D653}">
      <dgm:prSet custT="1"/>
      <dgm:spPr/>
      <dgm:t>
        <a:bodyPr/>
        <a:lstStyle/>
        <a:p>
          <a:pPr>
            <a:spcAft>
              <a:spcPct val="35000"/>
            </a:spcAft>
          </a:pPr>
          <a:r>
            <a:rPr lang="en-GB" sz="1900"/>
            <a:t>Industrial</a:t>
          </a:r>
          <a:br>
            <a:rPr lang="en-GB" sz="1900"/>
          </a:br>
          <a:r>
            <a:rPr lang="en-GB" sz="1900"/>
            <a:t>partnership</a:t>
          </a:r>
        </a:p>
      </dgm:t>
    </dgm:pt>
    <dgm:pt modelId="{FFAE6592-1615-B940-B193-575ABCAD59EC}" type="parTrans" cxnId="{690DC268-1551-FB4A-8560-5D99014C95E7}">
      <dgm:prSet/>
      <dgm:spPr/>
      <dgm:t>
        <a:bodyPr/>
        <a:lstStyle/>
        <a:p>
          <a:endParaRPr lang="en-GB"/>
        </a:p>
      </dgm:t>
    </dgm:pt>
    <dgm:pt modelId="{802E870A-EDC0-7440-9D67-76520FBB123E}" type="sibTrans" cxnId="{690DC268-1551-FB4A-8560-5D99014C95E7}">
      <dgm:prSet/>
      <dgm:spPr/>
      <dgm:t>
        <a:bodyPr/>
        <a:lstStyle/>
        <a:p>
          <a:endParaRPr lang="en-GB"/>
        </a:p>
      </dgm:t>
    </dgm:pt>
    <dgm:pt modelId="{A5612DF4-E9BE-9645-B137-38E8FE515DA3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en-GB" sz="1100"/>
            <a:t> End station</a:t>
          </a:r>
        </a:p>
      </dgm:t>
    </dgm:pt>
    <dgm:pt modelId="{DE165D12-288A-774E-94E0-B71435ECCFBF}" type="parTrans" cxnId="{BAC9FED1-9388-334F-BE65-50896245F709}">
      <dgm:prSet/>
      <dgm:spPr/>
      <dgm:t>
        <a:bodyPr/>
        <a:lstStyle/>
        <a:p>
          <a:endParaRPr lang="en-GB"/>
        </a:p>
      </dgm:t>
    </dgm:pt>
    <dgm:pt modelId="{39333454-152A-6F4F-8594-EEA317ADC863}" type="sibTrans" cxnId="{BAC9FED1-9388-334F-BE65-50896245F709}">
      <dgm:prSet/>
      <dgm:spPr/>
      <dgm:t>
        <a:bodyPr/>
        <a:lstStyle/>
        <a:p>
          <a:endParaRPr lang="en-GB"/>
        </a:p>
      </dgm:t>
    </dgm:pt>
    <dgm:pt modelId="{32718A28-616E-A84E-8C2B-DF5F2EF692F6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en-GB" sz="1100"/>
            <a:t> Interpretation</a:t>
          </a:r>
        </a:p>
      </dgm:t>
    </dgm:pt>
    <dgm:pt modelId="{C128A27B-7D9C-8F4A-9E6E-CDE33CEA2798}" type="parTrans" cxnId="{4C2F10F6-A554-2348-B902-2E6170D10A7E}">
      <dgm:prSet/>
      <dgm:spPr/>
      <dgm:t>
        <a:bodyPr/>
        <a:lstStyle/>
        <a:p>
          <a:endParaRPr lang="en-GB"/>
        </a:p>
      </dgm:t>
    </dgm:pt>
    <dgm:pt modelId="{52F1A181-9A85-E54E-9326-301805382566}" type="sibTrans" cxnId="{4C2F10F6-A554-2348-B902-2E6170D10A7E}">
      <dgm:prSet/>
      <dgm:spPr/>
      <dgm:t>
        <a:bodyPr/>
        <a:lstStyle/>
        <a:p>
          <a:endParaRPr lang="en-GB"/>
        </a:p>
      </dgm:t>
    </dgm:pt>
    <dgm:pt modelId="{FB7A04A5-9560-6441-9705-A0798F977666}">
      <dgm:prSet custT="1"/>
      <dgm:spPr/>
      <dgm:t>
        <a:bodyPr/>
        <a:lstStyle/>
        <a:p>
          <a:pPr marL="44450" indent="0">
            <a:tabLst/>
          </a:pPr>
          <a:r>
            <a:rPr lang="en-GB" sz="1400" dirty="0">
              <a:solidFill>
                <a:srgbClr val="FF0000"/>
              </a:solidFill>
            </a:rPr>
            <a:t>Radiobiology</a:t>
          </a:r>
        </a:p>
        <a:p>
          <a:pPr marL="44450" indent="0">
            <a:tabLst/>
          </a:pPr>
          <a:r>
            <a:rPr lang="en-GB" sz="1400" dirty="0"/>
            <a:t>Pre-construction R&amp;D</a:t>
          </a:r>
        </a:p>
        <a:p>
          <a:pPr marL="44450" indent="0">
            <a:tabLst/>
          </a:pPr>
          <a:r>
            <a:rPr lang="en-GB" sz="1400" dirty="0"/>
            <a:t>Staged build &amp; operation of laser-hybrid source serving low-energy </a:t>
          </a:r>
          <a:r>
            <a:rPr lang="en-GB" sz="1400" i="1" dirty="0"/>
            <a:t>in-vitro</a:t>
          </a:r>
          <a:r>
            <a:rPr lang="en-GB" sz="1400" i="0" dirty="0"/>
            <a:t> end station</a:t>
          </a:r>
          <a:endParaRPr lang="en-GB" sz="1400" dirty="0"/>
        </a:p>
      </dgm:t>
    </dgm:pt>
    <dgm:pt modelId="{A5AC7FEF-DB47-2D4D-BE5C-41F1DC824C82}" type="parTrans" cxnId="{027C91E9-0560-6345-8D05-D58C84D4E5AA}">
      <dgm:prSet/>
      <dgm:spPr/>
      <dgm:t>
        <a:bodyPr/>
        <a:lstStyle/>
        <a:p>
          <a:endParaRPr lang="en-GB"/>
        </a:p>
      </dgm:t>
    </dgm:pt>
    <dgm:pt modelId="{1E7351FC-4290-C340-92BF-3FE1512F6997}" type="sibTrans" cxnId="{027C91E9-0560-6345-8D05-D58C84D4E5AA}">
      <dgm:prSet/>
      <dgm:spPr/>
      <dgm:t>
        <a:bodyPr/>
        <a:lstStyle/>
        <a:p>
          <a:endParaRPr lang="en-GB"/>
        </a:p>
      </dgm:t>
    </dgm:pt>
    <dgm:pt modelId="{CBE9A29F-AA5F-094C-9FAF-2876FDFBFB2F}">
      <dgm:prSet custT="1"/>
      <dgm:spPr/>
      <dgm:t>
        <a:bodyPr/>
        <a:lstStyle/>
        <a:p>
          <a:r>
            <a:rPr lang="en-GB" sz="1400" dirty="0">
              <a:solidFill>
                <a:srgbClr val="FF0000"/>
              </a:solidFill>
            </a:rPr>
            <a:t>Radiobiology</a:t>
          </a:r>
        </a:p>
        <a:p>
          <a:r>
            <a:rPr lang="en-GB" sz="1400" dirty="0"/>
            <a:t>Risk-mitigation R&amp;D</a:t>
          </a:r>
        </a:p>
        <a:p>
          <a:r>
            <a:rPr lang="en-GB" sz="1400" dirty="0"/>
            <a:t>Staged build &amp; operation of boosted beam serving high-energy </a:t>
          </a:r>
          <a:r>
            <a:rPr lang="en-GB" sz="1400" i="1" dirty="0"/>
            <a:t>in-vitro</a:t>
          </a:r>
          <a:r>
            <a:rPr lang="en-GB" sz="1400" i="0" dirty="0"/>
            <a:t> and </a:t>
          </a:r>
          <a:r>
            <a:rPr lang="en-GB" sz="1400" i="1" dirty="0"/>
            <a:t>in-vivo </a:t>
          </a:r>
          <a:r>
            <a:rPr lang="en-GB" sz="1400" i="0" dirty="0"/>
            <a:t>end stations</a:t>
          </a:r>
          <a:endParaRPr lang="en-GB" sz="1400" dirty="0"/>
        </a:p>
      </dgm:t>
    </dgm:pt>
    <dgm:pt modelId="{A8934759-56EE-D449-9A19-7D731C24BB89}" type="parTrans" cxnId="{F8CCC2C6-9D98-434A-B54D-F80A8991B99E}">
      <dgm:prSet/>
      <dgm:spPr/>
      <dgm:t>
        <a:bodyPr/>
        <a:lstStyle/>
        <a:p>
          <a:endParaRPr lang="en-GB"/>
        </a:p>
      </dgm:t>
    </dgm:pt>
    <dgm:pt modelId="{DA629512-BBBD-FC46-8725-2ECFEEA9F233}" type="sibTrans" cxnId="{F8CCC2C6-9D98-434A-B54D-F80A8991B99E}">
      <dgm:prSet/>
      <dgm:spPr/>
      <dgm:t>
        <a:bodyPr/>
        <a:lstStyle/>
        <a:p>
          <a:endParaRPr lang="en-GB"/>
        </a:p>
      </dgm:t>
    </dgm:pt>
    <dgm:pt modelId="{9506BE3C-39D7-2E4D-8984-E176510A417F}">
      <dgm:prSet custT="1"/>
      <dgm:spPr/>
      <dgm:t>
        <a:bodyPr/>
        <a:lstStyle/>
        <a:p>
          <a:pPr marL="134938" indent="-134938">
            <a:tabLst/>
          </a:pPr>
          <a:r>
            <a:rPr lang="en-GB" sz="1400" dirty="0" err="1">
              <a:solidFill>
                <a:srgbClr val="FF0000"/>
              </a:solidFill>
            </a:rPr>
            <a:t>LhARA</a:t>
          </a:r>
          <a:r>
            <a:rPr lang="en-GB" sz="1400" dirty="0">
              <a:solidFill>
                <a:srgbClr val="FF0000"/>
              </a:solidFill>
            </a:rPr>
            <a:t> facility: radiobiology</a:t>
          </a:r>
        </a:p>
        <a:p>
          <a:pPr marL="134938" indent="-134938">
            <a:tabLst/>
          </a:pPr>
          <a:endParaRPr lang="en-GB" sz="800" dirty="0"/>
        </a:p>
        <a:p>
          <a:pPr marL="134938" indent="-134938">
            <a:tabLst/>
          </a:pPr>
          <a:r>
            <a:rPr lang="en-GB" sz="1400" dirty="0"/>
            <a:t>Co-creation of laser-hybrid system for the clinic</a:t>
          </a:r>
        </a:p>
        <a:p>
          <a:pPr marL="0"/>
          <a:endParaRPr lang="en-GB" sz="1400" dirty="0"/>
        </a:p>
        <a:p>
          <a:pPr marL="0"/>
          <a:endParaRPr lang="en-GB" sz="1400" dirty="0"/>
        </a:p>
      </dgm:t>
    </dgm:pt>
    <dgm:pt modelId="{A5362FC7-6538-7041-B45E-AE5A4E622124}" type="parTrans" cxnId="{C5178FD0-0CF6-B443-88BA-8C075B26F499}">
      <dgm:prSet/>
      <dgm:spPr/>
      <dgm:t>
        <a:bodyPr/>
        <a:lstStyle/>
        <a:p>
          <a:endParaRPr lang="en-GB"/>
        </a:p>
      </dgm:t>
    </dgm:pt>
    <dgm:pt modelId="{ED1D5A52-F435-DF47-B776-33CE07F2FF64}" type="sibTrans" cxnId="{C5178FD0-0CF6-B443-88BA-8C075B26F499}">
      <dgm:prSet/>
      <dgm:spPr/>
      <dgm:t>
        <a:bodyPr/>
        <a:lstStyle/>
        <a:p>
          <a:endParaRPr lang="en-GB"/>
        </a:p>
      </dgm:t>
    </dgm:pt>
    <dgm:pt modelId="{041C76D7-FD78-9E40-A49B-7722763B5E19}" type="pres">
      <dgm:prSet presAssocID="{8EB5CDAB-D06F-E74B-947E-FAAB7426C044}" presName="Name0" presStyleCnt="0">
        <dgm:presLayoutVars>
          <dgm:dir/>
          <dgm:animLvl val="lvl"/>
          <dgm:resizeHandles val="exact"/>
        </dgm:presLayoutVars>
      </dgm:prSet>
      <dgm:spPr/>
    </dgm:pt>
    <dgm:pt modelId="{20A01876-4205-774C-9E51-9D855A97FBB0}" type="pres">
      <dgm:prSet presAssocID="{6FFC5293-58EC-5B4F-9C83-02EC700F3E57}" presName="compositeNode" presStyleCnt="0">
        <dgm:presLayoutVars>
          <dgm:bulletEnabled val="1"/>
        </dgm:presLayoutVars>
      </dgm:prSet>
      <dgm:spPr/>
    </dgm:pt>
    <dgm:pt modelId="{EE9C7AC8-646E-4D49-A250-3F3E314CC795}" type="pres">
      <dgm:prSet presAssocID="{6FFC5293-58EC-5B4F-9C83-02EC700F3E57}" presName="bgRect" presStyleLbl="node1" presStyleIdx="0" presStyleCnt="5"/>
      <dgm:spPr/>
    </dgm:pt>
    <dgm:pt modelId="{0CCC09F4-4FA9-B44D-8AE5-47D9E5F2CD0E}" type="pres">
      <dgm:prSet presAssocID="{6FFC5293-58EC-5B4F-9C83-02EC700F3E57}" presName="parentNode" presStyleLbl="node1" presStyleIdx="0" presStyleCnt="5">
        <dgm:presLayoutVars>
          <dgm:chMax val="0"/>
          <dgm:bulletEnabled val="1"/>
        </dgm:presLayoutVars>
      </dgm:prSet>
      <dgm:spPr/>
    </dgm:pt>
    <dgm:pt modelId="{AD4B772A-CF50-A242-9071-DE3CF32E6524}" type="pres">
      <dgm:prSet presAssocID="{6FFC5293-58EC-5B4F-9C83-02EC700F3E57}" presName="childNode" presStyleLbl="node1" presStyleIdx="0" presStyleCnt="5">
        <dgm:presLayoutVars>
          <dgm:bulletEnabled val="1"/>
        </dgm:presLayoutVars>
      </dgm:prSet>
      <dgm:spPr/>
    </dgm:pt>
    <dgm:pt modelId="{6C6BB349-7107-D343-AF69-CDAA6BBD4749}" type="pres">
      <dgm:prSet presAssocID="{55DB1133-5186-F04E-9AEF-EDBD20CFF6EB}" presName="hSp" presStyleCnt="0"/>
      <dgm:spPr/>
    </dgm:pt>
    <dgm:pt modelId="{EC1AD02A-4D85-A441-A4B5-0CF0035F5F8E}" type="pres">
      <dgm:prSet presAssocID="{55DB1133-5186-F04E-9AEF-EDBD20CFF6EB}" presName="vProcSp" presStyleCnt="0"/>
      <dgm:spPr/>
    </dgm:pt>
    <dgm:pt modelId="{669EEA34-FEB6-FC4F-ADE0-67AE1254A697}" type="pres">
      <dgm:prSet presAssocID="{55DB1133-5186-F04E-9AEF-EDBD20CFF6EB}" presName="vSp1" presStyleCnt="0"/>
      <dgm:spPr/>
    </dgm:pt>
    <dgm:pt modelId="{413673CF-4EEF-AC4A-8FFF-323C7F1D61AD}" type="pres">
      <dgm:prSet presAssocID="{55DB1133-5186-F04E-9AEF-EDBD20CFF6EB}" presName="simulatedConn" presStyleLbl="solidFgAcc1" presStyleIdx="0" presStyleCnt="4"/>
      <dgm:spPr/>
    </dgm:pt>
    <dgm:pt modelId="{29FFF17C-09FB-884D-B5B0-8B97E61E366C}" type="pres">
      <dgm:prSet presAssocID="{55DB1133-5186-F04E-9AEF-EDBD20CFF6EB}" presName="vSp2" presStyleCnt="0"/>
      <dgm:spPr/>
    </dgm:pt>
    <dgm:pt modelId="{599B83BF-D48C-C443-A61E-D8F465C75863}" type="pres">
      <dgm:prSet presAssocID="{55DB1133-5186-F04E-9AEF-EDBD20CFF6EB}" presName="sibTrans" presStyleCnt="0"/>
      <dgm:spPr/>
    </dgm:pt>
    <dgm:pt modelId="{57E80606-89B7-F246-B831-F6F983FACE8A}" type="pres">
      <dgm:prSet presAssocID="{31F15D4A-43A3-2549-965A-DF43194333C1}" presName="compositeNode" presStyleCnt="0">
        <dgm:presLayoutVars>
          <dgm:bulletEnabled val="1"/>
        </dgm:presLayoutVars>
      </dgm:prSet>
      <dgm:spPr/>
    </dgm:pt>
    <dgm:pt modelId="{2C4BB174-37FF-034F-B802-D289BDDFECBF}" type="pres">
      <dgm:prSet presAssocID="{31F15D4A-43A3-2549-965A-DF43194333C1}" presName="bgRect" presStyleLbl="node1" presStyleIdx="1" presStyleCnt="5"/>
      <dgm:spPr/>
    </dgm:pt>
    <dgm:pt modelId="{891FFC56-5E42-AF41-9A98-2568942F9109}" type="pres">
      <dgm:prSet presAssocID="{31F15D4A-43A3-2549-965A-DF43194333C1}" presName="parentNode" presStyleLbl="node1" presStyleIdx="1" presStyleCnt="5">
        <dgm:presLayoutVars>
          <dgm:chMax val="0"/>
          <dgm:bulletEnabled val="1"/>
        </dgm:presLayoutVars>
      </dgm:prSet>
      <dgm:spPr/>
    </dgm:pt>
    <dgm:pt modelId="{65E1A68F-B2EB-6D4B-B0E1-EDF2AB2EE8DC}" type="pres">
      <dgm:prSet presAssocID="{31F15D4A-43A3-2549-965A-DF43194333C1}" presName="childNode" presStyleLbl="node1" presStyleIdx="1" presStyleCnt="5">
        <dgm:presLayoutVars>
          <dgm:bulletEnabled val="1"/>
        </dgm:presLayoutVars>
      </dgm:prSet>
      <dgm:spPr/>
    </dgm:pt>
    <dgm:pt modelId="{A1F291FD-BA18-6646-BC15-DB238FA1824C}" type="pres">
      <dgm:prSet presAssocID="{93EFD24C-E794-4749-8D91-5D0D7CE69162}" presName="hSp" presStyleCnt="0"/>
      <dgm:spPr/>
    </dgm:pt>
    <dgm:pt modelId="{DC0D33C1-F8FD-3646-87E4-5E4E66F46FC6}" type="pres">
      <dgm:prSet presAssocID="{93EFD24C-E794-4749-8D91-5D0D7CE69162}" presName="vProcSp" presStyleCnt="0"/>
      <dgm:spPr/>
    </dgm:pt>
    <dgm:pt modelId="{CF4FB7CA-1E3B-2F49-B96A-5B1F9EEF23E2}" type="pres">
      <dgm:prSet presAssocID="{93EFD24C-E794-4749-8D91-5D0D7CE69162}" presName="vSp1" presStyleCnt="0"/>
      <dgm:spPr/>
    </dgm:pt>
    <dgm:pt modelId="{E3AA96A8-FEC3-9E45-852C-88568152ED27}" type="pres">
      <dgm:prSet presAssocID="{93EFD24C-E794-4749-8D91-5D0D7CE69162}" presName="simulatedConn" presStyleLbl="solidFgAcc1" presStyleIdx="1" presStyleCnt="4"/>
      <dgm:spPr/>
    </dgm:pt>
    <dgm:pt modelId="{DEC995D3-7642-3D41-8967-E54F34D2C0BD}" type="pres">
      <dgm:prSet presAssocID="{93EFD24C-E794-4749-8D91-5D0D7CE69162}" presName="vSp2" presStyleCnt="0"/>
      <dgm:spPr/>
    </dgm:pt>
    <dgm:pt modelId="{A66A963A-F5B1-B249-868C-7343DC232B07}" type="pres">
      <dgm:prSet presAssocID="{93EFD24C-E794-4749-8D91-5D0D7CE69162}" presName="sibTrans" presStyleCnt="0"/>
      <dgm:spPr/>
    </dgm:pt>
    <dgm:pt modelId="{227E8F11-1F99-3B47-A38F-6C671138193C}" type="pres">
      <dgm:prSet presAssocID="{765BBFAF-E4EA-CE4C-8804-76CEDAE7CAFF}" presName="compositeNode" presStyleCnt="0">
        <dgm:presLayoutVars>
          <dgm:bulletEnabled val="1"/>
        </dgm:presLayoutVars>
      </dgm:prSet>
      <dgm:spPr/>
    </dgm:pt>
    <dgm:pt modelId="{9B5CAE1E-A6D5-C64B-B124-9BF6518BAE20}" type="pres">
      <dgm:prSet presAssocID="{765BBFAF-E4EA-CE4C-8804-76CEDAE7CAFF}" presName="bgRect" presStyleLbl="node1" presStyleIdx="2" presStyleCnt="5"/>
      <dgm:spPr/>
    </dgm:pt>
    <dgm:pt modelId="{88A30C54-5EFD-EF42-9FAA-86CCF52C6E42}" type="pres">
      <dgm:prSet presAssocID="{765BBFAF-E4EA-CE4C-8804-76CEDAE7CAFF}" presName="parentNode" presStyleLbl="node1" presStyleIdx="2" presStyleCnt="5">
        <dgm:presLayoutVars>
          <dgm:chMax val="0"/>
          <dgm:bulletEnabled val="1"/>
        </dgm:presLayoutVars>
      </dgm:prSet>
      <dgm:spPr/>
    </dgm:pt>
    <dgm:pt modelId="{BEB0CE58-F4A2-CC45-953E-14F2CB020A44}" type="pres">
      <dgm:prSet presAssocID="{765BBFAF-E4EA-CE4C-8804-76CEDAE7CAFF}" presName="childNode" presStyleLbl="node1" presStyleIdx="2" presStyleCnt="5">
        <dgm:presLayoutVars>
          <dgm:bulletEnabled val="1"/>
        </dgm:presLayoutVars>
      </dgm:prSet>
      <dgm:spPr/>
    </dgm:pt>
    <dgm:pt modelId="{13207CF4-FA94-944D-B0CF-886EC6E79E29}" type="pres">
      <dgm:prSet presAssocID="{986B83FA-343C-6543-8948-4606D613FBA2}" presName="hSp" presStyleCnt="0"/>
      <dgm:spPr/>
    </dgm:pt>
    <dgm:pt modelId="{6B291F52-F0BE-764A-81FF-E106FCAE75F4}" type="pres">
      <dgm:prSet presAssocID="{986B83FA-343C-6543-8948-4606D613FBA2}" presName="vProcSp" presStyleCnt="0"/>
      <dgm:spPr/>
    </dgm:pt>
    <dgm:pt modelId="{ED85CC79-2A72-E24B-9171-DD992764AEE4}" type="pres">
      <dgm:prSet presAssocID="{986B83FA-343C-6543-8948-4606D613FBA2}" presName="vSp1" presStyleCnt="0"/>
      <dgm:spPr/>
    </dgm:pt>
    <dgm:pt modelId="{BBAD10C1-64DD-AE4A-AC5A-DF3A075078B2}" type="pres">
      <dgm:prSet presAssocID="{986B83FA-343C-6543-8948-4606D613FBA2}" presName="simulatedConn" presStyleLbl="solidFgAcc1" presStyleIdx="2" presStyleCnt="4"/>
      <dgm:spPr/>
    </dgm:pt>
    <dgm:pt modelId="{68B46CC7-8761-1F44-99F7-A35C5627B58E}" type="pres">
      <dgm:prSet presAssocID="{986B83FA-343C-6543-8948-4606D613FBA2}" presName="vSp2" presStyleCnt="0"/>
      <dgm:spPr/>
    </dgm:pt>
    <dgm:pt modelId="{4E51D5FE-7D14-484D-9875-04651334B57F}" type="pres">
      <dgm:prSet presAssocID="{986B83FA-343C-6543-8948-4606D613FBA2}" presName="sibTrans" presStyleCnt="0"/>
      <dgm:spPr/>
    </dgm:pt>
    <dgm:pt modelId="{E819C68C-4EF3-5A4D-A25F-600EF75A7533}" type="pres">
      <dgm:prSet presAssocID="{994002DF-D1BC-664B-9B08-52D44C243CD2}" presName="compositeNode" presStyleCnt="0">
        <dgm:presLayoutVars>
          <dgm:bulletEnabled val="1"/>
        </dgm:presLayoutVars>
      </dgm:prSet>
      <dgm:spPr/>
    </dgm:pt>
    <dgm:pt modelId="{6B46C51D-5AB5-7B44-85DA-E6B4855F7E33}" type="pres">
      <dgm:prSet presAssocID="{994002DF-D1BC-664B-9B08-52D44C243CD2}" presName="bgRect" presStyleLbl="node1" presStyleIdx="3" presStyleCnt="5"/>
      <dgm:spPr/>
    </dgm:pt>
    <dgm:pt modelId="{A8161A07-3390-C74B-BE65-3DB3CDC5211B}" type="pres">
      <dgm:prSet presAssocID="{994002DF-D1BC-664B-9B08-52D44C243CD2}" presName="parentNode" presStyleLbl="node1" presStyleIdx="3" presStyleCnt="5">
        <dgm:presLayoutVars>
          <dgm:chMax val="0"/>
          <dgm:bulletEnabled val="1"/>
        </dgm:presLayoutVars>
      </dgm:prSet>
      <dgm:spPr/>
    </dgm:pt>
    <dgm:pt modelId="{4C71F8C2-F715-0D4E-ABE7-2523DC9828A9}" type="pres">
      <dgm:prSet presAssocID="{994002DF-D1BC-664B-9B08-52D44C243CD2}" presName="childNode" presStyleLbl="node1" presStyleIdx="3" presStyleCnt="5">
        <dgm:presLayoutVars>
          <dgm:bulletEnabled val="1"/>
        </dgm:presLayoutVars>
      </dgm:prSet>
      <dgm:spPr/>
    </dgm:pt>
    <dgm:pt modelId="{B5F4D619-C35D-E845-A3F5-1DA5ED5CB38E}" type="pres">
      <dgm:prSet presAssocID="{EA7B4F51-5F02-C74C-9B3C-AC8DF1ECBFD7}" presName="hSp" presStyleCnt="0"/>
      <dgm:spPr/>
    </dgm:pt>
    <dgm:pt modelId="{05CD4F84-DAC1-3240-BBB9-E67C0A908187}" type="pres">
      <dgm:prSet presAssocID="{EA7B4F51-5F02-C74C-9B3C-AC8DF1ECBFD7}" presName="vProcSp" presStyleCnt="0"/>
      <dgm:spPr/>
    </dgm:pt>
    <dgm:pt modelId="{36AD993C-E96B-F249-ACA8-47394F0E0EB9}" type="pres">
      <dgm:prSet presAssocID="{EA7B4F51-5F02-C74C-9B3C-AC8DF1ECBFD7}" presName="vSp1" presStyleCnt="0"/>
      <dgm:spPr/>
    </dgm:pt>
    <dgm:pt modelId="{96F107C5-82A3-7841-BEC2-79BCFBDCB0E3}" type="pres">
      <dgm:prSet presAssocID="{EA7B4F51-5F02-C74C-9B3C-AC8DF1ECBFD7}" presName="simulatedConn" presStyleLbl="solidFgAcc1" presStyleIdx="3" presStyleCnt="4"/>
      <dgm:spPr/>
    </dgm:pt>
    <dgm:pt modelId="{74F0387E-5620-874A-9AA5-5F64E8F8503E}" type="pres">
      <dgm:prSet presAssocID="{EA7B4F51-5F02-C74C-9B3C-AC8DF1ECBFD7}" presName="vSp2" presStyleCnt="0"/>
      <dgm:spPr/>
    </dgm:pt>
    <dgm:pt modelId="{2FEA5FA5-BBE7-9744-8BCE-4063030E7960}" type="pres">
      <dgm:prSet presAssocID="{EA7B4F51-5F02-C74C-9B3C-AC8DF1ECBFD7}" presName="sibTrans" presStyleCnt="0"/>
      <dgm:spPr/>
    </dgm:pt>
    <dgm:pt modelId="{517F9BE3-04EB-CF49-B829-F2A8A11A9220}" type="pres">
      <dgm:prSet presAssocID="{F4484EC1-B676-044D-956E-BBEAC4CAFC0F}" presName="compositeNode" presStyleCnt="0">
        <dgm:presLayoutVars>
          <dgm:bulletEnabled val="1"/>
        </dgm:presLayoutVars>
      </dgm:prSet>
      <dgm:spPr/>
    </dgm:pt>
    <dgm:pt modelId="{83B9456B-0520-B84E-B241-E506CCAA4B1C}" type="pres">
      <dgm:prSet presAssocID="{F4484EC1-B676-044D-956E-BBEAC4CAFC0F}" presName="bgRect" presStyleLbl="node1" presStyleIdx="4" presStyleCnt="5"/>
      <dgm:spPr/>
    </dgm:pt>
    <dgm:pt modelId="{1323D6E3-919B-1449-A4E8-2D575025C251}" type="pres">
      <dgm:prSet presAssocID="{F4484EC1-B676-044D-956E-BBEAC4CAFC0F}" presName="parentNode" presStyleLbl="node1" presStyleIdx="4" presStyleCnt="5">
        <dgm:presLayoutVars>
          <dgm:chMax val="0"/>
          <dgm:bulletEnabled val="1"/>
        </dgm:presLayoutVars>
      </dgm:prSet>
      <dgm:spPr/>
    </dgm:pt>
    <dgm:pt modelId="{D69E682C-8110-284C-A191-E5432C623B14}" type="pres">
      <dgm:prSet presAssocID="{F4484EC1-B676-044D-956E-BBEAC4CAFC0F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51062F00-8A15-CB40-877E-C2CC2D68F66D}" srcId="{210E2E9E-007E-024C-A660-5EC99B7FF8F4}" destId="{744A12D3-401E-3C4B-99EC-37BF05356ACF}" srcOrd="0" destOrd="0" parTransId="{59E663A7-50F8-7442-88CA-647B59312306}" sibTransId="{EAAC812A-9B77-584E-B4D2-A992DE21DC1F}"/>
    <dgm:cxn modelId="{3FFC4203-4D79-164C-B4EC-695229E806A4}" type="presOf" srcId="{32718A28-616E-A84E-8C2B-DF5F2EF692F6}" destId="{65E1A68F-B2EB-6D4B-B0E1-EDF2AB2EE8DC}" srcOrd="0" destOrd="4" presId="urn:microsoft.com/office/officeart/2005/8/layout/hProcess7"/>
    <dgm:cxn modelId="{DF178C08-877A-3547-9751-018AE4161DDB}" type="presOf" srcId="{F4484EC1-B676-044D-956E-BBEAC4CAFC0F}" destId="{1323D6E3-919B-1449-A4E8-2D575025C251}" srcOrd="1" destOrd="0" presId="urn:microsoft.com/office/officeart/2005/8/layout/hProcess7"/>
    <dgm:cxn modelId="{B1A3B124-49B0-C44B-823C-577BB6E8357B}" type="presOf" srcId="{8EB5CDAB-D06F-E74B-947E-FAAB7426C044}" destId="{041C76D7-FD78-9E40-A49B-7722763B5E19}" srcOrd="0" destOrd="0" presId="urn:microsoft.com/office/officeart/2005/8/layout/hProcess7"/>
    <dgm:cxn modelId="{FD555425-D514-C649-8F0C-2BF9BDE62765}" srcId="{8EB5CDAB-D06F-E74B-947E-FAAB7426C044}" destId="{765BBFAF-E4EA-CE4C-8804-76CEDAE7CAFF}" srcOrd="2" destOrd="0" parTransId="{746A9865-7223-6947-B31E-28A7318C05E3}" sibTransId="{986B83FA-343C-6543-8948-4606D613FBA2}"/>
    <dgm:cxn modelId="{B0665531-D4C2-6A42-B6B7-CBF17D52B7F6}" type="presOf" srcId="{81AAF0C5-C15B-FC41-A3C4-90D7E019D653}" destId="{65E1A68F-B2EB-6D4B-B0E1-EDF2AB2EE8DC}" srcOrd="0" destOrd="6" presId="urn:microsoft.com/office/officeart/2005/8/layout/hProcess7"/>
    <dgm:cxn modelId="{DAD3E632-FE8B-4340-BBE4-0319F57015C9}" srcId="{F4484EC1-B676-044D-956E-BBEAC4CAFC0F}" destId="{0AA09F7B-B7B2-D844-AA46-F985CC5E5E0C}" srcOrd="0" destOrd="0" parTransId="{CE09EDE9-F386-2941-9EF4-EA3A719DE6B8}" sibTransId="{A24D0C24-9CA8-7A4D-B7C3-F1AF1E75E105}"/>
    <dgm:cxn modelId="{0A0C6834-8870-E240-9F06-A5823CC1D21C}" type="presOf" srcId="{6FFC5293-58EC-5B4F-9C83-02EC700F3E57}" destId="{0CCC09F4-4FA9-B44D-8AE5-47D9E5F2CD0E}" srcOrd="1" destOrd="0" presId="urn:microsoft.com/office/officeart/2005/8/layout/hProcess7"/>
    <dgm:cxn modelId="{3B9D8837-4C49-0149-BA10-9A0D35ECF8CE}" srcId="{F1C3F622-59BB-804D-B6E4-CEF1D1F7C98A}" destId="{3DD3376C-D1E2-BE4A-B906-E48405ED8735}" srcOrd="0" destOrd="0" parTransId="{97FD78FE-1CE5-8347-89CB-8459E99C2CFA}" sibTransId="{64FF62DF-EC77-DB48-A91A-EF942EA9DB56}"/>
    <dgm:cxn modelId="{9C6AC83D-3F92-D048-BF38-6486D6617A2F}" type="presOf" srcId="{CBE9A29F-AA5F-094C-9FAF-2876FDFBFB2F}" destId="{4C71F8C2-F715-0D4E-ABE7-2523DC9828A9}" srcOrd="0" destOrd="1" presId="urn:microsoft.com/office/officeart/2005/8/layout/hProcess7"/>
    <dgm:cxn modelId="{A8493641-C0CC-C041-9408-7AF32978578A}" srcId="{210E2E9E-007E-024C-A660-5EC99B7FF8F4}" destId="{26A324E1-6E2A-3B41-90DC-BB9933FA8C9B}" srcOrd="3" destOrd="0" parTransId="{C8F6DC24-E95D-8E4D-BA0B-89767BB4FADE}" sibTransId="{BD18E646-A966-DB40-8763-7CE62874C518}"/>
    <dgm:cxn modelId="{5C07CF4A-599D-C541-9A3B-AEAAAD63DD1E}" type="presOf" srcId="{ECBC8643-F7C0-D640-A563-403A49D72640}" destId="{AD4B772A-CF50-A242-9071-DE3CF32E6524}" srcOrd="0" destOrd="3" presId="urn:microsoft.com/office/officeart/2005/8/layout/hProcess7"/>
    <dgm:cxn modelId="{A4AC0250-0022-5947-B1C4-FB9FAF27F937}" type="presOf" srcId="{765BBFAF-E4EA-CE4C-8804-76CEDAE7CAFF}" destId="{88A30C54-5EFD-EF42-9FAA-86CCF52C6E42}" srcOrd="1" destOrd="0" presId="urn:microsoft.com/office/officeart/2005/8/layout/hProcess7"/>
    <dgm:cxn modelId="{9EF16E56-199C-5648-8147-2B1E836B5914}" srcId="{8EB5CDAB-D06F-E74B-947E-FAAB7426C044}" destId="{6FFC5293-58EC-5B4F-9C83-02EC700F3E57}" srcOrd="0" destOrd="0" parTransId="{D4814922-6542-E647-B88C-0636E7190829}" sibTransId="{55DB1133-5186-F04E-9AEF-EDBD20CFF6EB}"/>
    <dgm:cxn modelId="{46A78864-90FE-1F4E-8A63-CA1F041C64DF}" type="presOf" srcId="{BC81F757-9B53-E843-ACB8-BDB640871381}" destId="{BEB0CE58-F4A2-CC45-953E-14F2CB020A44}" srcOrd="0" destOrd="0" presId="urn:microsoft.com/office/officeart/2005/8/layout/hProcess7"/>
    <dgm:cxn modelId="{94C01966-A3D6-8C4E-8369-417BE02D2219}" type="presOf" srcId="{210E2E9E-007E-024C-A660-5EC99B7FF8F4}" destId="{AD4B772A-CF50-A242-9071-DE3CF32E6524}" srcOrd="0" destOrd="0" presId="urn:microsoft.com/office/officeart/2005/8/layout/hProcess7"/>
    <dgm:cxn modelId="{6CD5E566-CE8B-AA44-B168-07E20CDFF2B4}" type="presOf" srcId="{765BBFAF-E4EA-CE4C-8804-76CEDAE7CAFF}" destId="{9B5CAE1E-A6D5-C64B-B124-9BF6518BAE20}" srcOrd="0" destOrd="0" presId="urn:microsoft.com/office/officeart/2005/8/layout/hProcess7"/>
    <dgm:cxn modelId="{690DC268-1551-FB4A-8560-5D99014C95E7}" srcId="{31F15D4A-43A3-2549-965A-DF43194333C1}" destId="{81AAF0C5-C15B-FC41-A3C4-90D7E019D653}" srcOrd="1" destOrd="0" parTransId="{FFAE6592-1615-B940-B193-575ABCAD59EC}" sibTransId="{802E870A-EDC0-7440-9D67-76520FBB123E}"/>
    <dgm:cxn modelId="{AB4B6469-D653-1946-B370-6AE83EA31604}" type="presOf" srcId="{26A324E1-6E2A-3B41-90DC-BB9933FA8C9B}" destId="{AD4B772A-CF50-A242-9071-DE3CF32E6524}" srcOrd="0" destOrd="4" presId="urn:microsoft.com/office/officeart/2005/8/layout/hProcess7"/>
    <dgm:cxn modelId="{005C606A-5617-AF47-A1E0-F1C88B92B6AC}" srcId="{8EB5CDAB-D06F-E74B-947E-FAAB7426C044}" destId="{994002DF-D1BC-664B-9B08-52D44C243CD2}" srcOrd="3" destOrd="0" parTransId="{B6027D02-93A2-F049-98A5-17D6FD4588A5}" sibTransId="{EA7B4F51-5F02-C74C-9B3C-AC8DF1ECBFD7}"/>
    <dgm:cxn modelId="{36E66D6C-E84A-404C-A87F-6EDCBD7E2D0D}" type="presOf" srcId="{F4484EC1-B676-044D-956E-BBEAC4CAFC0F}" destId="{83B9456B-0520-B84E-B241-E506CCAA4B1C}" srcOrd="0" destOrd="0" presId="urn:microsoft.com/office/officeart/2005/8/layout/hProcess7"/>
    <dgm:cxn modelId="{F1C89772-94DE-B149-9D28-E02DC8493E7F}" srcId="{31F15D4A-43A3-2549-965A-DF43194333C1}" destId="{F1C3F622-59BB-804D-B6E4-CEF1D1F7C98A}" srcOrd="0" destOrd="0" parTransId="{3F16AFEB-180D-5244-91FB-1D8D4004C934}" sibTransId="{7A05AF22-8EF3-0444-A684-31045C40D2E7}"/>
    <dgm:cxn modelId="{8D11BE75-8795-1749-A4D1-235104BA0538}" srcId="{6FFC5293-58EC-5B4F-9C83-02EC700F3E57}" destId="{210E2E9E-007E-024C-A660-5EC99B7FF8F4}" srcOrd="0" destOrd="0" parTransId="{4854AFF9-A29E-A14C-B0C9-138DBFC39306}" sibTransId="{CDDCD83C-181D-7C4D-8CE9-97327D3605DA}"/>
    <dgm:cxn modelId="{1D5A0D7F-5933-CF40-B52E-79FC1CD2183E}" srcId="{210E2E9E-007E-024C-A660-5EC99B7FF8F4}" destId="{ECBC8643-F7C0-D640-A563-403A49D72640}" srcOrd="2" destOrd="0" parTransId="{415D8B98-7644-284F-A7CA-9607E0188BBD}" sibTransId="{E88880E3-A44F-C548-B309-8AB93487DFDE}"/>
    <dgm:cxn modelId="{F6A73881-CBE6-BB4F-AF24-3409CFDCE159}" type="presOf" srcId="{0B903E54-E415-1D43-8D1E-6A1A2C5BBCA4}" destId="{65E1A68F-B2EB-6D4B-B0E1-EDF2AB2EE8DC}" srcOrd="0" destOrd="7" presId="urn:microsoft.com/office/officeart/2005/8/layout/hProcess7"/>
    <dgm:cxn modelId="{05418C8A-8086-3640-8673-47BFB209E322}" type="presOf" srcId="{9506BE3C-39D7-2E4D-8984-E176510A417F}" destId="{D69E682C-8110-284C-A191-E5432C623B14}" srcOrd="0" destOrd="1" presId="urn:microsoft.com/office/officeart/2005/8/layout/hProcess7"/>
    <dgm:cxn modelId="{58B28B8C-D787-3C4E-BB29-9113AB766517}" type="presOf" srcId="{9798C3B4-C4CA-CC41-B996-F5BA7CD98E31}" destId="{65E1A68F-B2EB-6D4B-B0E1-EDF2AB2EE8DC}" srcOrd="0" destOrd="5" presId="urn:microsoft.com/office/officeart/2005/8/layout/hProcess7"/>
    <dgm:cxn modelId="{153F6292-78BC-2345-831D-78D2085980F3}" srcId="{3DD3376C-D1E2-BE4A-B906-E48405ED8735}" destId="{24134174-AB66-764C-95FB-234A313EEEDA}" srcOrd="0" destOrd="0" parTransId="{2F6FAE39-74ED-9C47-8755-9D2C042AFF8D}" sibTransId="{319F0FE7-C61C-F140-94A0-4D2AF6D49D3E}"/>
    <dgm:cxn modelId="{1A5E1693-F578-AF47-AC7E-F8D5803F53B7}" type="presOf" srcId="{744A12D3-401E-3C4B-99EC-37BF05356ACF}" destId="{AD4B772A-CF50-A242-9071-DE3CF32E6524}" srcOrd="0" destOrd="1" presId="urn:microsoft.com/office/officeart/2005/8/layout/hProcess7"/>
    <dgm:cxn modelId="{F66F5597-BEC3-2944-8C28-9F39637958D1}" type="presOf" srcId="{31F15D4A-43A3-2549-965A-DF43194333C1}" destId="{2C4BB174-37FF-034F-B802-D289BDDFECBF}" srcOrd="0" destOrd="0" presId="urn:microsoft.com/office/officeart/2005/8/layout/hProcess7"/>
    <dgm:cxn modelId="{DD9B6A9A-418C-4D49-8AA3-5F078116AEE8}" type="presOf" srcId="{31F15D4A-43A3-2549-965A-DF43194333C1}" destId="{891FFC56-5E42-AF41-9A98-2568942F9109}" srcOrd="1" destOrd="0" presId="urn:microsoft.com/office/officeart/2005/8/layout/hProcess7"/>
    <dgm:cxn modelId="{E95F349D-3345-9146-B492-FE22C2DC49E6}" type="presOf" srcId="{FB7A04A5-9560-6441-9705-A0798F977666}" destId="{BEB0CE58-F4A2-CC45-953E-14F2CB020A44}" srcOrd="0" destOrd="1" presId="urn:microsoft.com/office/officeart/2005/8/layout/hProcess7"/>
    <dgm:cxn modelId="{A2AF3E9F-1BF9-0D4F-B174-437A487EBB8B}" srcId="{765BBFAF-E4EA-CE4C-8804-76CEDAE7CAFF}" destId="{BC81F757-9B53-E843-ACB8-BDB640871381}" srcOrd="0" destOrd="0" parTransId="{65EA201F-04FE-D843-964A-A10DE1EB8046}" sibTransId="{87F98603-909F-ED45-B1DC-6973238F31F6}"/>
    <dgm:cxn modelId="{D5DA7EA4-E97D-5342-BD93-E7AC07B6651C}" type="presOf" srcId="{6FFC5293-58EC-5B4F-9C83-02EC700F3E57}" destId="{EE9C7AC8-646E-4D49-A250-3F3E314CC795}" srcOrd="0" destOrd="0" presId="urn:microsoft.com/office/officeart/2005/8/layout/hProcess7"/>
    <dgm:cxn modelId="{071227A6-CE74-0B40-9E47-68D65422DCC5}" type="presOf" srcId="{24134174-AB66-764C-95FB-234A313EEEDA}" destId="{65E1A68F-B2EB-6D4B-B0E1-EDF2AB2EE8DC}" srcOrd="0" destOrd="2" presId="urn:microsoft.com/office/officeart/2005/8/layout/hProcess7"/>
    <dgm:cxn modelId="{C5BF99AC-C903-8540-94A4-F33C483850A7}" type="presOf" srcId="{A5612DF4-E9BE-9645-B137-38E8FE515DA3}" destId="{65E1A68F-B2EB-6D4B-B0E1-EDF2AB2EE8DC}" srcOrd="0" destOrd="3" presId="urn:microsoft.com/office/officeart/2005/8/layout/hProcess7"/>
    <dgm:cxn modelId="{9FDEB7B2-BBFA-204E-9B0A-E6FA26FDA145}" type="presOf" srcId="{832A4920-ADCA-CE45-B5CF-62E202771773}" destId="{AD4B772A-CF50-A242-9071-DE3CF32E6524}" srcOrd="0" destOrd="5" presId="urn:microsoft.com/office/officeart/2005/8/layout/hProcess7"/>
    <dgm:cxn modelId="{9E97F7B6-F0A7-B942-B9FB-6C6EF4BE0E69}" type="presOf" srcId="{3DD3376C-D1E2-BE4A-B906-E48405ED8735}" destId="{65E1A68F-B2EB-6D4B-B0E1-EDF2AB2EE8DC}" srcOrd="0" destOrd="1" presId="urn:microsoft.com/office/officeart/2005/8/layout/hProcess7"/>
    <dgm:cxn modelId="{ECD211B8-D742-7E47-8607-696E3A1ADEF5}" type="presOf" srcId="{F1C3F622-59BB-804D-B6E4-CEF1D1F7C98A}" destId="{65E1A68F-B2EB-6D4B-B0E1-EDF2AB2EE8DC}" srcOrd="0" destOrd="0" presId="urn:microsoft.com/office/officeart/2005/8/layout/hProcess7"/>
    <dgm:cxn modelId="{888274BC-9E5E-F542-9ADC-89EBA0E731ED}" type="presOf" srcId="{418826B5-A93E-A64C-AA9C-12FEE4B51E59}" destId="{AD4B772A-CF50-A242-9071-DE3CF32E6524}" srcOrd="0" destOrd="2" presId="urn:microsoft.com/office/officeart/2005/8/layout/hProcess7"/>
    <dgm:cxn modelId="{1FB0DFBC-1010-E54E-8A58-5C1B0D59235B}" srcId="{8EB5CDAB-D06F-E74B-947E-FAAB7426C044}" destId="{31F15D4A-43A3-2549-965A-DF43194333C1}" srcOrd="1" destOrd="0" parTransId="{6A11BF34-8CE1-3849-BBE2-E80717173739}" sibTransId="{93EFD24C-E794-4749-8D91-5D0D7CE69162}"/>
    <dgm:cxn modelId="{769513BE-DC80-CB41-8486-52246329D612}" type="presOf" srcId="{0AA09F7B-B7B2-D844-AA46-F985CC5E5E0C}" destId="{D69E682C-8110-284C-A191-E5432C623B14}" srcOrd="0" destOrd="0" presId="urn:microsoft.com/office/officeart/2005/8/layout/hProcess7"/>
    <dgm:cxn modelId="{F8CCC2C6-9D98-434A-B54D-F80A8991B99E}" srcId="{994002DF-D1BC-664B-9B08-52D44C243CD2}" destId="{CBE9A29F-AA5F-094C-9FAF-2876FDFBFB2F}" srcOrd="1" destOrd="0" parTransId="{A8934759-56EE-D449-9A19-7D731C24BB89}" sibTransId="{DA629512-BBBD-FC46-8725-2ECFEEA9F233}"/>
    <dgm:cxn modelId="{ED6FA0C9-1481-3B49-AE46-CB7ACE09F08F}" type="presOf" srcId="{3AD6DC4A-F585-D740-894A-015837976C00}" destId="{4C71F8C2-F715-0D4E-ABE7-2523DC9828A9}" srcOrd="0" destOrd="0" presId="urn:microsoft.com/office/officeart/2005/8/layout/hProcess7"/>
    <dgm:cxn modelId="{924B2FCC-64AF-E344-B585-416FF103BC79}" srcId="{8EB5CDAB-D06F-E74B-947E-FAAB7426C044}" destId="{F4484EC1-B676-044D-956E-BBEAC4CAFC0F}" srcOrd="4" destOrd="0" parTransId="{C11523DF-056C-F743-A4A8-2DC63E89352E}" sibTransId="{E99FEEBF-EC7B-8A41-9A5F-A90A8C46E546}"/>
    <dgm:cxn modelId="{C5178FD0-0CF6-B443-88BA-8C075B26F499}" srcId="{F4484EC1-B676-044D-956E-BBEAC4CAFC0F}" destId="{9506BE3C-39D7-2E4D-8984-E176510A417F}" srcOrd="1" destOrd="0" parTransId="{A5362FC7-6538-7041-B45E-AE5A4E622124}" sibTransId="{ED1D5A52-F435-DF47-B776-33CE07F2FF64}"/>
    <dgm:cxn modelId="{BAC9FED1-9388-334F-BE65-50896245F709}" srcId="{3DD3376C-D1E2-BE4A-B906-E48405ED8735}" destId="{A5612DF4-E9BE-9645-B137-38E8FE515DA3}" srcOrd="1" destOrd="0" parTransId="{DE165D12-288A-774E-94E0-B71435ECCFBF}" sibTransId="{39333454-152A-6F4F-8594-EEA317ADC863}"/>
    <dgm:cxn modelId="{3790CDD3-05AC-F243-B463-EAAF407BFB90}" srcId="{F1C3F622-59BB-804D-B6E4-CEF1D1F7C98A}" destId="{9798C3B4-C4CA-CC41-B996-F5BA7CD98E31}" srcOrd="1" destOrd="0" parTransId="{58BBA89E-688E-3F40-94CD-D87A3380BA30}" sibTransId="{A5BB0BFE-91C8-D746-9A7B-6115B0194AC9}"/>
    <dgm:cxn modelId="{3D3933D6-BD19-8640-BC60-931061B8EED7}" srcId="{994002DF-D1BC-664B-9B08-52D44C243CD2}" destId="{3AD6DC4A-F585-D740-894A-015837976C00}" srcOrd="0" destOrd="0" parTransId="{7325E6BB-DF06-DB4E-A1C7-39F354747264}" sibTransId="{77E1B631-7B51-704E-BB9C-973D30CF1C7F}"/>
    <dgm:cxn modelId="{31068BDA-AFD5-8542-8395-8857F09F2310}" type="presOf" srcId="{994002DF-D1BC-664B-9B08-52D44C243CD2}" destId="{A8161A07-3390-C74B-BE65-3DB3CDC5211B}" srcOrd="1" destOrd="0" presId="urn:microsoft.com/office/officeart/2005/8/layout/hProcess7"/>
    <dgm:cxn modelId="{27D8FBE1-BEA7-B141-840E-5BEBD0797CF7}" srcId="{210E2E9E-007E-024C-A660-5EC99B7FF8F4}" destId="{418826B5-A93E-A64C-AA9C-12FEE4B51E59}" srcOrd="1" destOrd="0" parTransId="{26FBFF82-6B3E-9B40-99FD-0DFB196D6FA6}" sibTransId="{7C6B2ABA-4705-C34E-984E-747BAC640DE1}"/>
    <dgm:cxn modelId="{07D1BDE5-549A-BB46-97E9-8B54D821823C}" srcId="{6FFC5293-58EC-5B4F-9C83-02EC700F3E57}" destId="{832A4920-ADCA-CE45-B5CF-62E202771773}" srcOrd="1" destOrd="0" parTransId="{5547EC63-3083-CC49-BA28-72759E325357}" sibTransId="{35F29DC5-8F27-A141-B5F1-E922F01B9615}"/>
    <dgm:cxn modelId="{027C91E9-0560-6345-8D05-D58C84D4E5AA}" srcId="{765BBFAF-E4EA-CE4C-8804-76CEDAE7CAFF}" destId="{FB7A04A5-9560-6441-9705-A0798F977666}" srcOrd="1" destOrd="0" parTransId="{A5AC7FEF-DB47-2D4D-BE5C-41F1DC824C82}" sibTransId="{1E7351FC-4290-C340-92BF-3FE1512F6997}"/>
    <dgm:cxn modelId="{816282EB-D1DA-A343-B0E6-982FB78483F8}" type="presOf" srcId="{994002DF-D1BC-664B-9B08-52D44C243CD2}" destId="{6B46C51D-5AB5-7B44-85DA-E6B4855F7E33}" srcOrd="0" destOrd="0" presId="urn:microsoft.com/office/officeart/2005/8/layout/hProcess7"/>
    <dgm:cxn modelId="{ECAB0BF4-1CBF-DB44-95A0-C25EBCBC9ECA}" srcId="{81AAF0C5-C15B-FC41-A3C4-90D7E019D653}" destId="{0B903E54-E415-1D43-8D1E-6A1A2C5BBCA4}" srcOrd="0" destOrd="0" parTransId="{E4D99B0A-8C53-0646-B921-7B87F4EA89DA}" sibTransId="{36808B36-0779-AF4B-9E23-DF59BBD19A2C}"/>
    <dgm:cxn modelId="{4C2F10F6-A554-2348-B902-2E6170D10A7E}" srcId="{3DD3376C-D1E2-BE4A-B906-E48405ED8735}" destId="{32718A28-616E-A84E-8C2B-DF5F2EF692F6}" srcOrd="2" destOrd="0" parTransId="{C128A27B-7D9C-8F4A-9E6E-CDE33CEA2798}" sibTransId="{52F1A181-9A85-E54E-9326-301805382566}"/>
    <dgm:cxn modelId="{F0140240-96C8-F844-A213-F627163ABAD9}" type="presParOf" srcId="{041C76D7-FD78-9E40-A49B-7722763B5E19}" destId="{20A01876-4205-774C-9E51-9D855A97FBB0}" srcOrd="0" destOrd="0" presId="urn:microsoft.com/office/officeart/2005/8/layout/hProcess7"/>
    <dgm:cxn modelId="{E64738C5-5D8E-7548-8BCE-CB85F56A8212}" type="presParOf" srcId="{20A01876-4205-774C-9E51-9D855A97FBB0}" destId="{EE9C7AC8-646E-4D49-A250-3F3E314CC795}" srcOrd="0" destOrd="0" presId="urn:microsoft.com/office/officeart/2005/8/layout/hProcess7"/>
    <dgm:cxn modelId="{3C51ACAE-C9C5-684B-A0DE-DDAE9855A83F}" type="presParOf" srcId="{20A01876-4205-774C-9E51-9D855A97FBB0}" destId="{0CCC09F4-4FA9-B44D-8AE5-47D9E5F2CD0E}" srcOrd="1" destOrd="0" presId="urn:microsoft.com/office/officeart/2005/8/layout/hProcess7"/>
    <dgm:cxn modelId="{2B6F9498-5DD4-4A41-92DE-804DFC20E7D3}" type="presParOf" srcId="{20A01876-4205-774C-9E51-9D855A97FBB0}" destId="{AD4B772A-CF50-A242-9071-DE3CF32E6524}" srcOrd="2" destOrd="0" presId="urn:microsoft.com/office/officeart/2005/8/layout/hProcess7"/>
    <dgm:cxn modelId="{EEC124DE-556B-8B47-867F-24DAA1DD1BEB}" type="presParOf" srcId="{041C76D7-FD78-9E40-A49B-7722763B5E19}" destId="{6C6BB349-7107-D343-AF69-CDAA6BBD4749}" srcOrd="1" destOrd="0" presId="urn:microsoft.com/office/officeart/2005/8/layout/hProcess7"/>
    <dgm:cxn modelId="{E0FED035-B2C0-4245-B53B-C788D82FA3F2}" type="presParOf" srcId="{041C76D7-FD78-9E40-A49B-7722763B5E19}" destId="{EC1AD02A-4D85-A441-A4B5-0CF0035F5F8E}" srcOrd="2" destOrd="0" presId="urn:microsoft.com/office/officeart/2005/8/layout/hProcess7"/>
    <dgm:cxn modelId="{45F8D6AD-9EB9-B841-9B59-1873F37FE21E}" type="presParOf" srcId="{EC1AD02A-4D85-A441-A4B5-0CF0035F5F8E}" destId="{669EEA34-FEB6-FC4F-ADE0-67AE1254A697}" srcOrd="0" destOrd="0" presId="urn:microsoft.com/office/officeart/2005/8/layout/hProcess7"/>
    <dgm:cxn modelId="{EBA2B9A8-978A-444F-A774-47717FD60686}" type="presParOf" srcId="{EC1AD02A-4D85-A441-A4B5-0CF0035F5F8E}" destId="{413673CF-4EEF-AC4A-8FFF-323C7F1D61AD}" srcOrd="1" destOrd="0" presId="urn:microsoft.com/office/officeart/2005/8/layout/hProcess7"/>
    <dgm:cxn modelId="{0E282DEC-D390-9E4C-8807-9253F3FB480D}" type="presParOf" srcId="{EC1AD02A-4D85-A441-A4B5-0CF0035F5F8E}" destId="{29FFF17C-09FB-884D-B5B0-8B97E61E366C}" srcOrd="2" destOrd="0" presId="urn:microsoft.com/office/officeart/2005/8/layout/hProcess7"/>
    <dgm:cxn modelId="{B7A46F5A-D66F-9B49-B5BA-8D1DC3F6FFE7}" type="presParOf" srcId="{041C76D7-FD78-9E40-A49B-7722763B5E19}" destId="{599B83BF-D48C-C443-A61E-D8F465C75863}" srcOrd="3" destOrd="0" presId="urn:microsoft.com/office/officeart/2005/8/layout/hProcess7"/>
    <dgm:cxn modelId="{3CF44649-FF7D-6D45-8CDB-FF586FDA060A}" type="presParOf" srcId="{041C76D7-FD78-9E40-A49B-7722763B5E19}" destId="{57E80606-89B7-F246-B831-F6F983FACE8A}" srcOrd="4" destOrd="0" presId="urn:microsoft.com/office/officeart/2005/8/layout/hProcess7"/>
    <dgm:cxn modelId="{727808E7-BA00-4047-80A1-362F6E655A84}" type="presParOf" srcId="{57E80606-89B7-F246-B831-F6F983FACE8A}" destId="{2C4BB174-37FF-034F-B802-D289BDDFECBF}" srcOrd="0" destOrd="0" presId="urn:microsoft.com/office/officeart/2005/8/layout/hProcess7"/>
    <dgm:cxn modelId="{8A7C5C9D-B617-4349-B84F-47244D763623}" type="presParOf" srcId="{57E80606-89B7-F246-B831-F6F983FACE8A}" destId="{891FFC56-5E42-AF41-9A98-2568942F9109}" srcOrd="1" destOrd="0" presId="urn:microsoft.com/office/officeart/2005/8/layout/hProcess7"/>
    <dgm:cxn modelId="{6725B12F-1F18-EA46-BB1D-83A5ADECBE88}" type="presParOf" srcId="{57E80606-89B7-F246-B831-F6F983FACE8A}" destId="{65E1A68F-B2EB-6D4B-B0E1-EDF2AB2EE8DC}" srcOrd="2" destOrd="0" presId="urn:microsoft.com/office/officeart/2005/8/layout/hProcess7"/>
    <dgm:cxn modelId="{F16E33DF-BBE2-FD43-97E4-1084F92C518C}" type="presParOf" srcId="{041C76D7-FD78-9E40-A49B-7722763B5E19}" destId="{A1F291FD-BA18-6646-BC15-DB238FA1824C}" srcOrd="5" destOrd="0" presId="urn:microsoft.com/office/officeart/2005/8/layout/hProcess7"/>
    <dgm:cxn modelId="{8549687D-AD46-C141-AF1F-7816A417E015}" type="presParOf" srcId="{041C76D7-FD78-9E40-A49B-7722763B5E19}" destId="{DC0D33C1-F8FD-3646-87E4-5E4E66F46FC6}" srcOrd="6" destOrd="0" presId="urn:microsoft.com/office/officeart/2005/8/layout/hProcess7"/>
    <dgm:cxn modelId="{DBE7E661-9A3E-A84C-900C-ADC33698A6DD}" type="presParOf" srcId="{DC0D33C1-F8FD-3646-87E4-5E4E66F46FC6}" destId="{CF4FB7CA-1E3B-2F49-B96A-5B1F9EEF23E2}" srcOrd="0" destOrd="0" presId="urn:microsoft.com/office/officeart/2005/8/layout/hProcess7"/>
    <dgm:cxn modelId="{920D73F6-3A72-2148-8C48-A59C3DF710E9}" type="presParOf" srcId="{DC0D33C1-F8FD-3646-87E4-5E4E66F46FC6}" destId="{E3AA96A8-FEC3-9E45-852C-88568152ED27}" srcOrd="1" destOrd="0" presId="urn:microsoft.com/office/officeart/2005/8/layout/hProcess7"/>
    <dgm:cxn modelId="{BF6A8A70-B192-0F4C-B075-82567912873B}" type="presParOf" srcId="{DC0D33C1-F8FD-3646-87E4-5E4E66F46FC6}" destId="{DEC995D3-7642-3D41-8967-E54F34D2C0BD}" srcOrd="2" destOrd="0" presId="urn:microsoft.com/office/officeart/2005/8/layout/hProcess7"/>
    <dgm:cxn modelId="{3608A86F-1768-8C47-BD64-82C0F87DE989}" type="presParOf" srcId="{041C76D7-FD78-9E40-A49B-7722763B5E19}" destId="{A66A963A-F5B1-B249-868C-7343DC232B07}" srcOrd="7" destOrd="0" presId="urn:microsoft.com/office/officeart/2005/8/layout/hProcess7"/>
    <dgm:cxn modelId="{1C3C7A17-1444-9F4E-A417-DD003E028824}" type="presParOf" srcId="{041C76D7-FD78-9E40-A49B-7722763B5E19}" destId="{227E8F11-1F99-3B47-A38F-6C671138193C}" srcOrd="8" destOrd="0" presId="urn:microsoft.com/office/officeart/2005/8/layout/hProcess7"/>
    <dgm:cxn modelId="{F41EAEE1-2C38-EA41-A1C5-3E30A22E852F}" type="presParOf" srcId="{227E8F11-1F99-3B47-A38F-6C671138193C}" destId="{9B5CAE1E-A6D5-C64B-B124-9BF6518BAE20}" srcOrd="0" destOrd="0" presId="urn:microsoft.com/office/officeart/2005/8/layout/hProcess7"/>
    <dgm:cxn modelId="{BF1A380A-5BEB-D141-9770-CA96D00C66DA}" type="presParOf" srcId="{227E8F11-1F99-3B47-A38F-6C671138193C}" destId="{88A30C54-5EFD-EF42-9FAA-86CCF52C6E42}" srcOrd="1" destOrd="0" presId="urn:microsoft.com/office/officeart/2005/8/layout/hProcess7"/>
    <dgm:cxn modelId="{17742882-CD3D-C047-BFF9-7F78C510F1BB}" type="presParOf" srcId="{227E8F11-1F99-3B47-A38F-6C671138193C}" destId="{BEB0CE58-F4A2-CC45-953E-14F2CB020A44}" srcOrd="2" destOrd="0" presId="urn:microsoft.com/office/officeart/2005/8/layout/hProcess7"/>
    <dgm:cxn modelId="{92D6FC0B-2AF6-4841-A667-2D9E24B0572D}" type="presParOf" srcId="{041C76D7-FD78-9E40-A49B-7722763B5E19}" destId="{13207CF4-FA94-944D-B0CF-886EC6E79E29}" srcOrd="9" destOrd="0" presId="urn:microsoft.com/office/officeart/2005/8/layout/hProcess7"/>
    <dgm:cxn modelId="{79A0468F-F189-5C46-BDFE-A30634ED5878}" type="presParOf" srcId="{041C76D7-FD78-9E40-A49B-7722763B5E19}" destId="{6B291F52-F0BE-764A-81FF-E106FCAE75F4}" srcOrd="10" destOrd="0" presId="urn:microsoft.com/office/officeart/2005/8/layout/hProcess7"/>
    <dgm:cxn modelId="{7C8E0EBD-D524-294E-A4CB-CFF72BB5FE0A}" type="presParOf" srcId="{6B291F52-F0BE-764A-81FF-E106FCAE75F4}" destId="{ED85CC79-2A72-E24B-9171-DD992764AEE4}" srcOrd="0" destOrd="0" presId="urn:microsoft.com/office/officeart/2005/8/layout/hProcess7"/>
    <dgm:cxn modelId="{2B9DC5C8-0840-B846-8BC3-6D65B2DDE5BE}" type="presParOf" srcId="{6B291F52-F0BE-764A-81FF-E106FCAE75F4}" destId="{BBAD10C1-64DD-AE4A-AC5A-DF3A075078B2}" srcOrd="1" destOrd="0" presId="urn:microsoft.com/office/officeart/2005/8/layout/hProcess7"/>
    <dgm:cxn modelId="{2D22791B-60AE-E348-BD9E-A16DC2C7266A}" type="presParOf" srcId="{6B291F52-F0BE-764A-81FF-E106FCAE75F4}" destId="{68B46CC7-8761-1F44-99F7-A35C5627B58E}" srcOrd="2" destOrd="0" presId="urn:microsoft.com/office/officeart/2005/8/layout/hProcess7"/>
    <dgm:cxn modelId="{DF27E506-C060-8B4E-8CAC-BCD10E7C5EC8}" type="presParOf" srcId="{041C76D7-FD78-9E40-A49B-7722763B5E19}" destId="{4E51D5FE-7D14-484D-9875-04651334B57F}" srcOrd="11" destOrd="0" presId="urn:microsoft.com/office/officeart/2005/8/layout/hProcess7"/>
    <dgm:cxn modelId="{F737C5E0-7AFC-9A4A-9420-6FD4DE8FBB8D}" type="presParOf" srcId="{041C76D7-FD78-9E40-A49B-7722763B5E19}" destId="{E819C68C-4EF3-5A4D-A25F-600EF75A7533}" srcOrd="12" destOrd="0" presId="urn:microsoft.com/office/officeart/2005/8/layout/hProcess7"/>
    <dgm:cxn modelId="{D3091041-EE26-B64A-8901-C86119422A02}" type="presParOf" srcId="{E819C68C-4EF3-5A4D-A25F-600EF75A7533}" destId="{6B46C51D-5AB5-7B44-85DA-E6B4855F7E33}" srcOrd="0" destOrd="0" presId="urn:microsoft.com/office/officeart/2005/8/layout/hProcess7"/>
    <dgm:cxn modelId="{18BB7453-FEBF-0E4E-94B1-6AABA23C32BA}" type="presParOf" srcId="{E819C68C-4EF3-5A4D-A25F-600EF75A7533}" destId="{A8161A07-3390-C74B-BE65-3DB3CDC5211B}" srcOrd="1" destOrd="0" presId="urn:microsoft.com/office/officeart/2005/8/layout/hProcess7"/>
    <dgm:cxn modelId="{536481B8-A7A7-6649-8D2D-4A15523F651D}" type="presParOf" srcId="{E819C68C-4EF3-5A4D-A25F-600EF75A7533}" destId="{4C71F8C2-F715-0D4E-ABE7-2523DC9828A9}" srcOrd="2" destOrd="0" presId="urn:microsoft.com/office/officeart/2005/8/layout/hProcess7"/>
    <dgm:cxn modelId="{C25D22DD-D696-B641-AA0B-3DF93968EBA2}" type="presParOf" srcId="{041C76D7-FD78-9E40-A49B-7722763B5E19}" destId="{B5F4D619-C35D-E845-A3F5-1DA5ED5CB38E}" srcOrd="13" destOrd="0" presId="urn:microsoft.com/office/officeart/2005/8/layout/hProcess7"/>
    <dgm:cxn modelId="{55478A58-B22F-584D-89D4-1EDAE792FA36}" type="presParOf" srcId="{041C76D7-FD78-9E40-A49B-7722763B5E19}" destId="{05CD4F84-DAC1-3240-BBB9-E67C0A908187}" srcOrd="14" destOrd="0" presId="urn:microsoft.com/office/officeart/2005/8/layout/hProcess7"/>
    <dgm:cxn modelId="{112CAB43-3F7B-A54C-AA05-DD7B80BC7E57}" type="presParOf" srcId="{05CD4F84-DAC1-3240-BBB9-E67C0A908187}" destId="{36AD993C-E96B-F249-ACA8-47394F0E0EB9}" srcOrd="0" destOrd="0" presId="urn:microsoft.com/office/officeart/2005/8/layout/hProcess7"/>
    <dgm:cxn modelId="{B56A7231-C124-944B-971B-FB63D9EBE1A9}" type="presParOf" srcId="{05CD4F84-DAC1-3240-BBB9-E67C0A908187}" destId="{96F107C5-82A3-7841-BEC2-79BCFBDCB0E3}" srcOrd="1" destOrd="0" presId="urn:microsoft.com/office/officeart/2005/8/layout/hProcess7"/>
    <dgm:cxn modelId="{5C67896B-AF2D-9445-9B1A-A510171F470F}" type="presParOf" srcId="{05CD4F84-DAC1-3240-BBB9-E67C0A908187}" destId="{74F0387E-5620-874A-9AA5-5F64E8F8503E}" srcOrd="2" destOrd="0" presId="urn:microsoft.com/office/officeart/2005/8/layout/hProcess7"/>
    <dgm:cxn modelId="{D2699365-7CBC-994D-BBE1-B3372895C49C}" type="presParOf" srcId="{041C76D7-FD78-9E40-A49B-7722763B5E19}" destId="{2FEA5FA5-BBE7-9744-8BCE-4063030E7960}" srcOrd="15" destOrd="0" presId="urn:microsoft.com/office/officeart/2005/8/layout/hProcess7"/>
    <dgm:cxn modelId="{D1812ED6-49CE-0F46-BED4-CEBEF3C03AD2}" type="presParOf" srcId="{041C76D7-FD78-9E40-A49B-7722763B5E19}" destId="{517F9BE3-04EB-CF49-B829-F2A8A11A9220}" srcOrd="16" destOrd="0" presId="urn:microsoft.com/office/officeart/2005/8/layout/hProcess7"/>
    <dgm:cxn modelId="{86808D61-A5FE-A344-B578-3C23ADCCD126}" type="presParOf" srcId="{517F9BE3-04EB-CF49-B829-F2A8A11A9220}" destId="{83B9456B-0520-B84E-B241-E506CCAA4B1C}" srcOrd="0" destOrd="0" presId="urn:microsoft.com/office/officeart/2005/8/layout/hProcess7"/>
    <dgm:cxn modelId="{F5A01F94-94D9-A445-8EEF-E3A9198C92FD}" type="presParOf" srcId="{517F9BE3-04EB-CF49-B829-F2A8A11A9220}" destId="{1323D6E3-919B-1449-A4E8-2D575025C251}" srcOrd="1" destOrd="0" presId="urn:microsoft.com/office/officeart/2005/8/layout/hProcess7"/>
    <dgm:cxn modelId="{FB610CE5-2B90-4B4A-AE10-507DA6E4CB4B}" type="presParOf" srcId="{517F9BE3-04EB-CF49-B829-F2A8A11A9220}" destId="{D69E682C-8110-284C-A191-E5432C623B14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71B159-2987-4C46-A28F-EE63AE112875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A710216A-1D93-D844-811F-54AD183C294D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/>
            <a:t>2026/27</a:t>
          </a:r>
        </a:p>
      </dgm:t>
    </dgm:pt>
    <dgm:pt modelId="{6BE3A049-D594-8F42-BEA8-4C86828A8AEA}" type="parTrans" cxnId="{79D25E99-B5EB-944D-8C26-D7D8860772C1}">
      <dgm:prSet/>
      <dgm:spPr/>
      <dgm:t>
        <a:bodyPr/>
        <a:lstStyle/>
        <a:p>
          <a:endParaRPr lang="en-GB"/>
        </a:p>
      </dgm:t>
    </dgm:pt>
    <dgm:pt modelId="{4669FCCA-FD47-8341-8973-96C2ADD4DE2A}" type="sibTrans" cxnId="{79D25E99-B5EB-944D-8C26-D7D8860772C1}">
      <dgm:prSet/>
      <dgm:spPr/>
      <dgm:t>
        <a:bodyPr/>
        <a:lstStyle/>
        <a:p>
          <a:endParaRPr lang="en-GB"/>
        </a:p>
      </dgm:t>
    </dgm:pt>
    <dgm:pt modelId="{DD8A94FB-6767-5140-980D-75104201FF64}">
      <dgm:prSet phldrT="[Text]"/>
      <dgm:spPr>
        <a:solidFill>
          <a:schemeClr val="tx2">
            <a:lumMod val="25000"/>
            <a:lumOff val="75000"/>
          </a:schemeClr>
        </a:solidFill>
      </dgm:spPr>
      <dgm:t>
        <a:bodyPr/>
        <a:lstStyle/>
        <a:p>
          <a:r>
            <a:rPr lang="en-GB" dirty="0"/>
            <a:t>2027 …</a:t>
          </a:r>
        </a:p>
      </dgm:t>
    </dgm:pt>
    <dgm:pt modelId="{0E641AD0-3397-D348-ADD3-726564900D75}" type="parTrans" cxnId="{165EA80C-8DA0-584E-BDCE-D8BF76423FAF}">
      <dgm:prSet/>
      <dgm:spPr/>
      <dgm:t>
        <a:bodyPr/>
        <a:lstStyle/>
        <a:p>
          <a:endParaRPr lang="en-GB"/>
        </a:p>
      </dgm:t>
    </dgm:pt>
    <dgm:pt modelId="{94C78732-3632-504F-BE1C-BE895D3C5F18}" type="sibTrans" cxnId="{165EA80C-8DA0-584E-BDCE-D8BF76423FAF}">
      <dgm:prSet/>
      <dgm:spPr/>
      <dgm:t>
        <a:bodyPr/>
        <a:lstStyle/>
        <a:p>
          <a:endParaRPr lang="en-GB"/>
        </a:p>
      </dgm:t>
    </dgm:pt>
    <dgm:pt modelId="{63724DC2-8D1B-EF4A-9781-BB38E0B8EECA}">
      <dgm:prSet phldrT="[Text]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/>
            <a:t>2030 …</a:t>
          </a:r>
        </a:p>
      </dgm:t>
    </dgm:pt>
    <dgm:pt modelId="{F32CA6F2-DD0F-7446-A3F4-3631FE97E30C}" type="parTrans" cxnId="{7480E511-3C34-0B47-8369-F077BDF64AA5}">
      <dgm:prSet/>
      <dgm:spPr/>
      <dgm:t>
        <a:bodyPr/>
        <a:lstStyle/>
        <a:p>
          <a:endParaRPr lang="en-GB"/>
        </a:p>
      </dgm:t>
    </dgm:pt>
    <dgm:pt modelId="{808E34B1-CE05-D04F-9BB2-28C98D4B6AF4}" type="sibTrans" cxnId="{7480E511-3C34-0B47-8369-F077BDF64AA5}">
      <dgm:prSet/>
      <dgm:spPr/>
      <dgm:t>
        <a:bodyPr/>
        <a:lstStyle/>
        <a:p>
          <a:endParaRPr lang="en-GB"/>
        </a:p>
      </dgm:t>
    </dgm:pt>
    <dgm:pt modelId="{76F63BDC-2861-8541-AE3F-44CE46CE9CE9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GB"/>
            <a:t>2035 …</a:t>
          </a:r>
        </a:p>
      </dgm:t>
    </dgm:pt>
    <dgm:pt modelId="{06CBF438-2490-7747-9647-F7151FAF55E5}" type="parTrans" cxnId="{8489526F-CBEF-FC4B-AA4E-5DB9188CC438}">
      <dgm:prSet/>
      <dgm:spPr/>
      <dgm:t>
        <a:bodyPr/>
        <a:lstStyle/>
        <a:p>
          <a:endParaRPr lang="en-GB"/>
        </a:p>
      </dgm:t>
    </dgm:pt>
    <dgm:pt modelId="{06152E08-AED6-7745-BA39-E0A9FE8F33D4}" type="sibTrans" cxnId="{8489526F-CBEF-FC4B-AA4E-5DB9188CC438}">
      <dgm:prSet/>
      <dgm:spPr/>
      <dgm:t>
        <a:bodyPr/>
        <a:lstStyle/>
        <a:p>
          <a:endParaRPr lang="en-GB"/>
        </a:p>
      </dgm:t>
    </dgm:pt>
    <dgm:pt modelId="{39344910-7285-574F-BDEC-8A158F66E38E}">
      <dgm:prSet phldrT="[Text]"/>
      <dgm:spPr>
        <a:solidFill>
          <a:schemeClr val="accent1"/>
        </a:solidFill>
      </dgm:spPr>
      <dgm:t>
        <a:bodyPr/>
        <a:lstStyle/>
        <a:p>
          <a:r>
            <a:rPr lang="en-GB"/>
            <a:t>2040 ..</a:t>
          </a:r>
        </a:p>
      </dgm:t>
    </dgm:pt>
    <dgm:pt modelId="{8899B72E-4868-FC47-B721-3F21E9D64EED}" type="parTrans" cxnId="{2CEFEA11-DB5D-684B-B737-311C8023FC24}">
      <dgm:prSet/>
      <dgm:spPr/>
      <dgm:t>
        <a:bodyPr/>
        <a:lstStyle/>
        <a:p>
          <a:endParaRPr lang="en-GB"/>
        </a:p>
      </dgm:t>
    </dgm:pt>
    <dgm:pt modelId="{21EF8558-22DD-0D4B-B34F-BE7F0855DE2D}" type="sibTrans" cxnId="{2CEFEA11-DB5D-684B-B737-311C8023FC24}">
      <dgm:prSet/>
      <dgm:spPr/>
      <dgm:t>
        <a:bodyPr/>
        <a:lstStyle/>
        <a:p>
          <a:endParaRPr lang="en-GB"/>
        </a:p>
      </dgm:t>
    </dgm:pt>
    <dgm:pt modelId="{B43074E2-0267-F64C-91DB-E821E3AAB77D}" type="pres">
      <dgm:prSet presAssocID="{9B71B159-2987-4C46-A28F-EE63AE112875}" presName="Name0" presStyleCnt="0">
        <dgm:presLayoutVars>
          <dgm:dir/>
          <dgm:animLvl val="lvl"/>
          <dgm:resizeHandles val="exact"/>
        </dgm:presLayoutVars>
      </dgm:prSet>
      <dgm:spPr/>
    </dgm:pt>
    <dgm:pt modelId="{8CD956AC-ADD2-7447-9E86-217CFF769483}" type="pres">
      <dgm:prSet presAssocID="{A710216A-1D93-D844-811F-54AD183C294D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01538B80-8017-BF46-A671-B89AB4AB60DA}" type="pres">
      <dgm:prSet presAssocID="{4669FCCA-FD47-8341-8973-96C2ADD4DE2A}" presName="parTxOnlySpace" presStyleCnt="0"/>
      <dgm:spPr/>
    </dgm:pt>
    <dgm:pt modelId="{54554963-B95D-754E-A730-EC04E74ACEA2}" type="pres">
      <dgm:prSet presAssocID="{DD8A94FB-6767-5140-980D-75104201FF64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484A2D7-98D0-464A-8D0B-5EB85A2394B8}" type="pres">
      <dgm:prSet presAssocID="{94C78732-3632-504F-BE1C-BE895D3C5F18}" presName="parTxOnlySpace" presStyleCnt="0"/>
      <dgm:spPr/>
    </dgm:pt>
    <dgm:pt modelId="{EAABD56E-FD5E-BD42-9336-BF8C0E1DEADD}" type="pres">
      <dgm:prSet presAssocID="{63724DC2-8D1B-EF4A-9781-BB38E0B8EECA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6659CDE-9538-6E4A-BB3C-5F99412E3EA8}" type="pres">
      <dgm:prSet presAssocID="{808E34B1-CE05-D04F-9BB2-28C98D4B6AF4}" presName="parTxOnlySpace" presStyleCnt="0"/>
      <dgm:spPr/>
    </dgm:pt>
    <dgm:pt modelId="{43395D62-CAC1-2C4E-8D2D-7C98551EACE6}" type="pres">
      <dgm:prSet presAssocID="{76F63BDC-2861-8541-AE3F-44CE46CE9CE9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05AE577E-9179-0641-A9BC-B71FA407AB98}" type="pres">
      <dgm:prSet presAssocID="{06152E08-AED6-7745-BA39-E0A9FE8F33D4}" presName="parTxOnlySpace" presStyleCnt="0"/>
      <dgm:spPr/>
    </dgm:pt>
    <dgm:pt modelId="{E6B50ACF-6CC6-E94E-87AF-3FF978F032B7}" type="pres">
      <dgm:prSet presAssocID="{39344910-7285-574F-BDEC-8A158F66E38E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65EA80C-8DA0-584E-BDCE-D8BF76423FAF}" srcId="{9B71B159-2987-4C46-A28F-EE63AE112875}" destId="{DD8A94FB-6767-5140-980D-75104201FF64}" srcOrd="1" destOrd="0" parTransId="{0E641AD0-3397-D348-ADD3-726564900D75}" sibTransId="{94C78732-3632-504F-BE1C-BE895D3C5F18}"/>
    <dgm:cxn modelId="{A3D3CA10-B225-5244-8267-F6ACFB22C520}" type="presOf" srcId="{39344910-7285-574F-BDEC-8A158F66E38E}" destId="{E6B50ACF-6CC6-E94E-87AF-3FF978F032B7}" srcOrd="0" destOrd="0" presId="urn:microsoft.com/office/officeart/2005/8/layout/chevron1"/>
    <dgm:cxn modelId="{7480E511-3C34-0B47-8369-F077BDF64AA5}" srcId="{9B71B159-2987-4C46-A28F-EE63AE112875}" destId="{63724DC2-8D1B-EF4A-9781-BB38E0B8EECA}" srcOrd="2" destOrd="0" parTransId="{F32CA6F2-DD0F-7446-A3F4-3631FE97E30C}" sibTransId="{808E34B1-CE05-D04F-9BB2-28C98D4B6AF4}"/>
    <dgm:cxn modelId="{2CEFEA11-DB5D-684B-B737-311C8023FC24}" srcId="{9B71B159-2987-4C46-A28F-EE63AE112875}" destId="{39344910-7285-574F-BDEC-8A158F66E38E}" srcOrd="4" destOrd="0" parTransId="{8899B72E-4868-FC47-B721-3F21E9D64EED}" sibTransId="{21EF8558-22DD-0D4B-B34F-BE7F0855DE2D}"/>
    <dgm:cxn modelId="{9C0C1F3A-F270-1645-BD1C-43F6F6DB1C42}" type="presOf" srcId="{DD8A94FB-6767-5140-980D-75104201FF64}" destId="{54554963-B95D-754E-A730-EC04E74ACEA2}" srcOrd="0" destOrd="0" presId="urn:microsoft.com/office/officeart/2005/8/layout/chevron1"/>
    <dgm:cxn modelId="{8489526F-CBEF-FC4B-AA4E-5DB9188CC438}" srcId="{9B71B159-2987-4C46-A28F-EE63AE112875}" destId="{76F63BDC-2861-8541-AE3F-44CE46CE9CE9}" srcOrd="3" destOrd="0" parTransId="{06CBF438-2490-7747-9647-F7151FAF55E5}" sibTransId="{06152E08-AED6-7745-BA39-E0A9FE8F33D4}"/>
    <dgm:cxn modelId="{73CE9672-F56B-A84B-8E64-1727EAD35F62}" type="presOf" srcId="{63724DC2-8D1B-EF4A-9781-BB38E0B8EECA}" destId="{EAABD56E-FD5E-BD42-9336-BF8C0E1DEADD}" srcOrd="0" destOrd="0" presId="urn:microsoft.com/office/officeart/2005/8/layout/chevron1"/>
    <dgm:cxn modelId="{511BE27F-59AB-0845-8291-4863AE095D7C}" type="presOf" srcId="{9B71B159-2987-4C46-A28F-EE63AE112875}" destId="{B43074E2-0267-F64C-91DB-E821E3AAB77D}" srcOrd="0" destOrd="0" presId="urn:microsoft.com/office/officeart/2005/8/layout/chevron1"/>
    <dgm:cxn modelId="{79D25E99-B5EB-944D-8C26-D7D8860772C1}" srcId="{9B71B159-2987-4C46-A28F-EE63AE112875}" destId="{A710216A-1D93-D844-811F-54AD183C294D}" srcOrd="0" destOrd="0" parTransId="{6BE3A049-D594-8F42-BEA8-4C86828A8AEA}" sibTransId="{4669FCCA-FD47-8341-8973-96C2ADD4DE2A}"/>
    <dgm:cxn modelId="{7A966AA9-C5E9-9F44-8C25-079B4EFDC5B2}" type="presOf" srcId="{A710216A-1D93-D844-811F-54AD183C294D}" destId="{8CD956AC-ADD2-7447-9E86-217CFF769483}" srcOrd="0" destOrd="0" presId="urn:microsoft.com/office/officeart/2005/8/layout/chevron1"/>
    <dgm:cxn modelId="{94B526E4-A04E-734D-8266-D97592FDABD2}" type="presOf" srcId="{76F63BDC-2861-8541-AE3F-44CE46CE9CE9}" destId="{43395D62-CAC1-2C4E-8D2D-7C98551EACE6}" srcOrd="0" destOrd="0" presId="urn:microsoft.com/office/officeart/2005/8/layout/chevron1"/>
    <dgm:cxn modelId="{972CBA38-6050-2941-B605-A0037744D195}" type="presParOf" srcId="{B43074E2-0267-F64C-91DB-E821E3AAB77D}" destId="{8CD956AC-ADD2-7447-9E86-217CFF769483}" srcOrd="0" destOrd="0" presId="urn:microsoft.com/office/officeart/2005/8/layout/chevron1"/>
    <dgm:cxn modelId="{23A71DC9-FB8B-0743-B440-AFF0C3229AFF}" type="presParOf" srcId="{B43074E2-0267-F64C-91DB-E821E3AAB77D}" destId="{01538B80-8017-BF46-A671-B89AB4AB60DA}" srcOrd="1" destOrd="0" presId="urn:microsoft.com/office/officeart/2005/8/layout/chevron1"/>
    <dgm:cxn modelId="{1C267C9B-4460-7048-9A79-982B9524D884}" type="presParOf" srcId="{B43074E2-0267-F64C-91DB-E821E3AAB77D}" destId="{54554963-B95D-754E-A730-EC04E74ACEA2}" srcOrd="2" destOrd="0" presId="urn:microsoft.com/office/officeart/2005/8/layout/chevron1"/>
    <dgm:cxn modelId="{06055BCE-8D39-8246-A717-F325C3987DFF}" type="presParOf" srcId="{B43074E2-0267-F64C-91DB-E821E3AAB77D}" destId="{2484A2D7-98D0-464A-8D0B-5EB85A2394B8}" srcOrd="3" destOrd="0" presId="urn:microsoft.com/office/officeart/2005/8/layout/chevron1"/>
    <dgm:cxn modelId="{3C1790AF-230B-AD4C-8EBA-E0C394FD7994}" type="presParOf" srcId="{B43074E2-0267-F64C-91DB-E821E3AAB77D}" destId="{EAABD56E-FD5E-BD42-9336-BF8C0E1DEADD}" srcOrd="4" destOrd="0" presId="urn:microsoft.com/office/officeart/2005/8/layout/chevron1"/>
    <dgm:cxn modelId="{5143D2CE-2675-EA4F-ABF1-716774AA922A}" type="presParOf" srcId="{B43074E2-0267-F64C-91DB-E821E3AAB77D}" destId="{46659CDE-9538-6E4A-BB3C-5F99412E3EA8}" srcOrd="5" destOrd="0" presId="urn:microsoft.com/office/officeart/2005/8/layout/chevron1"/>
    <dgm:cxn modelId="{3BB6E93F-B9F3-0E46-B882-6C9D03278B79}" type="presParOf" srcId="{B43074E2-0267-F64C-91DB-E821E3AAB77D}" destId="{43395D62-CAC1-2C4E-8D2D-7C98551EACE6}" srcOrd="6" destOrd="0" presId="urn:microsoft.com/office/officeart/2005/8/layout/chevron1"/>
    <dgm:cxn modelId="{302D2D25-571D-BD48-A63A-F5F38A291EE5}" type="presParOf" srcId="{B43074E2-0267-F64C-91DB-E821E3AAB77D}" destId="{05AE577E-9179-0641-A9BC-B71FA407AB98}" srcOrd="7" destOrd="0" presId="urn:microsoft.com/office/officeart/2005/8/layout/chevron1"/>
    <dgm:cxn modelId="{2FBB7423-B3CD-3E41-A2BF-0041403DCFB4}" type="presParOf" srcId="{B43074E2-0267-F64C-91DB-E821E3AAB77D}" destId="{E6B50ACF-6CC6-E94E-87AF-3FF978F032B7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C7AC8-646E-4D49-A250-3F3E314CC795}">
      <dsp:nvSpPr>
        <dsp:cNvPr id="0" name=""/>
        <dsp:cNvSpPr/>
      </dsp:nvSpPr>
      <dsp:spPr>
        <a:xfrm>
          <a:off x="6280" y="1804874"/>
          <a:ext cx="2192527" cy="2631032"/>
        </a:xfrm>
        <a:prstGeom prst="roundRect">
          <a:avLst>
            <a:gd name="adj" fmla="val 5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Preparation</a:t>
          </a:r>
        </a:p>
      </dsp:txBody>
      <dsp:txXfrm rot="16200000">
        <a:off x="-853190" y="2664344"/>
        <a:ext cx="2157446" cy="438505"/>
      </dsp:txXfrm>
    </dsp:sp>
    <dsp:sp modelId="{AD4B772A-CF50-A242-9071-DE3CF32E6524}">
      <dsp:nvSpPr>
        <dsp:cNvPr id="0" name=""/>
        <dsp:cNvSpPr/>
      </dsp:nvSpPr>
      <dsp:spPr>
        <a:xfrm>
          <a:off x="444785" y="1804874"/>
          <a:ext cx="1633432" cy="26310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8006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Proposals:</a:t>
          </a:r>
        </a:p>
        <a:p>
          <a:pPr marL="180975" lvl="1" indent="-1365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GB" sz="1400" kern="1200"/>
            <a:t>EU: MCSA</a:t>
          </a:r>
        </a:p>
        <a:p>
          <a:pPr marL="180975" lvl="1" indent="-1365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GB" sz="1400" kern="1200"/>
            <a:t>UKRI: TBD</a:t>
          </a:r>
        </a:p>
        <a:p>
          <a:pPr marL="180975" lvl="1" indent="-1365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GB" sz="1400" kern="1200"/>
            <a:t>IS-8+ </a:t>
          </a:r>
          <a:r>
            <a:rPr lang="en-GB" sz="1050" kern="1200"/>
            <a:t>Bucket 2</a:t>
          </a:r>
          <a:endParaRPr lang="en-GB" sz="1400" kern="1200"/>
        </a:p>
        <a:p>
          <a:pPr marL="180975" lvl="1" indent="-136525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GB" sz="1400" kern="1200"/>
            <a:t>...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Business case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rgbClr val="FF0000"/>
              </a:solidFill>
            </a:rPr>
            <a:t>Radiobiology</a:t>
          </a:r>
        </a:p>
      </dsp:txBody>
      <dsp:txXfrm>
        <a:off x="444785" y="1804874"/>
        <a:ext cx="1633432" cy="2631032"/>
      </dsp:txXfrm>
    </dsp:sp>
    <dsp:sp modelId="{2C4BB174-37FF-034F-B802-D289BDDFECBF}">
      <dsp:nvSpPr>
        <dsp:cNvPr id="0" name=""/>
        <dsp:cNvSpPr/>
      </dsp:nvSpPr>
      <dsp:spPr>
        <a:xfrm>
          <a:off x="2275545" y="1804874"/>
          <a:ext cx="2192527" cy="2631032"/>
        </a:xfrm>
        <a:prstGeom prst="roundRect">
          <a:avLst>
            <a:gd name="adj" fmla="val 5000"/>
          </a:avLst>
        </a:prstGeom>
        <a:solidFill>
          <a:schemeClr val="tx2">
            <a:lumMod val="25000"/>
            <a:lumOff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Establish R&amp;D</a:t>
          </a:r>
        </a:p>
      </dsp:txBody>
      <dsp:txXfrm rot="16200000">
        <a:off x="1416074" y="2664344"/>
        <a:ext cx="2157446" cy="438505"/>
      </dsp:txXfrm>
    </dsp:sp>
    <dsp:sp modelId="{413673CF-4EEF-AC4A-8FFF-323C7F1D61AD}">
      <dsp:nvSpPr>
        <dsp:cNvPr id="0" name=""/>
        <dsp:cNvSpPr/>
      </dsp:nvSpPr>
      <dsp:spPr>
        <a:xfrm rot="5400000">
          <a:off x="2093254" y="3895056"/>
          <a:ext cx="386506" cy="3288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1A68F-B2EB-6D4B-B0E1-EDF2AB2EE8DC}">
      <dsp:nvSpPr>
        <dsp:cNvPr id="0" name=""/>
        <dsp:cNvSpPr/>
      </dsp:nvSpPr>
      <dsp:spPr>
        <a:xfrm>
          <a:off x="2714050" y="1804874"/>
          <a:ext cx="1633432" cy="26310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kern="1200"/>
            <a:t>R&amp;D: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rgbClr val="FF0000"/>
              </a:solidFill>
            </a:rPr>
            <a:t>Radiobiology</a:t>
          </a:r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100" kern="1200"/>
            <a:t> Science, </a:t>
          </a:r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100" kern="1200"/>
            <a:t> End station</a:t>
          </a:r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100" kern="1200"/>
            <a:t> Interpretation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/>
            <a:t>Laser/accel.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Industrial</a:t>
          </a:r>
          <a:br>
            <a:rPr lang="en-GB" sz="1900" kern="1200"/>
          </a:br>
          <a:r>
            <a:rPr lang="en-GB" sz="1900" kern="1200"/>
            <a:t>partnership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400" kern="1200"/>
        </a:p>
      </dsp:txBody>
      <dsp:txXfrm>
        <a:off x="2714050" y="1804874"/>
        <a:ext cx="1633432" cy="2631032"/>
      </dsp:txXfrm>
    </dsp:sp>
    <dsp:sp modelId="{9B5CAE1E-A6D5-C64B-B124-9BF6518BAE20}">
      <dsp:nvSpPr>
        <dsp:cNvPr id="0" name=""/>
        <dsp:cNvSpPr/>
      </dsp:nvSpPr>
      <dsp:spPr>
        <a:xfrm>
          <a:off x="4544810" y="1804874"/>
          <a:ext cx="2192527" cy="2631032"/>
        </a:xfrm>
        <a:prstGeom prst="roundRect">
          <a:avLst>
            <a:gd name="adj" fmla="val 5000"/>
          </a:avLst>
        </a:prstGeom>
        <a:solidFill>
          <a:schemeClr val="tx2">
            <a:lumMod val="50000"/>
            <a:lumOff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Stage 1</a:t>
          </a:r>
        </a:p>
      </dsp:txBody>
      <dsp:txXfrm rot="16200000">
        <a:off x="3685340" y="2664344"/>
        <a:ext cx="2157446" cy="438505"/>
      </dsp:txXfrm>
    </dsp:sp>
    <dsp:sp modelId="{E3AA96A8-FEC3-9E45-852C-88568152ED27}">
      <dsp:nvSpPr>
        <dsp:cNvPr id="0" name=""/>
        <dsp:cNvSpPr/>
      </dsp:nvSpPr>
      <dsp:spPr>
        <a:xfrm rot="5400000">
          <a:off x="4362520" y="3895056"/>
          <a:ext cx="386506" cy="3288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B0CE58-F4A2-CC45-953E-14F2CB020A44}">
      <dsp:nvSpPr>
        <dsp:cNvPr id="0" name=""/>
        <dsp:cNvSpPr/>
      </dsp:nvSpPr>
      <dsp:spPr>
        <a:xfrm>
          <a:off x="4983316" y="1804874"/>
          <a:ext cx="1633432" cy="26310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Project:</a:t>
          </a:r>
        </a:p>
        <a:p>
          <a:pPr marL="4445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400" kern="1200" dirty="0">
              <a:solidFill>
                <a:srgbClr val="FF0000"/>
              </a:solidFill>
            </a:rPr>
            <a:t>Radiobiology</a:t>
          </a:r>
        </a:p>
        <a:p>
          <a:pPr marL="4445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400" kern="1200" dirty="0"/>
            <a:t>Pre-construction R&amp;D</a:t>
          </a:r>
        </a:p>
        <a:p>
          <a:pPr marL="4445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400" kern="1200" dirty="0"/>
            <a:t>Staged build &amp; operation of laser-hybrid source serving low-energy </a:t>
          </a:r>
          <a:r>
            <a:rPr lang="en-GB" sz="1400" i="1" kern="1200" dirty="0"/>
            <a:t>in-vitro</a:t>
          </a:r>
          <a:r>
            <a:rPr lang="en-GB" sz="1400" i="0" kern="1200" dirty="0"/>
            <a:t> end station</a:t>
          </a:r>
          <a:endParaRPr lang="en-GB" sz="1400" kern="1200" dirty="0"/>
        </a:p>
      </dsp:txBody>
      <dsp:txXfrm>
        <a:off x="4983316" y="1804874"/>
        <a:ext cx="1633432" cy="2631032"/>
      </dsp:txXfrm>
    </dsp:sp>
    <dsp:sp modelId="{6B46C51D-5AB5-7B44-85DA-E6B4855F7E33}">
      <dsp:nvSpPr>
        <dsp:cNvPr id="0" name=""/>
        <dsp:cNvSpPr/>
      </dsp:nvSpPr>
      <dsp:spPr>
        <a:xfrm>
          <a:off x="6814076" y="1804874"/>
          <a:ext cx="2192527" cy="2631032"/>
        </a:xfrm>
        <a:prstGeom prst="roundRect">
          <a:avLst>
            <a:gd name="adj" fmla="val 5000"/>
          </a:avLst>
        </a:prstGeom>
        <a:solidFill>
          <a:schemeClr val="tx2">
            <a:lumMod val="75000"/>
            <a:lumOff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Stage 2</a:t>
          </a:r>
        </a:p>
      </dsp:txBody>
      <dsp:txXfrm rot="16200000">
        <a:off x="5954605" y="2664344"/>
        <a:ext cx="2157446" cy="438505"/>
      </dsp:txXfrm>
    </dsp:sp>
    <dsp:sp modelId="{BBAD10C1-64DD-AE4A-AC5A-DF3A075078B2}">
      <dsp:nvSpPr>
        <dsp:cNvPr id="0" name=""/>
        <dsp:cNvSpPr/>
      </dsp:nvSpPr>
      <dsp:spPr>
        <a:xfrm rot="5400000">
          <a:off x="6631785" y="3895056"/>
          <a:ext cx="386506" cy="3288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71F8C2-F715-0D4E-ABE7-2523DC9828A9}">
      <dsp:nvSpPr>
        <dsp:cNvPr id="0" name=""/>
        <dsp:cNvSpPr/>
      </dsp:nvSpPr>
      <dsp:spPr>
        <a:xfrm>
          <a:off x="7252581" y="1804874"/>
          <a:ext cx="1633432" cy="26310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Project: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Radiobiology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Risk-mitigation R&amp;D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Staged build &amp; operation of boosted beam serving high-energy </a:t>
          </a:r>
          <a:r>
            <a:rPr lang="en-GB" sz="1400" i="1" kern="1200" dirty="0"/>
            <a:t>in-vitro</a:t>
          </a:r>
          <a:r>
            <a:rPr lang="en-GB" sz="1400" i="0" kern="1200" dirty="0"/>
            <a:t> and </a:t>
          </a:r>
          <a:r>
            <a:rPr lang="en-GB" sz="1400" i="1" kern="1200" dirty="0"/>
            <a:t>in-vivo </a:t>
          </a:r>
          <a:r>
            <a:rPr lang="en-GB" sz="1400" i="0" kern="1200" dirty="0"/>
            <a:t>end stations</a:t>
          </a:r>
          <a:endParaRPr lang="en-GB" sz="1400" kern="1200" dirty="0"/>
        </a:p>
      </dsp:txBody>
      <dsp:txXfrm>
        <a:off x="7252581" y="1804874"/>
        <a:ext cx="1633432" cy="2631032"/>
      </dsp:txXfrm>
    </dsp:sp>
    <dsp:sp modelId="{83B9456B-0520-B84E-B241-E506CCAA4B1C}">
      <dsp:nvSpPr>
        <dsp:cNvPr id="0" name=""/>
        <dsp:cNvSpPr/>
      </dsp:nvSpPr>
      <dsp:spPr>
        <a:xfrm>
          <a:off x="9083341" y="1804874"/>
          <a:ext cx="2192527" cy="2631032"/>
        </a:xfrm>
        <a:prstGeom prst="roundRect">
          <a:avLst>
            <a:gd name="adj" fmla="val 5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Stage 3</a:t>
          </a:r>
        </a:p>
      </dsp:txBody>
      <dsp:txXfrm rot="16200000">
        <a:off x="8223871" y="2664344"/>
        <a:ext cx="2157446" cy="438505"/>
      </dsp:txXfrm>
    </dsp:sp>
    <dsp:sp modelId="{96F107C5-82A3-7841-BEC2-79BCFBDCB0E3}">
      <dsp:nvSpPr>
        <dsp:cNvPr id="0" name=""/>
        <dsp:cNvSpPr/>
      </dsp:nvSpPr>
      <dsp:spPr>
        <a:xfrm rot="5400000">
          <a:off x="8901051" y="3895056"/>
          <a:ext cx="386506" cy="3288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9E682C-8110-284C-A191-E5432C623B14}">
      <dsp:nvSpPr>
        <dsp:cNvPr id="0" name=""/>
        <dsp:cNvSpPr/>
      </dsp:nvSpPr>
      <dsp:spPr>
        <a:xfrm>
          <a:off x="9521847" y="1804874"/>
          <a:ext cx="1633432" cy="263103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Ambition:</a:t>
          </a:r>
        </a:p>
        <a:p>
          <a:pPr marL="134938" lvl="0" indent="-134938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400" kern="1200" dirty="0" err="1">
              <a:solidFill>
                <a:srgbClr val="FF0000"/>
              </a:solidFill>
            </a:rPr>
            <a:t>LhARA</a:t>
          </a:r>
          <a:r>
            <a:rPr lang="en-GB" sz="1400" kern="1200" dirty="0">
              <a:solidFill>
                <a:srgbClr val="FF0000"/>
              </a:solidFill>
            </a:rPr>
            <a:t> facility: radiobiology</a:t>
          </a:r>
        </a:p>
        <a:p>
          <a:pPr marL="134938" lvl="0" indent="-134938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endParaRPr lang="en-GB" sz="800" kern="1200" dirty="0"/>
        </a:p>
        <a:p>
          <a:pPr marL="134938" lvl="0" indent="-134938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400" kern="1200" dirty="0"/>
            <a:t>Co-creation of laser-hybrid system for the clinic</a:t>
          </a:r>
        </a:p>
        <a:p>
          <a:pPr marL="0"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 dirty="0"/>
        </a:p>
        <a:p>
          <a:pPr marL="0"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 dirty="0"/>
        </a:p>
      </dsp:txBody>
      <dsp:txXfrm>
        <a:off x="9521847" y="1804874"/>
        <a:ext cx="1633432" cy="2631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956AC-ADD2-7447-9E86-217CFF769483}">
      <dsp:nvSpPr>
        <dsp:cNvPr id="0" name=""/>
        <dsp:cNvSpPr/>
      </dsp:nvSpPr>
      <dsp:spPr>
        <a:xfrm>
          <a:off x="2877" y="0"/>
          <a:ext cx="2560835" cy="915916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2026/27</a:t>
          </a:r>
        </a:p>
      </dsp:txBody>
      <dsp:txXfrm>
        <a:off x="460835" y="0"/>
        <a:ext cx="1644919" cy="915916"/>
      </dsp:txXfrm>
    </dsp:sp>
    <dsp:sp modelId="{54554963-B95D-754E-A730-EC04E74ACEA2}">
      <dsp:nvSpPr>
        <dsp:cNvPr id="0" name=""/>
        <dsp:cNvSpPr/>
      </dsp:nvSpPr>
      <dsp:spPr>
        <a:xfrm>
          <a:off x="2307629" y="0"/>
          <a:ext cx="2560835" cy="915916"/>
        </a:xfrm>
        <a:prstGeom prst="chevron">
          <a:avLst/>
        </a:prstGeom>
        <a:solidFill>
          <a:schemeClr val="tx2">
            <a:lumMod val="25000"/>
            <a:lumOff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2027 …</a:t>
          </a:r>
        </a:p>
      </dsp:txBody>
      <dsp:txXfrm>
        <a:off x="2765587" y="0"/>
        <a:ext cx="1644919" cy="915916"/>
      </dsp:txXfrm>
    </dsp:sp>
    <dsp:sp modelId="{EAABD56E-FD5E-BD42-9336-BF8C0E1DEADD}">
      <dsp:nvSpPr>
        <dsp:cNvPr id="0" name=""/>
        <dsp:cNvSpPr/>
      </dsp:nvSpPr>
      <dsp:spPr>
        <a:xfrm>
          <a:off x="4612381" y="0"/>
          <a:ext cx="2560835" cy="915916"/>
        </a:xfrm>
        <a:prstGeom prst="chevron">
          <a:avLst/>
        </a:prstGeom>
        <a:solidFill>
          <a:schemeClr val="tx2">
            <a:lumMod val="50000"/>
            <a:lumOff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2030 …</a:t>
          </a:r>
        </a:p>
      </dsp:txBody>
      <dsp:txXfrm>
        <a:off x="5070339" y="0"/>
        <a:ext cx="1644919" cy="915916"/>
      </dsp:txXfrm>
    </dsp:sp>
    <dsp:sp modelId="{43395D62-CAC1-2C4E-8D2D-7C98551EACE6}">
      <dsp:nvSpPr>
        <dsp:cNvPr id="0" name=""/>
        <dsp:cNvSpPr/>
      </dsp:nvSpPr>
      <dsp:spPr>
        <a:xfrm>
          <a:off x="6917133" y="0"/>
          <a:ext cx="2560835" cy="915916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2035 …</a:t>
          </a:r>
        </a:p>
      </dsp:txBody>
      <dsp:txXfrm>
        <a:off x="7375091" y="0"/>
        <a:ext cx="1644919" cy="915916"/>
      </dsp:txXfrm>
    </dsp:sp>
    <dsp:sp modelId="{E6B50ACF-6CC6-E94E-87AF-3FF978F032B7}">
      <dsp:nvSpPr>
        <dsp:cNvPr id="0" name=""/>
        <dsp:cNvSpPr/>
      </dsp:nvSpPr>
      <dsp:spPr>
        <a:xfrm>
          <a:off x="9221885" y="0"/>
          <a:ext cx="2560835" cy="915916"/>
        </a:xfrm>
        <a:prstGeom prst="chevr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2040 ..</a:t>
          </a:r>
        </a:p>
      </dsp:txBody>
      <dsp:txXfrm>
        <a:off x="9679843" y="0"/>
        <a:ext cx="1644919" cy="915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0D2A8-8F95-47C2-ABE1-A779F5A43C98}" type="datetimeFigureOut">
              <a:rPr lang="en-US" smtClean="0"/>
              <a:t>7/23/26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663E2-27CE-4C79-91D3-7F5C4262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5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64332-DFBC-D546-9D62-8B5A6BCB01D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68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">
            <a:extLst>
              <a:ext uri="{FF2B5EF4-FFF2-40B4-BE49-F238E27FC236}">
                <a16:creationId xmlns:a16="http://schemas.microsoft.com/office/drawing/2014/main" id="{0C35C447-372A-2538-9C02-9DA22221296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35062" y="72052"/>
            <a:ext cx="3263255" cy="359892"/>
            <a:chOff x="0" y="3473"/>
            <a:chExt cx="15360" cy="1694"/>
          </a:xfrm>
          <a:solidFill>
            <a:schemeClr val="accent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CFF1AFD2-F993-B30A-2282-C04F1F65A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F13F474-91EA-0185-733B-62682BD9F6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7072C05-B626-BAF9-5316-96EAB02420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AC6EA6C6-1057-DAC8-2609-B6EB51B723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4E258757-AB3A-DE10-FDFE-35B9588E9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4360D36-2B50-3114-9CB9-4BEE96BCCE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1B032D16-0F2B-1DEC-D92A-ACAF24C07B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13923343-4541-4792-ADC5-E6333E98D3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802863CF-25C1-DECF-F640-C736ECDB95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623E9086-C2CE-8088-D447-C48454307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80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C53F61BD-18EB-B863-761D-89639D880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271" y="5789336"/>
            <a:ext cx="5579198" cy="740845"/>
          </a:xfrm>
        </p:spPr>
        <p:txBody>
          <a:bodyPr anchor="b"/>
          <a:lstStyle>
            <a:lvl1pPr>
              <a:defRPr sz="2200"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 sz="2200">
                <a:solidFill>
                  <a:schemeClr val="accent1"/>
                </a:solidFill>
              </a:defRPr>
            </a:lvl2pPr>
            <a:lvl3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 sz="220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 dirty="0"/>
              <a:t>K. Long</a:t>
            </a:r>
          </a:p>
          <a:p>
            <a:pPr lvl="0"/>
            <a:fld id="{9DCC74C0-6BEE-FF4F-AD0C-03B911E77FAB}" type="datetime4">
              <a:rPr lang="en-GB" smtClean="0"/>
              <a:t>16 December 2025</a:t>
            </a:fld>
            <a:endParaRPr lang="en-GB" dirty="0"/>
          </a:p>
        </p:txBody>
      </p:sp>
      <p:pic>
        <p:nvPicPr>
          <p:cNvPr id="2" name="Picture 2" descr="STFC logo">
            <a:extLst>
              <a:ext uri="{FF2B5EF4-FFF2-40B4-BE49-F238E27FC236}">
                <a16:creationId xmlns:a16="http://schemas.microsoft.com/office/drawing/2014/main" id="{60CAF404-64A1-1DAA-E5DA-C4E750076D5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417" y="8865"/>
            <a:ext cx="1403583" cy="359893"/>
          </a:xfrm>
          <a:prstGeom prst="rect">
            <a:avLst/>
          </a:prstGeom>
          <a:solidFill>
            <a:srgbClr val="000080"/>
          </a:solidFill>
          <a:ln>
            <a:solidFill>
              <a:srgbClr val="000080"/>
            </a:solidFill>
          </a:ln>
        </p:spPr>
      </p:pic>
    </p:spTree>
    <p:extLst>
      <p:ext uri="{BB962C8B-B14F-4D97-AF65-F5344CB8AC3E}">
        <p14:creationId xmlns:p14="http://schemas.microsoft.com/office/powerpoint/2010/main" val="60668972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D02D4AE-58D3-41BB-8060-5ADF87B91618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24803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8FD75DBF-6AEB-4550-BEA6-FE6CE3862FB9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706673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8CB2C9E-B7BA-48F8-8C95-4A603CB4A0B6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98037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6CB10E69-4493-469E-9F6F-0F2C42DABB23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93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76876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35258" y="3429000"/>
            <a:ext cx="3600000" cy="2832100"/>
          </a:xfrm>
        </p:spPr>
        <p:txBody>
          <a:bodyPr/>
          <a:lstStyle>
            <a:lvl1pPr rtl="0">
              <a:defRPr sz="1800"/>
            </a:lvl1pPr>
            <a:lvl2pPr rtl="0">
              <a:defRPr sz="1800"/>
            </a:lvl2pPr>
            <a:lvl3pPr rtl="0">
              <a:defRPr sz="1800"/>
            </a:lvl3pPr>
            <a:lvl4pPr rtl="0">
              <a:defRPr sz="1800"/>
            </a:lvl4pPr>
            <a:lvl5pPr rtl="0"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7AD979-9E36-27D3-D861-472A37C9BD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8490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BA925AEF-9705-43FC-B311-1B9A5C8724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6876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1EBAC93-1C14-C84A-FF75-AC90D6C8A8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35261" y="1394619"/>
            <a:ext cx="3600000" cy="183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6EB687B-5D2E-6018-5C19-6211E4ADBA8B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23154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9A67A56-2FF9-491E-814D-0A900175F8E1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34480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24982C8-03A6-4D1C-870A-BE728679E492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7539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819"/>
            <a:ext cx="9984000" cy="5933281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3DF533C-450F-4C7A-8669-D1C1D442E9DA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019243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F41CF-A3E3-C272-C94C-947AC89C8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92" y="327025"/>
            <a:ext cx="9984000" cy="5934075"/>
          </a:xfr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80FA7-D3DB-DCE0-62D3-E92CDF5E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B67106-7FE2-4B8D-9827-B242124A96D0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FF8CC-E316-E641-C9CE-DF3DAA8A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F5865-014C-FA86-09B0-6C05A0B6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A8D6E0-472D-9B14-F3A6-BC2F23E87040}"/>
              </a:ext>
            </a:extLst>
          </p:cNvPr>
          <p:cNvSpPr txBox="1"/>
          <p:nvPr userDrawn="1"/>
        </p:nvSpPr>
        <p:spPr>
          <a:xfrm>
            <a:off x="326232" y="6393702"/>
            <a:ext cx="1417500" cy="13727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/>
            <a:r>
              <a:rPr lang="en-US" sz="850" b="0" dirty="0">
                <a:solidFill>
                  <a:schemeClr val="bg1"/>
                </a:solidFill>
                <a:latin typeface="+mj-lt"/>
              </a:rPr>
              <a:t>Imperial College London</a:t>
            </a:r>
          </a:p>
        </p:txBody>
      </p:sp>
    </p:spTree>
    <p:extLst>
      <p:ext uri="{BB962C8B-B14F-4D97-AF65-F5344CB8AC3E}">
        <p14:creationId xmlns:p14="http://schemas.microsoft.com/office/powerpoint/2010/main" val="146774957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0D240A93-6E2C-479B-B487-61050B029E0E}" type="datetime1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696074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4AFBB15-756E-4C9B-BAD5-65B8245F1711}" type="datetime1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25788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66563" y="6719455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74669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AD4-68E5-D832-D55C-9ACFCD153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A99664A-9D95-4BFD-9EE2-ED03761B5D93}" type="datetime1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1EA1B-04BA-0493-81EB-3E7823E1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22947-0466-77E3-9884-7FFF54F0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A24D7B-41EB-9794-42AE-564F6680E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4EAC6AD-293C-6C12-F9F6-48F5FCB0E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750">
                <a:solidFill>
                  <a:schemeClr val="accent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680361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EE2EA-C029-0AE3-B18F-CB5D823CD4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16F8D3-3840-4002-A902-CA5665F1877D}" type="datetime1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4AA3B-FC1A-1DAF-C282-4ED6FC740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8A0A1-4076-F926-D730-16EF8BBD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3E70A2-A3C6-29D0-1DEB-4D8F9283B18B}"/>
              </a:ext>
            </a:extLst>
          </p:cNvPr>
          <p:cNvSpPr txBox="1"/>
          <p:nvPr userDrawn="1"/>
        </p:nvSpPr>
        <p:spPr>
          <a:xfrm>
            <a:off x="326232" y="6393702"/>
            <a:ext cx="1417500" cy="13727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/>
            <a:r>
              <a:rPr lang="en-US" sz="850" b="0" dirty="0">
                <a:solidFill>
                  <a:schemeClr val="bg1"/>
                </a:solidFill>
                <a:latin typeface="+mj-lt"/>
              </a:rPr>
              <a:t>Imperial College London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2710C7-980D-1529-A1C4-D0B914429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2417400"/>
            <a:ext cx="9144000" cy="1847942"/>
          </a:xfrm>
        </p:spPr>
        <p:txBody>
          <a:bodyPr anchor="b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1609BCD-EF9A-DF89-AAD2-167090C57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251" y="4383000"/>
            <a:ext cx="9144000" cy="1322348"/>
          </a:xfrm>
        </p:spPr>
        <p:txBody>
          <a:bodyPr/>
          <a:lstStyle>
            <a:lvl1pPr marL="0" indent="0" algn="l">
              <a:buNone/>
              <a:defRPr sz="4800">
                <a:solidFill>
                  <a:schemeClr val="bg1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399523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37846E35-447D-4F3F-B312-D5A5B297F989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939635899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10253B4-E62F-43A9-95E1-1281FC369A0C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206395976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E045C65B-45F4-494F-85C9-F650D9479B4E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2399BF-03C9-B24E-A780-BE7CD263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558367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D02234B-F0AA-AEA6-E636-52276BDE0E86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558367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D7AD65-3E40-A55B-332E-BB6300B58F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800" y="1394619"/>
            <a:ext cx="558367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0AF79-7BDC-6C86-6328-5E1E4E4A08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77332222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12BB683-185E-47F3-8B62-B7D69EB8BD5B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6536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946529D-9412-41C5-A6C2-C931A11B8D57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69060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Four Image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A66683B-1327-4EC5-BC3D-F1BC9929DF1D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2200" y="327819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820BEAE3-D117-6A35-4CA0-AD8A32FA8A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7588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380118A-A6AE-E8BE-5470-901DF79D51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200" y="3336100"/>
            <a:ext cx="3744000" cy="2925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226118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9C00F3C-9559-4D72-9EA0-55DADACB2573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0496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B51BB1C3-5A45-497F-BCC7-EC2CAE0BF41E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8468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74996" y="6708025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8463841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Nine Images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E5B9E16-EEE1-449A-9FC3-EC3A45AD75A9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800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920982-7B93-FD28-69A5-DDD95FFDB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7588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4F7D26A6-576F-735A-7429-EDF64293F6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3804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CAACF40-E2EE-B805-06BA-00FF4664A1A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3600000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0D226BA-B259-18A4-2510-39AFB57E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3600000" cy="37804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3BF8A661-BC32-12AC-2F2D-D852D8FEEC1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00200" y="327028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24D9351-99D0-9E5B-7115-9BACEF47F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75880" y="2331064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E1A1E6C-1250-255D-C128-8D998573C34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804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707F7AF8-8070-56D1-C887-AB07C4710C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400200" y="23310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CCCE168-E156-6A02-DEEC-8F9AC2E8B01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7588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5D5F28-4EFB-7DB6-B73E-ECA9F671D62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3804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BE80ECC-3276-2379-3DA7-E599F908B3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400200" y="4335100"/>
            <a:ext cx="2466000" cy="1926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35415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A905C08-4378-4C2A-80FC-85BE4CC22ED2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1339553058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4999A96-AD1A-4D71-9FB8-4FC24821C6DB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64018343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46D04DA1-1F50-4046-AB99-973BFEA76F20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6232" y="327819"/>
            <a:ext cx="558323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2146EC-D096-3118-B564-94943B4AAE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C8087009-76FB-8577-E442-4BA57C9BC4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90831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297450929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45F4D7C-325E-46DC-8928-255FD373C96D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78587760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66A20609-BB11-4BF4-8697-59822653EB4F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424084216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BD5-0640-F2F6-890F-9A43357F8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3C4F2A2-6868-407F-8098-72A30A0A7D4F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56E09A-8977-E57B-72B5-46534AF8C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944FC8-3717-4FAD-3024-9B9DB607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4E7D2B8-AE4F-2293-866D-13361A0A4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91761" y="327819"/>
            <a:ext cx="5574008" cy="59332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9D81BEA-7EB3-2BC8-30E0-0E8C91FA23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9D4F2-8CDC-D853-BB4E-3D1330CD34A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26593" y="328613"/>
            <a:ext cx="5583670" cy="5932487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an icon to add content</a:t>
            </a:r>
          </a:p>
        </p:txBody>
      </p:sp>
    </p:spTree>
    <p:extLst>
      <p:ext uri="{BB962C8B-B14F-4D97-AF65-F5344CB8AC3E}">
        <p14:creationId xmlns:p14="http://schemas.microsoft.com/office/powerpoint/2010/main" val="378277818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599DDFD2-A19B-4FDD-86ED-B185BF53816E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30675283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D18818C7-E49D-46B4-A26D-8654FF918181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115991555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956E3-49F4-0F54-ECD1-833CCCC183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88DF4B4E-1431-4713-BED5-A43C1F5596C4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7AF09-A289-B391-8698-2A6786771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D67CF9-6C56-BF00-C251-8AA14203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232" y="327819"/>
            <a:ext cx="11541025" cy="593328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94B053A-20C0-FAD5-8DBE-F33035C94A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2057" y="6393657"/>
            <a:ext cx="2743200" cy="137319"/>
          </a:xfrm>
        </p:spPr>
        <p:txBody>
          <a:bodyPr/>
          <a:lstStyle>
            <a:lvl1pPr>
              <a:defRPr sz="850">
                <a:solidFill>
                  <a:schemeClr val="accent1"/>
                </a:solidFill>
              </a:defRPr>
            </a:lvl1pPr>
            <a:lvl2pPr>
              <a:defRPr sz="850">
                <a:solidFill>
                  <a:schemeClr val="accent1"/>
                </a:solidFill>
              </a:defRPr>
            </a:lvl2pPr>
            <a:lvl3pPr>
              <a:defRPr sz="850">
                <a:solidFill>
                  <a:schemeClr val="accent1"/>
                </a:solidFill>
              </a:defRPr>
            </a:lvl3pPr>
            <a:lvl4pPr>
              <a:defRPr sz="850">
                <a:solidFill>
                  <a:schemeClr val="accent1"/>
                </a:solidFill>
              </a:defRPr>
            </a:lvl4pPr>
            <a:lvl5pPr>
              <a:defRPr sz="85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85968501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0AC38-BED1-9031-E2E0-CB195EDFD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26F26-EA3D-40AC-124C-008BE90D7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94619"/>
            <a:ext cx="11540763" cy="4866481"/>
          </a:xfrm>
        </p:spPr>
        <p:txBody>
          <a:bodyPr/>
          <a:lstStyle>
            <a:lvl2pPr>
              <a:buFont typeface="Arial" panose="020B0604020202020204" pitchFamily="34" charset="0"/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69BFE-A663-D9A7-8252-C8536946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66563" y="6720728"/>
            <a:ext cx="318491" cy="137272"/>
          </a:xfrm>
        </p:spPr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2B454FF-7060-E11B-6122-C9D16BC0604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5261070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54C307-7FD2-615A-261A-9396C9B3C6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3"/>
            <a:ext cx="12193489" cy="6857999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433404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14899905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65854826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8C9DEC1-150C-501B-2DF1-6E2CB499B6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9A89AD-BEB6-79FD-8F05-4DF88E68F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3ED1C0-423D-3BA1-7D76-5AD063DB49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4321CB6-88B2-41D3-45AD-465FCCF9F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8DF50ED-77B5-2CCB-445E-BE59A74640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E46F43E-7289-80AB-2776-B413EE27E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0C82D5C3-8445-8837-27CE-3B93EA4FA4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D962E7C-3E08-D166-19E4-74C4922787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F4041540-D57A-59CB-04E7-A52B58E1F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211696665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8F1E4B3C-5470-00F2-B8CB-BB4906CF439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D7A316D-6FA6-8EBE-A7B4-43071E70A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11C06CEA-028D-9197-2DEF-67878595AE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DEA93E8D-A827-0EF8-FC25-4EDF7B19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F359F29-A6DD-FD4C-F807-701DEA41EDF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2468BF6B-AEBB-4CAA-244D-9EBE80B9A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C60AC05-547F-FA65-604E-4ED4912EA9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7632E58E-1400-1E6E-BB60-7A9B794F41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D65D159-581D-F29B-BBD4-C1C5BACCEE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4250105972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3A87AD45-2D2F-D96C-947C-BAE35BFEBEE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11536292" cy="1272297"/>
            <a:chOff x="0" y="3473"/>
            <a:chExt cx="15360" cy="1694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1EDC35F-4F2D-B2A7-1ECD-0CF19D1AD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7F4776F-4E5E-13DF-F11A-A6808FFFC9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A993AE1-6A24-5C17-7FE2-A16589D9C4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A87F8EF-CDAD-15A2-A361-88921E1CAF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90186DB-2300-A8AA-8FAD-2C609649A6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31922286-E237-1114-3A54-E1731611D6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1B4DA78C-0EF6-B05D-F2D2-EFEDA343E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A00F92FE-6EB2-0D0E-BFC9-559AD1E7A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21612589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761819100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2408184500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790130"/>
            <a:ext cx="5606484" cy="740845"/>
          </a:xfrm>
        </p:spPr>
        <p:txBody>
          <a:bodyPr anchor="b"/>
          <a:lstStyle>
            <a:lvl1pPr>
              <a:defRPr b="1">
                <a:solidFill>
                  <a:schemeClr val="accent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9815FA8-AE01-67BC-5B0D-996D4CDAD1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  <a:solidFill>
            <a:schemeClr val="accent1"/>
          </a:solid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B1AA775-4CCE-276F-2BCF-CDB5A9211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D0FDD9D0-D471-8D20-94AE-C3BC73F88F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D6C2A08-9069-9582-5D59-A51210F8C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0C2D08-4FE4-C1FC-5226-E7A45B13D6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010D1AF-A77E-06AA-9B05-D1DD5EE830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8B53AE0-4719-5655-6BA0-0E7E9ECB8E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AD6D1E9-D44F-9A59-4CB4-033C25A77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F58ED361-0E2C-77F6-2830-FBB60D746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595170055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C1E3-6A7C-C21D-910D-C4B7DFFF5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51" y="3338719"/>
            <a:ext cx="9144000" cy="1828406"/>
          </a:xfrm>
        </p:spPr>
        <p:txBody>
          <a:bodyPr anchor="t"/>
          <a:lstStyle>
            <a:lvl1pPr algn="l">
              <a:defRPr sz="6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1B026B9-3E51-5733-811C-2FA3BC73B2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271" y="5878288"/>
            <a:ext cx="5606484" cy="652688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  <a:latin typeface="+mj-lt"/>
                <a:ea typeface="Inter Medium" panose="02000503000000020004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3pPr>
            <a:lvl4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4pPr>
            <a:lvl5pPr>
              <a:defRPr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9CC1682-CCAA-5EE1-585E-F7C4434F1C5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0271" y="327819"/>
            <a:ext cx="3972600" cy="438124"/>
            <a:chOff x="0" y="3473"/>
            <a:chExt cx="15360" cy="1694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70403FB-3386-A0FE-3E9D-A2925EF0E8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61" y="3473"/>
              <a:ext cx="1099" cy="1694"/>
            </a:xfrm>
            <a:custGeom>
              <a:avLst/>
              <a:gdLst>
                <a:gd name="T0" fmla="*/ 0 w 1099"/>
                <a:gd name="T1" fmla="*/ 0 h 1694"/>
                <a:gd name="T2" fmla="*/ 0 w 1099"/>
                <a:gd name="T3" fmla="*/ 1694 h 1694"/>
                <a:gd name="T4" fmla="*/ 1099 w 1099"/>
                <a:gd name="T5" fmla="*/ 1694 h 1694"/>
                <a:gd name="T6" fmla="*/ 1099 w 1099"/>
                <a:gd name="T7" fmla="*/ 1397 h 1694"/>
                <a:gd name="T8" fmla="*/ 319 w 1099"/>
                <a:gd name="T9" fmla="*/ 1397 h 1694"/>
                <a:gd name="T10" fmla="*/ 319 w 1099"/>
                <a:gd name="T11" fmla="*/ 0 h 1694"/>
                <a:gd name="T12" fmla="*/ 0 w 1099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9" h="1694">
                  <a:moveTo>
                    <a:pt x="0" y="0"/>
                  </a:moveTo>
                  <a:lnTo>
                    <a:pt x="0" y="1694"/>
                  </a:lnTo>
                  <a:lnTo>
                    <a:pt x="1099" y="1694"/>
                  </a:lnTo>
                  <a:lnTo>
                    <a:pt x="1099" y="1397"/>
                  </a:lnTo>
                  <a:lnTo>
                    <a:pt x="319" y="1397"/>
                  </a:lnTo>
                  <a:lnTo>
                    <a:pt x="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2CDC1DE-179E-04D4-B493-BF069DE85D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002" y="3473"/>
              <a:ext cx="1535" cy="1694"/>
            </a:xfrm>
            <a:custGeom>
              <a:avLst/>
              <a:gdLst>
                <a:gd name="T0" fmla="*/ 556 w 1535"/>
                <a:gd name="T1" fmla="*/ 0 h 1694"/>
                <a:gd name="T2" fmla="*/ 0 w 1535"/>
                <a:gd name="T3" fmla="*/ 1694 h 1694"/>
                <a:gd name="T4" fmla="*/ 337 w 1535"/>
                <a:gd name="T5" fmla="*/ 1694 h 1694"/>
                <a:gd name="T6" fmla="*/ 453 w 1535"/>
                <a:gd name="T7" fmla="*/ 1321 h 1694"/>
                <a:gd name="T8" fmla="*/ 1083 w 1535"/>
                <a:gd name="T9" fmla="*/ 1321 h 1694"/>
                <a:gd name="T10" fmla="*/ 1197 w 1535"/>
                <a:gd name="T11" fmla="*/ 1694 h 1694"/>
                <a:gd name="T12" fmla="*/ 1535 w 1535"/>
                <a:gd name="T13" fmla="*/ 1694 h 1694"/>
                <a:gd name="T14" fmla="*/ 978 w 1535"/>
                <a:gd name="T15" fmla="*/ 0 h 1694"/>
                <a:gd name="T16" fmla="*/ 556 w 1535"/>
                <a:gd name="T17" fmla="*/ 0 h 1694"/>
                <a:gd name="T18" fmla="*/ 768 w 1535"/>
                <a:gd name="T19" fmla="*/ 301 h 1694"/>
                <a:gd name="T20" fmla="*/ 998 w 1535"/>
                <a:gd name="T21" fmla="*/ 1048 h 1694"/>
                <a:gd name="T22" fmla="*/ 536 w 1535"/>
                <a:gd name="T23" fmla="*/ 1048 h 1694"/>
                <a:gd name="T24" fmla="*/ 768 w 1535"/>
                <a:gd name="T25" fmla="*/ 301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5" h="1694">
                  <a:moveTo>
                    <a:pt x="556" y="0"/>
                  </a:moveTo>
                  <a:lnTo>
                    <a:pt x="0" y="1694"/>
                  </a:lnTo>
                  <a:lnTo>
                    <a:pt x="337" y="1694"/>
                  </a:lnTo>
                  <a:lnTo>
                    <a:pt x="453" y="1321"/>
                  </a:lnTo>
                  <a:lnTo>
                    <a:pt x="1083" y="1321"/>
                  </a:lnTo>
                  <a:lnTo>
                    <a:pt x="1197" y="1694"/>
                  </a:lnTo>
                  <a:lnTo>
                    <a:pt x="1535" y="1694"/>
                  </a:lnTo>
                  <a:lnTo>
                    <a:pt x="978" y="0"/>
                  </a:lnTo>
                  <a:lnTo>
                    <a:pt x="556" y="0"/>
                  </a:lnTo>
                  <a:close/>
                  <a:moveTo>
                    <a:pt x="768" y="301"/>
                  </a:moveTo>
                  <a:lnTo>
                    <a:pt x="998" y="1048"/>
                  </a:lnTo>
                  <a:lnTo>
                    <a:pt x="536" y="1048"/>
                  </a:lnTo>
                  <a:lnTo>
                    <a:pt x="768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B9A68412-C85B-6332-8B98-2635795BBA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6 w 1113"/>
                <a:gd name="T5" fmla="*/ 297 h 1694"/>
                <a:gd name="T6" fmla="*/ 396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6 w 1113"/>
                <a:gd name="T17" fmla="*/ 1397 h 1694"/>
                <a:gd name="T18" fmla="*/ 716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6" y="297"/>
                  </a:lnTo>
                  <a:lnTo>
                    <a:pt x="396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6" y="1397"/>
                  </a:lnTo>
                  <a:lnTo>
                    <a:pt x="716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9ECB875-34C4-65FF-6CDA-1356F6BC76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63" y="3473"/>
              <a:ext cx="1317" cy="1694"/>
            </a:xfrm>
            <a:custGeom>
              <a:avLst/>
              <a:gdLst>
                <a:gd name="T0" fmla="*/ 884 w 932"/>
                <a:gd name="T1" fmla="*/ 372 h 1199"/>
                <a:gd name="T2" fmla="*/ 442 w 932"/>
                <a:gd name="T3" fmla="*/ 0 h 1199"/>
                <a:gd name="T4" fmla="*/ 0 w 932"/>
                <a:gd name="T5" fmla="*/ 0 h 1199"/>
                <a:gd name="T6" fmla="*/ 0 w 932"/>
                <a:gd name="T7" fmla="*/ 1199 h 1199"/>
                <a:gd name="T8" fmla="*/ 227 w 932"/>
                <a:gd name="T9" fmla="*/ 1199 h 1199"/>
                <a:gd name="T10" fmla="*/ 227 w 932"/>
                <a:gd name="T11" fmla="*/ 755 h 1199"/>
                <a:gd name="T12" fmla="*/ 418 w 932"/>
                <a:gd name="T13" fmla="*/ 755 h 1199"/>
                <a:gd name="T14" fmla="*/ 450 w 932"/>
                <a:gd name="T15" fmla="*/ 755 h 1199"/>
                <a:gd name="T16" fmla="*/ 681 w 932"/>
                <a:gd name="T17" fmla="*/ 1199 h 1199"/>
                <a:gd name="T18" fmla="*/ 932 w 932"/>
                <a:gd name="T19" fmla="*/ 1199 h 1199"/>
                <a:gd name="T20" fmla="*/ 676 w 932"/>
                <a:gd name="T21" fmla="*/ 707 h 1199"/>
                <a:gd name="T22" fmla="*/ 884 w 932"/>
                <a:gd name="T23" fmla="*/ 372 h 1199"/>
                <a:gd name="T24" fmla="*/ 645 w 932"/>
                <a:gd name="T25" fmla="*/ 372 h 1199"/>
                <a:gd name="T26" fmla="*/ 418 w 932"/>
                <a:gd name="T27" fmla="*/ 562 h 1199"/>
                <a:gd name="T28" fmla="*/ 227 w 932"/>
                <a:gd name="T29" fmla="*/ 562 h 1199"/>
                <a:gd name="T30" fmla="*/ 227 w 932"/>
                <a:gd name="T31" fmla="*/ 194 h 1199"/>
                <a:gd name="T32" fmla="*/ 418 w 932"/>
                <a:gd name="T33" fmla="*/ 194 h 1199"/>
                <a:gd name="T34" fmla="*/ 645 w 932"/>
                <a:gd name="T35" fmla="*/ 37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2" h="1199">
                  <a:moveTo>
                    <a:pt x="884" y="372"/>
                  </a:moveTo>
                  <a:cubicBezTo>
                    <a:pt x="884" y="92"/>
                    <a:pt x="693" y="0"/>
                    <a:pt x="4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418" y="755"/>
                    <a:pt x="418" y="755"/>
                    <a:pt x="418" y="755"/>
                  </a:cubicBezTo>
                  <a:cubicBezTo>
                    <a:pt x="429" y="755"/>
                    <a:pt x="439" y="755"/>
                    <a:pt x="450" y="755"/>
                  </a:cubicBezTo>
                  <a:cubicBezTo>
                    <a:pt x="681" y="1199"/>
                    <a:pt x="681" y="1199"/>
                    <a:pt x="681" y="1199"/>
                  </a:cubicBezTo>
                  <a:cubicBezTo>
                    <a:pt x="932" y="1199"/>
                    <a:pt x="932" y="1199"/>
                    <a:pt x="932" y="1199"/>
                  </a:cubicBezTo>
                  <a:cubicBezTo>
                    <a:pt x="676" y="707"/>
                    <a:pt x="676" y="707"/>
                    <a:pt x="676" y="707"/>
                  </a:cubicBezTo>
                  <a:cubicBezTo>
                    <a:pt x="801" y="652"/>
                    <a:pt x="884" y="545"/>
                    <a:pt x="884" y="372"/>
                  </a:cubicBezTo>
                  <a:moveTo>
                    <a:pt x="645" y="372"/>
                  </a:moveTo>
                  <a:cubicBezTo>
                    <a:pt x="645" y="516"/>
                    <a:pt x="562" y="562"/>
                    <a:pt x="418" y="562"/>
                  </a:cubicBezTo>
                  <a:cubicBezTo>
                    <a:pt x="227" y="562"/>
                    <a:pt x="227" y="562"/>
                    <a:pt x="227" y="562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418" y="194"/>
                    <a:pt x="418" y="194"/>
                    <a:pt x="418" y="194"/>
                  </a:cubicBezTo>
                  <a:cubicBezTo>
                    <a:pt x="574" y="194"/>
                    <a:pt x="645" y="252"/>
                    <a:pt x="645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D3B5B848-7A8D-931B-DFC2-C5B37B8DB6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" y="3473"/>
              <a:ext cx="1098" cy="1694"/>
            </a:xfrm>
            <a:custGeom>
              <a:avLst/>
              <a:gdLst>
                <a:gd name="T0" fmla="*/ 0 w 1098"/>
                <a:gd name="T1" fmla="*/ 0 h 1694"/>
                <a:gd name="T2" fmla="*/ 0 w 1098"/>
                <a:gd name="T3" fmla="*/ 1694 h 1694"/>
                <a:gd name="T4" fmla="*/ 1098 w 1098"/>
                <a:gd name="T5" fmla="*/ 1694 h 1694"/>
                <a:gd name="T6" fmla="*/ 1098 w 1098"/>
                <a:gd name="T7" fmla="*/ 1397 h 1694"/>
                <a:gd name="T8" fmla="*/ 321 w 1098"/>
                <a:gd name="T9" fmla="*/ 1397 h 1694"/>
                <a:gd name="T10" fmla="*/ 321 w 1098"/>
                <a:gd name="T11" fmla="*/ 973 h 1694"/>
                <a:gd name="T12" fmla="*/ 1030 w 1098"/>
                <a:gd name="T13" fmla="*/ 973 h 1694"/>
                <a:gd name="T14" fmla="*/ 1030 w 1098"/>
                <a:gd name="T15" fmla="*/ 687 h 1694"/>
                <a:gd name="T16" fmla="*/ 321 w 1098"/>
                <a:gd name="T17" fmla="*/ 687 h 1694"/>
                <a:gd name="T18" fmla="*/ 321 w 1098"/>
                <a:gd name="T19" fmla="*/ 297 h 1694"/>
                <a:gd name="T20" fmla="*/ 1098 w 1098"/>
                <a:gd name="T21" fmla="*/ 297 h 1694"/>
                <a:gd name="T22" fmla="*/ 1098 w 1098"/>
                <a:gd name="T23" fmla="*/ 0 h 1694"/>
                <a:gd name="T24" fmla="*/ 0 w 1098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8" h="1694">
                  <a:moveTo>
                    <a:pt x="0" y="0"/>
                  </a:moveTo>
                  <a:lnTo>
                    <a:pt x="0" y="1694"/>
                  </a:lnTo>
                  <a:lnTo>
                    <a:pt x="1098" y="1694"/>
                  </a:lnTo>
                  <a:lnTo>
                    <a:pt x="1098" y="1397"/>
                  </a:lnTo>
                  <a:lnTo>
                    <a:pt x="321" y="1397"/>
                  </a:lnTo>
                  <a:lnTo>
                    <a:pt x="321" y="973"/>
                  </a:lnTo>
                  <a:lnTo>
                    <a:pt x="1030" y="973"/>
                  </a:lnTo>
                  <a:lnTo>
                    <a:pt x="1030" y="687"/>
                  </a:lnTo>
                  <a:lnTo>
                    <a:pt x="321" y="687"/>
                  </a:lnTo>
                  <a:lnTo>
                    <a:pt x="321" y="297"/>
                  </a:lnTo>
                  <a:lnTo>
                    <a:pt x="1098" y="297"/>
                  </a:lnTo>
                  <a:lnTo>
                    <a:pt x="10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61AABDF-9542-DBC6-6388-ABE2035BE7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81" y="3473"/>
              <a:ext cx="1215" cy="1694"/>
            </a:xfrm>
            <a:custGeom>
              <a:avLst/>
              <a:gdLst>
                <a:gd name="T0" fmla="*/ 406 w 860"/>
                <a:gd name="T1" fmla="*/ 791 h 1199"/>
                <a:gd name="T2" fmla="*/ 227 w 860"/>
                <a:gd name="T3" fmla="*/ 791 h 1199"/>
                <a:gd name="T4" fmla="*/ 227 w 860"/>
                <a:gd name="T5" fmla="*/ 1199 h 1199"/>
                <a:gd name="T6" fmla="*/ 0 w 860"/>
                <a:gd name="T7" fmla="*/ 1199 h 1199"/>
                <a:gd name="T8" fmla="*/ 0 w 860"/>
                <a:gd name="T9" fmla="*/ 0 h 1199"/>
                <a:gd name="T10" fmla="*/ 406 w 860"/>
                <a:gd name="T11" fmla="*/ 0 h 1199"/>
                <a:gd name="T12" fmla="*/ 860 w 860"/>
                <a:gd name="T13" fmla="*/ 396 h 1199"/>
                <a:gd name="T14" fmla="*/ 406 w 860"/>
                <a:gd name="T15" fmla="*/ 791 h 1199"/>
                <a:gd name="T16" fmla="*/ 394 w 860"/>
                <a:gd name="T17" fmla="*/ 194 h 1199"/>
                <a:gd name="T18" fmla="*/ 227 w 860"/>
                <a:gd name="T19" fmla="*/ 194 h 1199"/>
                <a:gd name="T20" fmla="*/ 227 w 860"/>
                <a:gd name="T21" fmla="*/ 598 h 1199"/>
                <a:gd name="T22" fmla="*/ 394 w 860"/>
                <a:gd name="T23" fmla="*/ 598 h 1199"/>
                <a:gd name="T24" fmla="*/ 621 w 860"/>
                <a:gd name="T25" fmla="*/ 396 h 1199"/>
                <a:gd name="T26" fmla="*/ 394 w 860"/>
                <a:gd name="T27" fmla="*/ 194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1199">
                  <a:moveTo>
                    <a:pt x="406" y="791"/>
                  </a:moveTo>
                  <a:cubicBezTo>
                    <a:pt x="227" y="791"/>
                    <a:pt x="227" y="791"/>
                    <a:pt x="227" y="791"/>
                  </a:cubicBezTo>
                  <a:cubicBezTo>
                    <a:pt x="227" y="1199"/>
                    <a:pt x="227" y="1199"/>
                    <a:pt x="227" y="1199"/>
                  </a:cubicBezTo>
                  <a:cubicBezTo>
                    <a:pt x="0" y="1199"/>
                    <a:pt x="0" y="1199"/>
                    <a:pt x="0" y="11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661" y="0"/>
                    <a:pt x="860" y="116"/>
                    <a:pt x="860" y="396"/>
                  </a:cubicBezTo>
                  <a:cubicBezTo>
                    <a:pt x="860" y="671"/>
                    <a:pt x="659" y="791"/>
                    <a:pt x="406" y="791"/>
                  </a:cubicBezTo>
                  <a:moveTo>
                    <a:pt x="394" y="194"/>
                  </a:moveTo>
                  <a:cubicBezTo>
                    <a:pt x="227" y="194"/>
                    <a:pt x="227" y="194"/>
                    <a:pt x="227" y="194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394" y="598"/>
                    <a:pt x="394" y="598"/>
                    <a:pt x="394" y="598"/>
                  </a:cubicBezTo>
                  <a:cubicBezTo>
                    <a:pt x="525" y="598"/>
                    <a:pt x="621" y="534"/>
                    <a:pt x="621" y="396"/>
                  </a:cubicBezTo>
                  <a:cubicBezTo>
                    <a:pt x="621" y="252"/>
                    <a:pt x="525" y="194"/>
                    <a:pt x="394" y="1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57C10C3-A39D-D1F6-3C50-91EC9A5E76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5" y="3473"/>
              <a:ext cx="1720" cy="1694"/>
            </a:xfrm>
            <a:custGeom>
              <a:avLst/>
              <a:gdLst>
                <a:gd name="T0" fmla="*/ 1265 w 1720"/>
                <a:gd name="T1" fmla="*/ 0 h 1694"/>
                <a:gd name="T2" fmla="*/ 860 w 1720"/>
                <a:gd name="T3" fmla="*/ 996 h 1694"/>
                <a:gd name="T4" fmla="*/ 456 w 1720"/>
                <a:gd name="T5" fmla="*/ 0 h 1694"/>
                <a:gd name="T6" fmla="*/ 0 w 1720"/>
                <a:gd name="T7" fmla="*/ 0 h 1694"/>
                <a:gd name="T8" fmla="*/ 0 w 1720"/>
                <a:gd name="T9" fmla="*/ 1694 h 1694"/>
                <a:gd name="T10" fmla="*/ 303 w 1720"/>
                <a:gd name="T11" fmla="*/ 1694 h 1694"/>
                <a:gd name="T12" fmla="*/ 303 w 1720"/>
                <a:gd name="T13" fmla="*/ 428 h 1694"/>
                <a:gd name="T14" fmla="*/ 692 w 1720"/>
                <a:gd name="T15" fmla="*/ 1321 h 1694"/>
                <a:gd name="T16" fmla="*/ 709 w 1720"/>
                <a:gd name="T17" fmla="*/ 1321 h 1694"/>
                <a:gd name="T18" fmla="*/ 1012 w 1720"/>
                <a:gd name="T19" fmla="*/ 1321 h 1694"/>
                <a:gd name="T20" fmla="*/ 1029 w 1720"/>
                <a:gd name="T21" fmla="*/ 1321 h 1694"/>
                <a:gd name="T22" fmla="*/ 1416 w 1720"/>
                <a:gd name="T23" fmla="*/ 428 h 1694"/>
                <a:gd name="T24" fmla="*/ 1416 w 1720"/>
                <a:gd name="T25" fmla="*/ 1694 h 1694"/>
                <a:gd name="T26" fmla="*/ 1720 w 1720"/>
                <a:gd name="T27" fmla="*/ 1694 h 1694"/>
                <a:gd name="T28" fmla="*/ 1720 w 1720"/>
                <a:gd name="T29" fmla="*/ 0 h 1694"/>
                <a:gd name="T30" fmla="*/ 1265 w 1720"/>
                <a:gd name="T3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0" h="1694">
                  <a:moveTo>
                    <a:pt x="1265" y="0"/>
                  </a:moveTo>
                  <a:lnTo>
                    <a:pt x="860" y="996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1694"/>
                  </a:lnTo>
                  <a:lnTo>
                    <a:pt x="303" y="1694"/>
                  </a:lnTo>
                  <a:lnTo>
                    <a:pt x="303" y="428"/>
                  </a:lnTo>
                  <a:lnTo>
                    <a:pt x="692" y="1321"/>
                  </a:lnTo>
                  <a:lnTo>
                    <a:pt x="709" y="1321"/>
                  </a:lnTo>
                  <a:lnTo>
                    <a:pt x="1012" y="1321"/>
                  </a:lnTo>
                  <a:lnTo>
                    <a:pt x="1029" y="1321"/>
                  </a:lnTo>
                  <a:lnTo>
                    <a:pt x="1416" y="428"/>
                  </a:lnTo>
                  <a:lnTo>
                    <a:pt x="1416" y="1694"/>
                  </a:lnTo>
                  <a:lnTo>
                    <a:pt x="1720" y="1694"/>
                  </a:lnTo>
                  <a:lnTo>
                    <a:pt x="1720" y="0"/>
                  </a:lnTo>
                  <a:lnTo>
                    <a:pt x="12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4DD9B4A-92B0-0B9A-755B-A13B032A85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473"/>
              <a:ext cx="1113" cy="1694"/>
            </a:xfrm>
            <a:custGeom>
              <a:avLst/>
              <a:gdLst>
                <a:gd name="T0" fmla="*/ 0 w 1113"/>
                <a:gd name="T1" fmla="*/ 0 h 1694"/>
                <a:gd name="T2" fmla="*/ 0 w 1113"/>
                <a:gd name="T3" fmla="*/ 297 h 1694"/>
                <a:gd name="T4" fmla="*/ 397 w 1113"/>
                <a:gd name="T5" fmla="*/ 297 h 1694"/>
                <a:gd name="T6" fmla="*/ 397 w 1113"/>
                <a:gd name="T7" fmla="*/ 1397 h 1694"/>
                <a:gd name="T8" fmla="*/ 0 w 1113"/>
                <a:gd name="T9" fmla="*/ 1397 h 1694"/>
                <a:gd name="T10" fmla="*/ 0 w 1113"/>
                <a:gd name="T11" fmla="*/ 1694 h 1694"/>
                <a:gd name="T12" fmla="*/ 1113 w 1113"/>
                <a:gd name="T13" fmla="*/ 1694 h 1694"/>
                <a:gd name="T14" fmla="*/ 1113 w 1113"/>
                <a:gd name="T15" fmla="*/ 1397 h 1694"/>
                <a:gd name="T16" fmla="*/ 717 w 1113"/>
                <a:gd name="T17" fmla="*/ 1397 h 1694"/>
                <a:gd name="T18" fmla="*/ 717 w 1113"/>
                <a:gd name="T19" fmla="*/ 297 h 1694"/>
                <a:gd name="T20" fmla="*/ 1113 w 1113"/>
                <a:gd name="T21" fmla="*/ 297 h 1694"/>
                <a:gd name="T22" fmla="*/ 1113 w 1113"/>
                <a:gd name="T23" fmla="*/ 0 h 1694"/>
                <a:gd name="T24" fmla="*/ 0 w 1113"/>
                <a:gd name="T25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3" h="1694">
                  <a:moveTo>
                    <a:pt x="0" y="0"/>
                  </a:moveTo>
                  <a:lnTo>
                    <a:pt x="0" y="297"/>
                  </a:lnTo>
                  <a:lnTo>
                    <a:pt x="397" y="297"/>
                  </a:lnTo>
                  <a:lnTo>
                    <a:pt x="397" y="1397"/>
                  </a:lnTo>
                  <a:lnTo>
                    <a:pt x="0" y="1397"/>
                  </a:lnTo>
                  <a:lnTo>
                    <a:pt x="0" y="1694"/>
                  </a:lnTo>
                  <a:lnTo>
                    <a:pt x="1113" y="1694"/>
                  </a:lnTo>
                  <a:lnTo>
                    <a:pt x="1113" y="1397"/>
                  </a:lnTo>
                  <a:lnTo>
                    <a:pt x="717" y="1397"/>
                  </a:lnTo>
                  <a:lnTo>
                    <a:pt x="717" y="297"/>
                  </a:lnTo>
                  <a:lnTo>
                    <a:pt x="1113" y="297"/>
                  </a:lnTo>
                  <a:lnTo>
                    <a:pt x="1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00092682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7F33E122-4495-44BA-A4C1-8BE76937A80D}" type="datetime1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35858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8C3038C-7537-45C4-BC31-19A4CC76608A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818251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F60A9E25-142E-4760-8666-599A78D60753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015067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36668-9440-2FC4-1A20-CEA2160E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A156BD-F388-30EA-2720-04061953B8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E3F32C0C-5320-426A-9514-B5BB83F873AE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DBFEE-0509-16B7-5DAE-5E0DB02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126A-2C1E-4241-BBEB-C3AA6FE6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358139-EACE-E729-C3E3-AD890A6D0F80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90986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E7F5FA-78BB-B051-2F1F-3CECE48AC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6565" y="6550223"/>
            <a:ext cx="618489" cy="307777"/>
          </a:xfrm>
        </p:spPr>
        <p:txBody>
          <a:bodyPr wrap="square">
            <a:spAutoFit/>
          </a:bodyPr>
          <a:lstStyle>
            <a:lvl1pPr algn="r">
              <a:defRPr sz="2000"/>
            </a:lvl1pPr>
          </a:lstStyle>
          <a:p>
            <a:pPr algn="r"/>
            <a:fld id="{A1DC3ABC-92C2-B748-ABF3-8546144348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64979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B01DE9-7247-71C2-3301-8F43BD947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C6D330E4-EC35-42CE-9A21-653C43AB9D97}" type="datetime1">
              <a:rPr lang="en-GB" smtClean="0"/>
              <a:t>23/07/2026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1F649-B08E-D628-15EF-6CAEE985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EDFB5-B3BA-ADA8-4600-FCDAFA1A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168227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B01DE9-7247-71C2-3301-8F43BD9470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912DF983-3AD9-45E2-9CD5-5871D2EB91F5}" type="datetime1">
              <a:rPr lang="en-GB" smtClean="0"/>
              <a:t>23/07/2026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1F649-B08E-D628-15EF-6CAEE985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EDFB5-B3BA-ADA8-4600-FCDAFA1A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112911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5CFF1-76B9-D2FB-CC27-2570D68C3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3" y="0"/>
            <a:ext cx="12186237" cy="751621"/>
          </a:xfrm>
        </p:spPr>
        <p:txBody>
          <a:bodyPr/>
          <a:lstStyle>
            <a:lvl1pPr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B215D-B0F4-44E6-BA2D-231493CE6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1621"/>
            <a:ext cx="12186237" cy="6106379"/>
          </a:xfrm>
        </p:spPr>
        <p:txBody>
          <a:bodyPr/>
          <a:lstStyle>
            <a:lvl1pPr>
              <a:buNone/>
              <a:defRPr sz="4267" b="1">
                <a:solidFill>
                  <a:schemeClr val="accent1"/>
                </a:solidFill>
              </a:defRPr>
            </a:lvl1pPr>
            <a:lvl2pPr marL="478355" indent="-234945">
              <a:tabLst/>
              <a:defRPr sz="3733" b="1"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 marL="713300" indent="-234945">
              <a:tabLst/>
              <a:defRPr sz="3200" b="1">
                <a:solidFill>
                  <a:schemeClr val="accent3">
                    <a:lumMod val="75000"/>
                  </a:schemeClr>
                </a:solidFill>
              </a:defRPr>
            </a:lvl3pPr>
            <a:lvl4pPr marL="948243" indent="-215895">
              <a:tabLst/>
              <a:defRPr sz="2667" b="1">
                <a:solidFill>
                  <a:schemeClr val="accent3"/>
                </a:solidFill>
              </a:defRPr>
            </a:lvl4pPr>
            <a:lvl5pPr marL="1191654" indent="-224361">
              <a:tabLst/>
              <a:defRPr sz="24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59356-E57F-3A32-E86D-5BAC3382E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3037" y="6492875"/>
            <a:ext cx="2743200" cy="365125"/>
          </a:xfrm>
        </p:spPr>
        <p:txBody>
          <a:bodyPr/>
          <a:lstStyle/>
          <a:p>
            <a:fld id="{A1DC3ABC-92C2-B748-ABF3-854614434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497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3110-C7A8-148E-3E96-29F204B2F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4DFA65-3E7F-8783-007D-7C57AB222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97A26-C38F-479A-44A7-0F594202F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C402-BB0C-3B41-F261-E55C29A5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673A9-644A-F34B-8DD3-18081A9F9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998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CCD6-6989-9A6A-EC7B-95D779219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01588-FDDE-27F7-8F94-6AF4DC4E3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7D22B-5D40-22AD-30F0-221DF2A75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EEC2A-1BE0-81B8-B107-7D9A7E9C9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C92E9-A222-7266-7120-8F3A69C0F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20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FF69B-2F65-ED23-2068-D45FFBB2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BA5DD-1875-20E1-A2C8-C4B809661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EDF98-6116-DEA5-9CE7-50566215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BBA2D-CD15-9D5F-169C-0DAB2937C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789BA-E354-D313-3EA9-C5BE63F1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14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753EDC06-C956-40EB-B7C2-5D24D2134868}" type="datetime1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0195970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9265F-033D-3C88-1714-4FE3838CA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361EB-D56D-F69B-352F-8FF82BA9CB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C9644-153F-BAA7-8B6E-B3763A44FC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A6AFC-E1ED-DE97-3C80-8FF0F261F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847B1-E216-AEBA-2BB1-339578DE9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AC789-9459-8594-85D0-77142553A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180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89260-8C79-3324-D7D8-B1E450EC9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C8F18-3F40-BA33-85F2-5D0C3A339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9AF887-21AD-514B-9BD4-AA07213F6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726677-A2D1-B1BC-308B-FCF9EB6885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A5F34-AD1B-A678-58F4-7A81A99DB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0543AF-163A-64ED-3680-EDFA3FA66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FF6587-C887-1460-9CED-C7EEA350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9F35A8-8262-C75E-06DE-A2A061F3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02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600A4-DA16-F9C5-DC27-714BB0F0C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22EABC-BD8C-482D-70EB-18D4CBCA6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DF2E3-0738-82C5-A040-D61A4564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427828-041D-DAEB-D953-86E065A0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4868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4F6EF-8E5F-AEED-66B5-44E28E2DC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E5158C-42B2-A4E9-C6E7-2CC2D8787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985F6-4CC0-0503-202C-AFFACDCDC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468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20DE2-40AE-2BC4-FC1D-08ACF3456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4BC2D-966A-5347-32C0-BE0AFA47D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665BDD-89B4-B477-F478-CA2997C01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EF7D61-35A0-92BF-ED26-F333A676C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B52C0-733B-A454-D139-DF5834AA2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76BE44-C555-1632-B74A-1FCD4D18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72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C59A4-92F2-A9DC-0316-4D9274BE4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87F90B-1FBE-E52F-1133-B61F417564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CE7B46-622B-94E3-E17D-113ED6324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931D22-5544-50BD-1FC8-0D1965594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CC463-00A5-81EE-1A66-4B4B8B81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2566AC-AB5C-D888-B9D4-3DC831729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017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CDB25-A854-E06A-82D8-33207EEBC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DB72AC-3A7C-76EE-8A0D-16CBD44D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1DBD1-D0A5-0AA3-E2C0-B851DD16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CBD96-6F1D-28F7-31AC-FF7CC88D9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CE8F0-D6A7-655C-D680-1B6EC4795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302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04BB2B-9230-A629-2EF0-D3FC7BC6E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207012-6A2F-7126-3B93-55A192545C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FDEBD-656F-F098-F489-FFA28D717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D2670-FA44-9D74-2B1E-0E81AD3DE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4EC4F-75D8-5DD0-6868-5CBD91D83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7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Kha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934A7-BB27-0705-778A-9BC1A80F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32" y="252000"/>
            <a:ext cx="11541025" cy="378044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3D824-2B92-00E0-3B10-2E7351FAE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6232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6325E-A8D8-4356-8054-A314C1AF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3325" y="1394619"/>
            <a:ext cx="5583238" cy="486648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09A4F-CF52-ABB2-91FD-CF9C01BF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27072CD8-4874-4E1A-99A5-6A33EAEAD984}" type="datetime1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B9B47-9D04-96FB-8B95-D7BC3847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D9458-0376-0EC1-BA89-A49552E19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5619CB-8093-9292-D19B-3E145BB563F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74776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AEE23BCF-757C-48E4-AB43-882F0A78532C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75608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Smo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23E2-CB33-A043-EFAE-5E5920ABF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07086-8168-2FFB-8A6A-847C21CE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641349" y="6393702"/>
            <a:ext cx="1233647" cy="137270"/>
          </a:xfrm>
          <a:prstGeom prst="rect">
            <a:avLst/>
          </a:prstGeom>
        </p:spPr>
        <p:txBody>
          <a:bodyPr/>
          <a:lstStyle/>
          <a:p>
            <a:fld id="{17B683EC-1E11-45E0-886A-851228B0A8DF}" type="datetime1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F319C-1022-A0DE-5680-6E6F7A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65261" y="6393702"/>
            <a:ext cx="3423452" cy="137272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01DCF-BF44-5758-3698-4817118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DDBB1C-FCE2-459F-CD23-42AF9E169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23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84B46C-0DDC-167C-514E-EB0FCC3E4BE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6397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354167-3149-957E-9D9F-B30D0401417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266562" y="1394619"/>
            <a:ext cx="3600000" cy="486648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BB1273F-0B9B-4FDD-4203-5D0C87B419D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25800" y="620196"/>
            <a:ext cx="11540763" cy="371567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600">
                <a:solidFill>
                  <a:schemeClr val="accent3"/>
                </a:solidFill>
                <a:latin typeface="+mn-lt"/>
                <a:ea typeface="Inter Medium" panose="02000503000000020004" pitchFamily="2" charset="0"/>
              </a:defRPr>
            </a:lvl1pPr>
            <a:lvl2pPr marL="342882" indent="0" algn="ctr">
              <a:buNone/>
              <a:defRPr sz="1500"/>
            </a:lvl2pPr>
            <a:lvl3pPr marL="685765" indent="0" algn="ctr">
              <a:buNone/>
              <a:defRPr sz="1350"/>
            </a:lvl3pPr>
            <a:lvl4pPr marL="1028647" indent="0" algn="ctr">
              <a:buNone/>
              <a:defRPr sz="1200"/>
            </a:lvl4pPr>
            <a:lvl5pPr marL="1371530" indent="0" algn="ctr">
              <a:buNone/>
              <a:defRPr sz="1200"/>
            </a:lvl5pPr>
            <a:lvl6pPr marL="1714412" indent="0" algn="ctr">
              <a:buNone/>
              <a:defRPr sz="1200"/>
            </a:lvl6pPr>
            <a:lvl7pPr marL="2057295" indent="0" algn="ctr">
              <a:buNone/>
              <a:defRPr sz="1200"/>
            </a:lvl7pPr>
            <a:lvl8pPr marL="2400177" indent="0" algn="ctr">
              <a:buNone/>
              <a:defRPr sz="1200"/>
            </a:lvl8pPr>
            <a:lvl9pPr marL="274306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6366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3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0F4440-CEDC-0D92-E0D5-5C1E3B59B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800" y="252000"/>
            <a:ext cx="11540763" cy="3780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A021F-8558-9528-DA3D-486CCDBEB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6232" y="1394619"/>
            <a:ext cx="11541025" cy="48664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17C40-7EB7-0CFD-6F6C-54AE57DE1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66563" y="6720728"/>
            <a:ext cx="318491" cy="13727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>
              <a:defRPr sz="850" b="1">
                <a:solidFill>
                  <a:schemeClr val="accent1"/>
                </a:solidFill>
              </a:defRPr>
            </a:lvl1pPr>
          </a:lstStyle>
          <a:p>
            <a:fld id="{CBA53E11-492D-48B3-9F9B-09541CA2A3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08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50" r:id="rId2"/>
    <p:sldLayoutId id="2147483683" r:id="rId3"/>
    <p:sldLayoutId id="2147483684" r:id="rId4"/>
    <p:sldLayoutId id="2147483652" r:id="rId5"/>
    <p:sldLayoutId id="2147483685" r:id="rId6"/>
    <p:sldLayoutId id="2147483686" r:id="rId7"/>
    <p:sldLayoutId id="2147483659" r:id="rId8"/>
    <p:sldLayoutId id="2147483687" r:id="rId9"/>
    <p:sldLayoutId id="2147483688" r:id="rId10"/>
    <p:sldLayoutId id="2147483660" r:id="rId11"/>
    <p:sldLayoutId id="2147483689" r:id="rId12"/>
    <p:sldLayoutId id="2147483690" r:id="rId13"/>
    <p:sldLayoutId id="2147483677" r:id="rId14"/>
    <p:sldLayoutId id="2147483691" r:id="rId15"/>
    <p:sldLayoutId id="2147483692" r:id="rId16"/>
    <p:sldLayoutId id="2147483676" r:id="rId17"/>
    <p:sldLayoutId id="2147483667" r:id="rId18"/>
    <p:sldLayoutId id="2147483693" r:id="rId19"/>
    <p:sldLayoutId id="2147483694" r:id="rId20"/>
    <p:sldLayoutId id="2147483666" r:id="rId21"/>
    <p:sldLayoutId id="2147483661" r:id="rId22"/>
    <p:sldLayoutId id="2147483695" r:id="rId23"/>
    <p:sldLayoutId id="2147483696" r:id="rId24"/>
    <p:sldLayoutId id="2147483669" r:id="rId25"/>
    <p:sldLayoutId id="2147483697" r:id="rId26"/>
    <p:sldLayoutId id="2147483698" r:id="rId27"/>
    <p:sldLayoutId id="2147483678" r:id="rId28"/>
    <p:sldLayoutId id="2147483699" r:id="rId29"/>
    <p:sldLayoutId id="2147483700" r:id="rId30"/>
    <p:sldLayoutId id="2147483662" r:id="rId31"/>
    <p:sldLayoutId id="2147483701" r:id="rId32"/>
    <p:sldLayoutId id="2147483702" r:id="rId33"/>
    <p:sldLayoutId id="2147483663" r:id="rId34"/>
    <p:sldLayoutId id="2147483703" r:id="rId35"/>
    <p:sldLayoutId id="2147483704" r:id="rId36"/>
    <p:sldLayoutId id="2147483664" r:id="rId37"/>
    <p:sldLayoutId id="2147483705" r:id="rId38"/>
    <p:sldLayoutId id="2147483706" r:id="rId39"/>
    <p:sldLayoutId id="2147483665" r:id="rId40"/>
    <p:sldLayoutId id="2147483671" r:id="rId41"/>
    <p:sldLayoutId id="2147483707" r:id="rId42"/>
    <p:sldLayoutId id="2147483708" r:id="rId43"/>
    <p:sldLayoutId id="2147483670" r:id="rId44"/>
    <p:sldLayoutId id="2147483672" r:id="rId45"/>
    <p:sldLayoutId id="2147483674" r:id="rId46"/>
    <p:sldLayoutId id="2147483709" r:id="rId47"/>
    <p:sldLayoutId id="2147483710" r:id="rId48"/>
    <p:sldLayoutId id="2147483673" r:id="rId49"/>
    <p:sldLayoutId id="2147483654" r:id="rId50"/>
    <p:sldLayoutId id="2147483711" r:id="rId51"/>
    <p:sldLayoutId id="2147483712" r:id="rId52"/>
    <p:sldLayoutId id="2147483655" r:id="rId53"/>
    <p:sldLayoutId id="2147483713" r:id="rId54"/>
    <p:sldLayoutId id="2147483714" r:id="rId55"/>
    <p:sldLayoutId id="2147483729" r:id="rId56"/>
  </p:sldLayoutIdLst>
  <p:transition>
    <p:fade/>
  </p:transition>
  <p:hf hdr="0"/>
  <p:txStyles>
    <p:titleStyle>
      <a:lvl1pPr algn="l" defTabSz="685765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85765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765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j-lt"/>
          <a:ea typeface="+mn-ea"/>
          <a:cs typeface="+mn-cs"/>
        </a:defRPr>
      </a:lvl2pPr>
      <a:lvl3pPr marL="161991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323984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485975" indent="-161991" algn="l" defTabSz="685765" rtl="0" eaLnBrk="1" latinLnBrk="0" hangingPunct="1">
        <a:lnSpc>
          <a:spcPct val="105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3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6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18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1" indent="-171441" algn="l" defTabSz="6857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2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5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7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2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5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77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0" algn="l" defTabSz="68576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06">
          <p15:clr>
            <a:srgbClr val="F26B43"/>
          </p15:clr>
        </p15:guide>
        <p15:guide id="4" pos="7475">
          <p15:clr>
            <a:srgbClr val="F26B43"/>
          </p15:clr>
        </p15:guide>
        <p15:guide id="5" orient="horz" pos="207">
          <p15:clr>
            <a:srgbClr val="F26B43"/>
          </p15:clr>
        </p15:guide>
        <p15:guide id="6" orient="horz" pos="4114">
          <p15:clr>
            <a:srgbClr val="F26B43"/>
          </p15:clr>
        </p15:guide>
        <p15:guide id="7" orient="horz" pos="3944">
          <p15:clr>
            <a:srgbClr val="F26B43"/>
          </p15:clr>
        </p15:guide>
        <p15:guide id="8" orient="horz" pos="879">
          <p15:clr>
            <a:srgbClr val="F26B43"/>
          </p15:clr>
        </p15:guide>
        <p15:guide id="9" pos="3723">
          <p15:clr>
            <a:srgbClr val="F26B43"/>
          </p15:clr>
        </p15:guide>
        <p15:guide id="10" pos="395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5C0580-9663-C5B5-2D84-F33D30711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E30C9-3B80-A2B6-8FDD-9284F9431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88B9C-3550-4FD9-321B-D9CCE767E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1BDA00-4B31-5B4C-94C5-0B1ED045DDDD}" type="datetimeFigureOut">
              <a:rPr lang="en-US" smtClean="0"/>
              <a:t>7/23/26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30BC8-B622-9D2F-6D53-4163CD45D5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FFD80-F055-A3B7-465E-880AF3216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1F55C2-8F94-5F4F-B29F-326777D53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62E2F9-67EF-49A4-C966-DC819B8551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Contribution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14C6A58-4BC9-DEC5-4985-01679C720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DF513D-AA12-6F69-5FEE-D1348DB990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K. Long</a:t>
            </a:r>
          </a:p>
          <a:p>
            <a:fld id="{FA6DD110-9F71-804E-BF04-B7214D1E8C1A}" type="datetime4">
              <a:rPr lang="en-US"/>
              <a:t>July 23,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34524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C62283-2B1F-A964-6DE7-E671DF97A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2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D6A6588-5318-9A5D-4262-E3787F6351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Politix</a:t>
            </a:r>
            <a:r>
              <a:rPr lang="en-US" dirty="0"/>
              <a:t> and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7DCA770-3F34-8061-9F60-7B3D87632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7485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76024-19AA-FDBC-D1D9-6C894E0F0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0A24B0-DBF3-0BD3-530F-489233225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0772" y="0"/>
            <a:ext cx="1373354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6922CB-015A-F9BA-A105-5694E5051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6" y="0"/>
            <a:ext cx="12185055" cy="721405"/>
          </a:xfrm>
        </p:spPr>
        <p:txBody>
          <a:bodyPr>
            <a:normAutofit/>
          </a:bodyPr>
          <a:lstStyle/>
          <a:p>
            <a:r>
              <a:rPr lang="en-US"/>
              <a:t>Three pillars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B07FF2-4319-9EBE-7579-C1B74B625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7A4D9B-C34E-3DD7-C116-07BB09C98A80}"/>
              </a:ext>
            </a:extLst>
          </p:cNvPr>
          <p:cNvSpPr txBox="1"/>
          <p:nvPr/>
        </p:nvSpPr>
        <p:spPr>
          <a:xfrm>
            <a:off x="1149604" y="1478640"/>
            <a:ext cx="2709296" cy="84400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en-US" sz="2400" b="1">
                <a:solidFill>
                  <a:srgbClr val="C00000"/>
                </a:solidFill>
              </a:rPr>
              <a:t>Science:</a:t>
            </a:r>
          </a:p>
          <a:p>
            <a:pPr algn="ctr">
              <a:lnSpc>
                <a:spcPct val="105000"/>
              </a:lnSpc>
            </a:pPr>
            <a:r>
              <a:rPr lang="en-US" sz="2400" b="1">
                <a:solidFill>
                  <a:srgbClr val="C00000"/>
                </a:solidFill>
              </a:rPr>
              <a:t>radiobiology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C88B56-DDC9-E979-AB2F-17BB9B77F255}"/>
              </a:ext>
            </a:extLst>
          </p:cNvPr>
          <p:cNvSpPr txBox="1"/>
          <p:nvPr/>
        </p:nvSpPr>
        <p:spPr>
          <a:xfrm>
            <a:off x="4821729" y="1478640"/>
            <a:ext cx="2709296" cy="84400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en-US" sz="2400" b="1" dirty="0" err="1">
                <a:solidFill>
                  <a:schemeClr val="accent4">
                    <a:lumMod val="40000"/>
                    <a:lumOff val="60000"/>
                  </a:schemeClr>
                </a:solidFill>
              </a:rPr>
              <a:t>LhARA</a:t>
            </a:r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, </a:t>
            </a:r>
            <a:b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24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the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589645-38B6-1CD7-289B-A95D9047CBEF}"/>
              </a:ext>
            </a:extLst>
          </p:cNvPr>
          <p:cNvSpPr txBox="1"/>
          <p:nvPr/>
        </p:nvSpPr>
        <p:spPr>
          <a:xfrm>
            <a:off x="8333100" y="1478640"/>
            <a:ext cx="2709296" cy="84400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en-US" sz="2400" b="1">
                <a:solidFill>
                  <a:schemeClr val="accent4">
                    <a:lumMod val="40000"/>
                    <a:lumOff val="60000"/>
                  </a:schemeClr>
                </a:solidFill>
              </a:rPr>
              <a:t>Co-creation;</a:t>
            </a:r>
          </a:p>
          <a:p>
            <a:pPr algn="ctr">
              <a:lnSpc>
                <a:spcPct val="105000"/>
              </a:lnSpc>
            </a:pPr>
            <a:r>
              <a:rPr lang="en-US" sz="2400" b="1">
                <a:solidFill>
                  <a:schemeClr val="accent4">
                    <a:lumMod val="40000"/>
                    <a:lumOff val="60000"/>
                  </a:schemeClr>
                </a:solidFill>
              </a:rPr>
              <a:t>science for growth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EA7C81-3CE3-378F-2539-4202110C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856" y="-516425"/>
            <a:ext cx="3596121" cy="202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75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EA9207B3-7CEA-06AC-F435-7ABCB365B7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960366"/>
              </p:ext>
            </p:extLst>
          </p:nvPr>
        </p:nvGraphicFramePr>
        <p:xfrm>
          <a:off x="303284" y="1083020"/>
          <a:ext cx="11282149" cy="6240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28D0FB5-20F9-3735-2211-FCD3FC947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</a:t>
            </a:r>
            <a:r>
              <a:rPr lang="en-US" err="1"/>
              <a:t>LhARA</a:t>
            </a:r>
            <a:r>
              <a:rPr lang="en-US"/>
              <a:t> initiative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87ED2-3053-A843-9974-559886A5D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A1DC3ABC-92C2-B748-ABF3-8546144348B4}" type="slidenum">
              <a:rPr lang="en-US" smtClean="0"/>
              <a:pPr algn="r"/>
              <a:t>4</a:t>
            </a:fld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2FCF7AC-AF77-EF42-2841-5173FD4C7A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649293"/>
              </p:ext>
            </p:extLst>
          </p:nvPr>
        </p:nvGraphicFramePr>
        <p:xfrm>
          <a:off x="206229" y="1213137"/>
          <a:ext cx="11785599" cy="915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Right Arrow 13">
            <a:extLst>
              <a:ext uri="{FF2B5EF4-FFF2-40B4-BE49-F238E27FC236}">
                <a16:creationId xmlns:a16="http://schemas.microsoft.com/office/drawing/2014/main" id="{01905351-6D7B-91B5-29B7-575233DDFA01}"/>
              </a:ext>
            </a:extLst>
          </p:cNvPr>
          <p:cNvSpPr/>
          <p:nvPr/>
        </p:nvSpPr>
        <p:spPr>
          <a:xfrm>
            <a:off x="2529396" y="2129053"/>
            <a:ext cx="9456376" cy="255060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47520DBB-A5A9-3DC6-CDD8-A7C1246FDBCB}"/>
              </a:ext>
            </a:extLst>
          </p:cNvPr>
          <p:cNvSpPr/>
          <p:nvPr/>
        </p:nvSpPr>
        <p:spPr>
          <a:xfrm>
            <a:off x="4852537" y="2293047"/>
            <a:ext cx="7133235" cy="255060"/>
          </a:xfrm>
          <a:prstGeom prst="rightArrow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763BB1B7-9AEF-A3E9-C0B3-1DA9D1ED2FBA}"/>
              </a:ext>
            </a:extLst>
          </p:cNvPr>
          <p:cNvSpPr/>
          <p:nvPr/>
        </p:nvSpPr>
        <p:spPr>
          <a:xfrm>
            <a:off x="7139295" y="2457123"/>
            <a:ext cx="4846476" cy="255060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EEF3925B-DD50-4360-7919-0D74CA35B764}"/>
              </a:ext>
            </a:extLst>
          </p:cNvPr>
          <p:cNvSpPr/>
          <p:nvPr/>
        </p:nvSpPr>
        <p:spPr>
          <a:xfrm>
            <a:off x="9443038" y="2631954"/>
            <a:ext cx="2542732" cy="255060"/>
          </a:xfrm>
          <a:prstGeom prst="rightArrow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232318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4BB6472-1127-24A1-A0FC-9D402C2FC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radiobiology </a:t>
            </a:r>
            <a:r>
              <a:rPr lang="en-US" dirty="0" err="1"/>
              <a:t>programme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D40E94-FFFA-FD98-5625-1719A958C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618" y="1161013"/>
            <a:ext cx="11540763" cy="54449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/>
              <a:t>LhARA</a:t>
            </a:r>
            <a:r>
              <a:rPr lang="en-US" dirty="0"/>
              <a:t> radiobiology </a:t>
            </a:r>
            <a:r>
              <a:rPr lang="en-US" dirty="0" err="1"/>
              <a:t>programme</a:t>
            </a:r>
            <a:r>
              <a:rPr lang="en-US" dirty="0"/>
              <a:t> must be: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Multidisciplinary: time-resolved, super-resolution live-cell imaging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Multi-national: engage with, learn from, and </a:t>
            </a:r>
            <a:r>
              <a:rPr lang="en-US" dirty="0" err="1">
                <a:solidFill>
                  <a:schemeClr val="accent1"/>
                </a:solidFill>
              </a:rPr>
              <a:t>contrinute</a:t>
            </a:r>
            <a:r>
              <a:rPr lang="en-US" dirty="0">
                <a:solidFill>
                  <a:schemeClr val="accent1"/>
                </a:solidFill>
              </a:rPr>
              <a:t> alongside the best in the world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Multisource: systematic investigation requires:</a:t>
            </a:r>
          </a:p>
          <a:p>
            <a:pPr lvl="3">
              <a:lnSpc>
                <a:spcPct val="100000"/>
              </a:lnSpc>
            </a:pPr>
            <a:r>
              <a:rPr lang="en-US" dirty="0">
                <a:solidFill>
                  <a:schemeClr val="accent3"/>
                </a:solidFill>
              </a:rPr>
              <a:t>Laser-driven proton, ion irradiations and, in parallel</a:t>
            </a:r>
          </a:p>
          <a:p>
            <a:pPr lvl="4">
              <a:lnSpc>
                <a:spcPct val="100000"/>
              </a:lnSpc>
            </a:pPr>
            <a:r>
              <a:rPr lang="en-US" dirty="0">
                <a:solidFill>
                  <a:schemeClr val="accent6"/>
                </a:solidFill>
              </a:rPr>
              <a:t>Conventional (cyclotron/synchrotron) protons and ions</a:t>
            </a:r>
          </a:p>
          <a:p>
            <a:pPr lvl="4">
              <a:lnSpc>
                <a:spcPct val="100000"/>
              </a:lnSpc>
            </a:pPr>
            <a:r>
              <a:rPr lang="en-US" dirty="0">
                <a:solidFill>
                  <a:schemeClr val="accent6"/>
                </a:solidFill>
              </a:rPr>
              <a:t>Electrons, including UHDR, VHE</a:t>
            </a:r>
          </a:p>
          <a:p>
            <a:pPr lvl="4">
              <a:lnSpc>
                <a:spcPct val="100000"/>
              </a:lnSpc>
            </a:pPr>
            <a:r>
              <a:rPr lang="en-US" dirty="0">
                <a:solidFill>
                  <a:schemeClr val="accent6"/>
                </a:solidFill>
              </a:rPr>
              <a:t>X- and </a:t>
            </a:r>
            <a:r>
              <a:rPr lang="en-US" dirty="0">
                <a:solidFill>
                  <a:schemeClr val="accent6"/>
                </a:solidFill>
                <a:latin typeface="Symbol" pitchFamily="2" charset="2"/>
              </a:rPr>
              <a:t>g</a:t>
            </a:r>
            <a:r>
              <a:rPr lang="en-US" dirty="0">
                <a:solidFill>
                  <a:schemeClr val="accent6"/>
                </a:solidFill>
              </a:rPr>
              <a:t>-ray and reference sources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Multi-messenger: diverse cell lines, diverse markers, appropriate automation to allow comparison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Systematic!  Same conditions at the variety of sources, implies automation</a:t>
            </a:r>
          </a:p>
          <a:p>
            <a:pPr lvl="2">
              <a:lnSpc>
                <a:spcPct val="150000"/>
              </a:lnSpc>
            </a:pPr>
            <a:r>
              <a:rPr lang="en-US" dirty="0">
                <a:solidFill>
                  <a:schemeClr val="accent1"/>
                </a:solidFill>
              </a:rPr>
              <a:t>AI enabled:</a:t>
            </a:r>
          </a:p>
          <a:p>
            <a:pPr lvl="3">
              <a:lnSpc>
                <a:spcPct val="150000"/>
              </a:lnSpc>
            </a:pPr>
            <a:r>
              <a:rPr lang="en-US" dirty="0">
                <a:solidFill>
                  <a:schemeClr val="accent3"/>
                </a:solidFill>
              </a:rPr>
              <a:t>@experiment: to ensure consistent sample handling and irradiation, and </a:t>
            </a:r>
          </a:p>
          <a:p>
            <a:pPr lvl="3">
              <a:lnSpc>
                <a:spcPct val="150000"/>
              </a:lnSpc>
            </a:pPr>
            <a:r>
              <a:rPr lang="en-US" dirty="0">
                <a:solidFill>
                  <a:schemeClr val="accent3"/>
                </a:solidFill>
              </a:rPr>
              <a:t>@interpretation: require tools, beyond G4DNA, TOPAZ, … to allow interpretation and abstraction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E7284-9ABA-511B-BBF8-EDB42DF4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630CAC67-A5B0-A5A1-6C82-D503B993F4EB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/>
              <a:t>Ambition to be definitive</a:t>
            </a:r>
          </a:p>
        </p:txBody>
      </p:sp>
    </p:spTree>
    <p:extLst>
      <p:ext uri="{BB962C8B-B14F-4D97-AF65-F5344CB8AC3E}">
        <p14:creationId xmlns:p14="http://schemas.microsoft.com/office/powerpoint/2010/main" val="407086780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585B7-5129-8CF9-B75C-9C29672A7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LhARA</a:t>
            </a:r>
            <a:r>
              <a:rPr lang="en-US" dirty="0"/>
              <a:t> radiobiology </a:t>
            </a:r>
            <a:r>
              <a:rPr lang="en-US" dirty="0" err="1"/>
              <a:t>programme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9C1E6-824F-4966-EED9-698E4D01C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00" y="1359959"/>
            <a:ext cx="11540763" cy="517316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Sources:</a:t>
            </a:r>
          </a:p>
          <a:p>
            <a:pPr lvl="2"/>
            <a:r>
              <a:rPr lang="en-US" dirty="0">
                <a:solidFill>
                  <a:schemeClr val="accent1"/>
                </a:solidFill>
              </a:rPr>
              <a:t>Laser-driven: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SCAPA: protons up to ~10 MeV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ELIMED: protons up to ~20 MeV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LION: protons to ~20 Mev [perhaps also DRACO]</a:t>
            </a:r>
          </a:p>
          <a:p>
            <a:pPr lvl="2"/>
            <a:r>
              <a:rPr lang="en-US" dirty="0">
                <a:solidFill>
                  <a:schemeClr val="accent1"/>
                </a:solidFill>
              </a:rPr>
              <a:t>Conventional proton/ion:</a:t>
            </a:r>
          </a:p>
          <a:p>
            <a:pPr lvl="3"/>
            <a:r>
              <a:rPr lang="en-US" dirty="0" err="1">
                <a:solidFill>
                  <a:schemeClr val="accent3"/>
                </a:solidFill>
              </a:rPr>
              <a:t>Brm</a:t>
            </a:r>
            <a:r>
              <a:rPr lang="en-US" dirty="0">
                <a:solidFill>
                  <a:schemeClr val="accent3"/>
                </a:solidFill>
              </a:rPr>
              <a:t> MC40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Christie/UCLH</a:t>
            </a:r>
          </a:p>
          <a:p>
            <a:pPr lvl="2"/>
            <a:r>
              <a:rPr lang="en-US" dirty="0">
                <a:solidFill>
                  <a:schemeClr val="accent1"/>
                </a:solidFill>
              </a:rPr>
              <a:t>To consider:</a:t>
            </a:r>
          </a:p>
          <a:p>
            <a:pPr lvl="3"/>
            <a:r>
              <a:rPr lang="en-US" dirty="0" err="1">
                <a:solidFill>
                  <a:schemeClr val="accent3"/>
                </a:solidFill>
              </a:rPr>
              <a:t>Strassbourg</a:t>
            </a:r>
            <a:r>
              <a:rPr lang="en-US" dirty="0">
                <a:solidFill>
                  <a:schemeClr val="accent3"/>
                </a:solidFill>
              </a:rPr>
              <a:t>: chopped cyclotron; potential for sharp rise/fall times of bunch train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LNS (Catania): Tandem van der Graaf: tiny pulses of well known energy</a:t>
            </a:r>
          </a:p>
          <a:p>
            <a:pPr lvl="3"/>
            <a:r>
              <a:rPr lang="en-US" dirty="0">
                <a:solidFill>
                  <a:schemeClr val="accent3"/>
                </a:solidFill>
              </a:rPr>
              <a:t>CLEAR @ CERN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/>
              <a:t>Expertise:</a:t>
            </a:r>
          </a:p>
          <a:p>
            <a:pPr lvl="2"/>
            <a:r>
              <a:rPr lang="en-US" dirty="0" err="1">
                <a:solidFill>
                  <a:schemeClr val="accent1"/>
                </a:solidFill>
              </a:rPr>
              <a:t>Brm</a:t>
            </a:r>
            <a:r>
              <a:rPr lang="en-US" dirty="0">
                <a:solidFill>
                  <a:schemeClr val="accent1"/>
                </a:solidFill>
              </a:rPr>
              <a:t> (Jason et al), </a:t>
            </a:r>
            <a:r>
              <a:rPr lang="en-US" dirty="0" err="1">
                <a:solidFill>
                  <a:schemeClr val="accent1"/>
                </a:solidFill>
              </a:rPr>
              <a:t>Strthcld</a:t>
            </a:r>
            <a:r>
              <a:rPr lang="en-US" dirty="0">
                <a:solidFill>
                  <a:schemeClr val="accent1"/>
                </a:solidFill>
              </a:rPr>
              <a:t> (Marie et al), Oxford, Glasgow … develop connections in UK</a:t>
            </a:r>
          </a:p>
          <a:p>
            <a:pPr lvl="2"/>
            <a:r>
              <a:rPr lang="en-US" dirty="0">
                <a:solidFill>
                  <a:schemeClr val="accent1"/>
                </a:solidFill>
              </a:rPr>
              <a:t>Santiago (</a:t>
            </a:r>
            <a:r>
              <a:rPr lang="en-US" dirty="0">
                <a:solidFill>
                  <a:schemeClr val="accent6"/>
                </a:solidFill>
              </a:rPr>
              <a:t>Yolanda</a:t>
            </a:r>
            <a:r>
              <a:rPr lang="en-US" dirty="0">
                <a:solidFill>
                  <a:schemeClr val="accent1"/>
                </a:solidFill>
              </a:rPr>
              <a:t>)/</a:t>
            </a:r>
            <a:r>
              <a:rPr lang="en-US" dirty="0">
                <a:solidFill>
                  <a:schemeClr val="accent6"/>
                </a:solidFill>
              </a:rPr>
              <a:t>CNRS</a:t>
            </a:r>
            <a:r>
              <a:rPr lang="en-US" dirty="0">
                <a:solidFill>
                  <a:schemeClr val="accent1"/>
                </a:solidFill>
              </a:rPr>
              <a:t> (various labs): mini/micro-beams, FLASH … develop </a:t>
            </a:r>
            <a:r>
              <a:rPr lang="en-US">
                <a:solidFill>
                  <a:schemeClr val="accent1"/>
                </a:solidFill>
              </a:rPr>
              <a:t>international connections</a:t>
            </a:r>
            <a:endParaRPr lang="en-US" dirty="0"/>
          </a:p>
          <a:p>
            <a:r>
              <a:rPr lang="en-US" dirty="0"/>
              <a:t>Impact: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Development of tools for interpretation: AI/ML enabled to go beyond TOPAZ </a:t>
            </a:r>
            <a:r>
              <a:rPr lang="en-US" dirty="0" err="1">
                <a:solidFill>
                  <a:schemeClr val="accent1"/>
                </a:solidFill>
              </a:rPr>
              <a:t>etc</a:t>
            </a:r>
            <a:endParaRPr lang="en-US" dirty="0">
              <a:solidFill>
                <a:schemeClr val="accent1"/>
              </a:solidFill>
            </a:endParaRP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Impact through treatment planning?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D53338-9C8E-0B1C-DD3D-3507588D7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53E11-492D-48B3-9F9B-09541CA2A39A}" type="slidenum">
              <a:rPr lang="en-GB" smtClean="0"/>
              <a:t>6</a:t>
            </a:fld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F898648-69C2-55E7-33D6-ED81BB2A8AC6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/>
              <a:t>The collaboration of all the talents</a:t>
            </a:r>
          </a:p>
        </p:txBody>
      </p:sp>
    </p:spTree>
    <p:extLst>
      <p:ext uri="{BB962C8B-B14F-4D97-AF65-F5344CB8AC3E}">
        <p14:creationId xmlns:p14="http://schemas.microsoft.com/office/powerpoint/2010/main" val="81303766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ICL PPT Theme">
  <a:themeElements>
    <a:clrScheme name="Imperial colour theme">
      <a:dk1>
        <a:sysClr val="windowText" lastClr="000000"/>
      </a:dk1>
      <a:lt1>
        <a:sysClr val="window" lastClr="FFFFFF"/>
      </a:lt1>
      <a:dk2>
        <a:srgbClr val="000080"/>
      </a:dk2>
      <a:lt2>
        <a:srgbClr val="F5F5F5"/>
      </a:lt2>
      <a:accent1>
        <a:srgbClr val="0000CD"/>
      </a:accent1>
      <a:accent2>
        <a:srgbClr val="C71585"/>
      </a:accent2>
      <a:accent3>
        <a:srgbClr val="7B68EE"/>
      </a:accent3>
      <a:accent4>
        <a:srgbClr val="FF0000"/>
      </a:accent4>
      <a:accent5>
        <a:srgbClr val="FF4500"/>
      </a:accent5>
      <a:accent6>
        <a:srgbClr val="006400"/>
      </a:accent6>
      <a:hlink>
        <a:srgbClr val="000080"/>
      </a:hlink>
      <a:folHlink>
        <a:srgbClr val="C71585"/>
      </a:folHlink>
    </a:clrScheme>
    <a:fontScheme name="Imperial College Standard Font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05000"/>
          </a:lnSpc>
          <a:defRPr sz="1600" dirty="0">
            <a:solidFill>
              <a:schemeClr val="tx1"/>
            </a:solidFill>
          </a:defRPr>
        </a:defPPr>
      </a:lstStyle>
    </a:txDef>
  </a:objectDefaults>
  <a:extraClrSchemeLst/>
  <a:custClrLst>
    <a:custClr name="Dark">
      <a:srgbClr val="232333"/>
    </a:custClr>
    <a:custClr name="Navy">
      <a:srgbClr val="000080"/>
    </a:custClr>
    <a:custClr name="Saddle Brown">
      <a:srgbClr val="8B4513"/>
    </a:custClr>
    <a:custClr name="Teal">
      <a:srgbClr val="008080"/>
    </a:custClr>
    <a:custClr name="Medium Violet Red">
      <a:srgbClr val="C71585"/>
    </a:custClr>
    <a:custClr name="Indigo">
      <a:srgbClr val="4B0082"/>
    </a:custClr>
    <a:custClr name="Crimson">
      <a:srgbClr val="DC143C"/>
    </a:custClr>
    <a:custClr name="Orange Red">
      <a:srgbClr val="FF4500"/>
    </a:custClr>
    <a:custClr name="Dark Green">
      <a:srgbClr val="006400"/>
    </a:custClr>
    <a:custClr>
      <a:srgbClr val="FFFFFF"/>
    </a:custClr>
    <a:custClr name="Slate Grey">
      <a:srgbClr val="708090"/>
    </a:custClr>
    <a:custClr name="Imperial Blue">
      <a:srgbClr val="0000CD"/>
    </a:custClr>
    <a:custClr name="Yellow">
      <a:srgbClr val="FFFF00"/>
    </a:custClr>
    <a:custClr name="Turquoise">
      <a:srgbClr val="40E0D0"/>
    </a:custClr>
    <a:custClr name="Violet">
      <a:srgbClr val="EE82EE"/>
    </a:custClr>
    <a:custClr name="Medium Blue Slate">
      <a:srgbClr val="7B68EE"/>
    </a:custClr>
    <a:custClr name="Red">
      <a:srgbClr val="FF0000"/>
    </a:custClr>
    <a:custClr name="Dark Orange">
      <a:srgbClr val="FF8C00"/>
    </a:custClr>
    <a:custClr name="Spring Green">
      <a:srgbClr val="00FF7F"/>
    </a:custClr>
    <a:custClr>
      <a:srgbClr val="FFFFFF"/>
    </a:custClr>
    <a:custClr name="White Smoke">
      <a:srgbClr val="F5F5F5"/>
    </a:custClr>
    <a:custClr name="Deep Sky Blue">
      <a:srgbClr val="00BFFF"/>
    </a:custClr>
    <a:custClr name="Khaki">
      <a:srgbClr val="F0E68C"/>
    </a:custClr>
    <a:custClr name="Pale Turquoise">
      <a:srgbClr val="AFEEEE"/>
    </a:custClr>
    <a:custClr name="Light Pink">
      <a:srgbClr val="FFB6C1"/>
    </a:custClr>
    <a:custClr name="Lavender">
      <a:srgbClr val="E6E6FA"/>
    </a:custClr>
    <a:custClr name="Salmon">
      <a:srgbClr val="FA8072"/>
    </a:custClr>
    <a:custClr name="Orange">
      <a:srgbClr val="FFA500"/>
    </a:custClr>
    <a:custClr name="Pale Green">
      <a:srgbClr val="98FB98"/>
    </a:custClr>
  </a:custClrLst>
  <a:extLst>
    <a:ext uri="{05A4C25C-085E-4340-85A3-A5531E510DB2}">
      <thm15:themeFamily xmlns:thm15="http://schemas.microsoft.com/office/thememl/2012/main" name="01-2026-01-13-LONG.pptx" id="{D0BE2D78-81A4-AE4F-99AD-F2E5BB766C31}" vid="{9E6824D2-F197-5E41-A4E4-D8E60A56EEF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01-2026-01-13-LONG.pptx" id="{D0BE2D78-81A4-AE4F-99AD-F2E5BB766C31}" vid="{B7979C1D-3B93-C949-B688-65FA2C430BD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">
      <a:srgbClr val="232333"/>
    </a:custClr>
    <a:custClr name="Navy">
      <a:srgbClr val="000080"/>
    </a:custClr>
    <a:custClr name="Saddle Brown">
      <a:srgbClr val="8B4513"/>
    </a:custClr>
    <a:custClr name="Teal">
      <a:srgbClr val="008080"/>
    </a:custClr>
    <a:custClr name="Medium Violet Red">
      <a:srgbClr val="C71585"/>
    </a:custClr>
    <a:custClr name="Indigo">
      <a:srgbClr val="4B0082"/>
    </a:custClr>
    <a:custClr name="Crimson">
      <a:srgbClr val="DC143C"/>
    </a:custClr>
    <a:custClr name="Orange Red">
      <a:srgbClr val="FF4500"/>
    </a:custClr>
    <a:custClr name="Dark Green">
      <a:srgbClr val="006400"/>
    </a:custClr>
    <a:custClr>
      <a:srgbClr val="FFFFFF"/>
    </a:custClr>
    <a:custClr name="Slate Grey">
      <a:srgbClr val="708090"/>
    </a:custClr>
    <a:custClr name="Imperial Blue">
      <a:srgbClr val="0000CD"/>
    </a:custClr>
    <a:custClr name="Yellow">
      <a:srgbClr val="FFFF00"/>
    </a:custClr>
    <a:custClr name="Turquoise">
      <a:srgbClr val="40E0D0"/>
    </a:custClr>
    <a:custClr name="Violet">
      <a:srgbClr val="EE82EE"/>
    </a:custClr>
    <a:custClr name="Medium Blue Slate">
      <a:srgbClr val="7B68EE"/>
    </a:custClr>
    <a:custClr name="Red">
      <a:srgbClr val="FF0000"/>
    </a:custClr>
    <a:custClr name="Dark Orange">
      <a:srgbClr val="FF8C00"/>
    </a:custClr>
    <a:custClr name="Spring Green">
      <a:srgbClr val="00FF7F"/>
    </a:custClr>
    <a:custClr>
      <a:srgbClr val="FFFFFF"/>
    </a:custClr>
    <a:custClr name="White Smoke">
      <a:srgbClr val="F5F5F5"/>
    </a:custClr>
    <a:custClr name="Deep Sky Blue">
      <a:srgbClr val="00BFFF"/>
    </a:custClr>
    <a:custClr name="Khaki">
      <a:srgbClr val="F0E68C"/>
    </a:custClr>
    <a:custClr name="Pale Turquoise">
      <a:srgbClr val="AFEEEE"/>
    </a:custClr>
    <a:custClr name="Light Pink">
      <a:srgbClr val="FFB6C1"/>
    </a:custClr>
    <a:custClr name="Lavender">
      <a:srgbClr val="E6E6FA"/>
    </a:custClr>
    <a:custClr name="Salmon">
      <a:srgbClr val="FA8072"/>
    </a:custClr>
    <a:custClr name="Orange">
      <a:srgbClr val="FFA500"/>
    </a:custClr>
    <a:custClr name="Pale Green">
      <a:srgbClr val="98FB9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d1e2927-7a8e-4755-b112-de5aaecc1c06">
      <Terms xmlns="http://schemas.microsoft.com/office/infopath/2007/PartnerControls"/>
    </lcf76f155ced4ddcb4097134ff3c332f>
    <TaxCatchAll xmlns="d0201ca7-26fa-426c-b12d-c4c6e5857d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9AEDE06C8B0342A6C4D20B29F8488E" ma:contentTypeVersion="16" ma:contentTypeDescription="Create a new document." ma:contentTypeScope="" ma:versionID="a4578b94c4c0df5c4f162bb3027c7c05">
  <xsd:schema xmlns:xsd="http://www.w3.org/2001/XMLSchema" xmlns:xs="http://www.w3.org/2001/XMLSchema" xmlns:p="http://schemas.microsoft.com/office/2006/metadata/properties" xmlns:ns2="6d1e2927-7a8e-4755-b112-de5aaecc1c06" xmlns:ns3="df1ede62-d5df-40e3-a8ec-fa53b1631612" xmlns:ns4="d0201ca7-26fa-426c-b12d-c4c6e5857dcc" targetNamespace="http://schemas.microsoft.com/office/2006/metadata/properties" ma:root="true" ma:fieldsID="8c51cfd87b0abe227219b0f2986567bc" ns2:_="" ns3:_="" ns4:_="">
    <xsd:import namespace="6d1e2927-7a8e-4755-b112-de5aaecc1c06"/>
    <xsd:import namespace="df1ede62-d5df-40e3-a8ec-fa53b1631612"/>
    <xsd:import namespace="d0201ca7-26fa-426c-b12d-c4c6e5857d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1e2927-7a8e-4755-b112-de5aaecc1c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74661dae-d6df-48fc-a54e-a577d2899e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1ede62-d5df-40e3-a8ec-fa53b163161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201ca7-26fa-426c-b12d-c4c6e5857dc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4698054-6ef3-4a0a-8632-c02544f20d65}" ma:internalName="TaxCatchAll" ma:showField="CatchAllData" ma:web="d0201ca7-26fa-426c-b12d-c4c6e5857d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7BB4C6-127E-40DB-83D0-BAD626190316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df1ede62-d5df-40e3-a8ec-fa53b1631612"/>
    <ds:schemaRef ds:uri="http://purl.org/dc/terms/"/>
    <ds:schemaRef ds:uri="6d1e2927-7a8e-4755-b112-de5aaecc1c06"/>
    <ds:schemaRef ds:uri="http://schemas.openxmlformats.org/package/2006/metadata/core-properties"/>
    <ds:schemaRef ds:uri="d0201ca7-26fa-426c-b12d-c4c6e5857dcc"/>
  </ds:schemaRefs>
</ds:datastoreItem>
</file>

<file path=customXml/itemProps2.xml><?xml version="1.0" encoding="utf-8"?>
<ds:datastoreItem xmlns:ds="http://schemas.openxmlformats.org/officeDocument/2006/customXml" ds:itemID="{0BCC2720-3352-404F-8526-0437378EE5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D8D580-1CFD-4A82-B403-D3A047B3EE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1e2927-7a8e-4755-b112-de5aaecc1c06"/>
    <ds:schemaRef ds:uri="df1ede62-d5df-40e3-a8ec-fa53b1631612"/>
    <ds:schemaRef ds:uri="d0201ca7-26fa-426c-b12d-c4c6e5857d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ICL PPT Theme</Template>
  <TotalTime>36</TotalTime>
  <Words>420</Words>
  <Application>Microsoft Macintosh PowerPoint</Application>
  <PresentationFormat>Widescreen</PresentationFormat>
  <Paragraphs>88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Inter Medium</vt:lpstr>
      <vt:lpstr>Symbol</vt:lpstr>
      <vt:lpstr>ICL PPT Theme</vt:lpstr>
      <vt:lpstr>Custom Design</vt:lpstr>
      <vt:lpstr>Contribution</vt:lpstr>
      <vt:lpstr>Politix and organisation</vt:lpstr>
      <vt:lpstr>Three pillars</vt:lpstr>
      <vt:lpstr>The LhARA initiative</vt:lpstr>
      <vt:lpstr>LhARA radiobiology programme</vt:lpstr>
      <vt:lpstr>LhARA radiobiology programme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Long, Kenneth R</dc:creator>
  <cp:lastModifiedBy>Long, Kenneth R</cp:lastModifiedBy>
  <cp:revision>1</cp:revision>
  <dcterms:created xsi:type="dcterms:W3CDTF">2026-07-23T11:46:19Z</dcterms:created>
  <dcterms:modified xsi:type="dcterms:W3CDTF">2026-07-23T12:23:12Z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0x010100D99AEDE06C8B0342A6C4D20B29F8488E</vt:lpwstr>
  </property>
</Properties>
</file>