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61" r:id="rId6"/>
    <p:sldId id="262" r:id="rId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636"/>
    <p:restoredTop sz="94610"/>
  </p:normalViewPr>
  <p:slideViewPr>
    <p:cSldViewPr snapToGrid="0" snapToObjects="1">
      <p:cViewPr varScale="1">
        <p:scale>
          <a:sx n="63" d="100"/>
          <a:sy n="63" d="100"/>
        </p:scale>
        <p:origin x="208" y="1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406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21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778240" y="-2011680"/>
            <a:ext cx="6400800" cy="6400800"/>
          </a:xfrm>
          <a:prstGeom prst="ellipse">
            <a:avLst/>
          </a:prstGeom>
          <a:ln w="15875">
            <a:solidFill>
              <a:srgbClr val="6CACE4">
                <a:alpha val="6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9692640" y="-1097280"/>
            <a:ext cx="4572000" cy="4572000"/>
          </a:xfrm>
          <a:prstGeom prst="ellipse">
            <a:avLst/>
          </a:prstGeom>
          <a:ln w="15875">
            <a:solidFill>
              <a:srgbClr val="E87722">
                <a:alpha val="7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822960" y="2148840"/>
            <a:ext cx="73152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LhARA</a:t>
            </a:r>
            <a:endParaRPr lang="en-US" sz="4600" dirty="0"/>
          </a:p>
        </p:txBody>
      </p:sp>
      <p:sp>
        <p:nvSpPr>
          <p:cNvPr id="5" name="Text 3"/>
          <p:cNvSpPr/>
          <p:nvPr/>
        </p:nvSpPr>
        <p:spPr>
          <a:xfrm>
            <a:off x="822960" y="3063240"/>
            <a:ext cx="8686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6CAC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bio-centred plan: where we're heading, and why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868680" y="3794760"/>
            <a:ext cx="2011680" cy="0"/>
          </a:xfrm>
          <a:prstGeom prst="line">
            <a:avLst/>
          </a:prstGeom>
          <a:noFill/>
          <a:ln w="31750">
            <a:solidFill>
              <a:srgbClr val="E8772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822960" y="4023360"/>
            <a:ext cx="89611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23/07/2026 </a:t>
            </a:r>
            <a:r>
              <a:rPr lang="en-US" sz="1300" i="1" dirty="0" err="1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PoPLaR</a:t>
            </a:r>
            <a:r>
              <a:rPr lang="en-US" sz="1300" i="1" dirty="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meeting  |  Long-term vision, short-term projects, and how they connect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0021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long term vision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548640" y="1051560"/>
            <a:ext cx="10789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400" dirty="0">
                <a:solidFill>
                  <a:srgbClr val="6CAC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full radiotherapy research center</a:t>
            </a:r>
            <a:endParaRPr lang="en-US" sz="1400" dirty="0"/>
          </a:p>
        </p:txBody>
      </p:sp>
      <p:pic>
        <p:nvPicPr>
          <p:cNvPr id="20" name="Picture 19" descr="LhARA concept">
            <a:extLst>
              <a:ext uri="{FF2B5EF4-FFF2-40B4-BE49-F238E27FC236}">
                <a16:creationId xmlns:a16="http://schemas.microsoft.com/office/drawing/2014/main" id="{6606B2E7-2C5F-79E7-A940-58FF9F80E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670" y="1414631"/>
            <a:ext cx="8979016" cy="51878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21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long-term vision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548640" y="109728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6CAC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single facility with automated end stations, capable of supporting:</a:t>
            </a:r>
            <a:endParaRPr lang="en-US" sz="1500" dirty="0"/>
          </a:p>
        </p:txBody>
      </p:sp>
      <p:sp>
        <p:nvSpPr>
          <p:cNvPr id="4" name="Shape 2"/>
          <p:cNvSpPr/>
          <p:nvPr/>
        </p:nvSpPr>
        <p:spPr>
          <a:xfrm>
            <a:off x="568960" y="2240280"/>
            <a:ext cx="2606040" cy="2651760"/>
          </a:xfrm>
          <a:prstGeom prst="roundRect">
            <a:avLst>
              <a:gd name="adj" fmla="val 2807"/>
            </a:avLst>
          </a:prstGeom>
          <a:solidFill>
            <a:srgbClr val="0A376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1414780" y="2560320"/>
            <a:ext cx="914400" cy="9144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1620520" y="2766060"/>
            <a:ext cx="502920" cy="502920"/>
          </a:xfrm>
          <a:prstGeom prst="ellipse">
            <a:avLst/>
          </a:prstGeom>
          <a:ln w="3175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706120" y="3657600"/>
            <a:ext cx="2331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FLASH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751840" y="411480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Ultra-high dose-rate irradiation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403600" y="2240280"/>
            <a:ext cx="2606040" cy="2651760"/>
          </a:xfrm>
          <a:prstGeom prst="roundRect">
            <a:avLst>
              <a:gd name="adj" fmla="val 2807"/>
            </a:avLst>
          </a:prstGeom>
          <a:solidFill>
            <a:srgbClr val="0A376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4249420" y="2560320"/>
            <a:ext cx="914400" cy="9144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13" name="Shape 11"/>
          <p:cNvSpPr/>
          <p:nvPr/>
        </p:nvSpPr>
        <p:spPr>
          <a:xfrm>
            <a:off x="4455160" y="2766060"/>
            <a:ext cx="502920" cy="502920"/>
          </a:xfrm>
          <a:prstGeom prst="ellipse">
            <a:avLst/>
          </a:prstGeom>
          <a:ln w="3175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1861820" y="2856586"/>
            <a:ext cx="0" cy="160934"/>
          </a:xfrm>
          <a:prstGeom prst="line">
            <a:avLst/>
          </a:prstGeom>
          <a:noFill/>
          <a:ln w="2540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1861820" y="3017520"/>
            <a:ext cx="100584" cy="0"/>
          </a:xfrm>
          <a:prstGeom prst="line">
            <a:avLst/>
          </a:prstGeom>
          <a:noFill/>
          <a:ln w="2540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3540760" y="3657600"/>
            <a:ext cx="2331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SFRT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3586480" y="411480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Spatially fractionated radiotherapy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6238240" y="2240280"/>
            <a:ext cx="2606040" cy="2651760"/>
          </a:xfrm>
          <a:prstGeom prst="roundRect">
            <a:avLst>
              <a:gd name="adj" fmla="val 2807"/>
            </a:avLst>
          </a:prstGeom>
          <a:solidFill>
            <a:srgbClr val="0A376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Shape 17"/>
          <p:cNvSpPr/>
          <p:nvPr/>
        </p:nvSpPr>
        <p:spPr>
          <a:xfrm>
            <a:off x="7084060" y="2560320"/>
            <a:ext cx="914400" cy="9144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Shape 18"/>
          <p:cNvSpPr/>
          <p:nvPr/>
        </p:nvSpPr>
        <p:spPr>
          <a:xfrm>
            <a:off x="7289800" y="2766060"/>
            <a:ext cx="502920" cy="502920"/>
          </a:xfrm>
          <a:prstGeom prst="rect">
            <a:avLst/>
          </a:prstGeom>
          <a:ln w="3175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Shape 19"/>
          <p:cNvSpPr/>
          <p:nvPr/>
        </p:nvSpPr>
        <p:spPr>
          <a:xfrm>
            <a:off x="7289800" y="2992374"/>
            <a:ext cx="502920" cy="0"/>
          </a:xfrm>
          <a:prstGeom prst="line">
            <a:avLst/>
          </a:prstGeom>
          <a:noFill/>
          <a:ln w="2540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6375400" y="3657600"/>
            <a:ext cx="2331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Advanced imaging</a:t>
            </a:r>
            <a:endParaRPr lang="en-US" sz="1700" dirty="0"/>
          </a:p>
        </p:txBody>
      </p:sp>
      <p:sp>
        <p:nvSpPr>
          <p:cNvPr id="23" name="Text 21"/>
          <p:cNvSpPr/>
          <p:nvPr/>
        </p:nvSpPr>
        <p:spPr>
          <a:xfrm>
            <a:off x="6421120" y="411480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High-resolution imaging systems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9072880" y="2240280"/>
            <a:ext cx="2606040" cy="2651760"/>
          </a:xfrm>
          <a:prstGeom prst="roundRect">
            <a:avLst>
              <a:gd name="adj" fmla="val 2807"/>
            </a:avLst>
          </a:prstGeom>
          <a:solidFill>
            <a:srgbClr val="0A376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Shape 23"/>
          <p:cNvSpPr/>
          <p:nvPr/>
        </p:nvSpPr>
        <p:spPr>
          <a:xfrm>
            <a:off x="9918700" y="2560320"/>
            <a:ext cx="914400" cy="91440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6" name="Shape 24"/>
          <p:cNvSpPr/>
          <p:nvPr/>
        </p:nvSpPr>
        <p:spPr>
          <a:xfrm>
            <a:off x="10124440" y="2942082"/>
            <a:ext cx="150876" cy="150876"/>
          </a:xfrm>
          <a:prstGeom prst="ellipse">
            <a:avLst/>
          </a:prstGeom>
          <a:ln w="2794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Shape 25"/>
          <p:cNvSpPr/>
          <p:nvPr/>
        </p:nvSpPr>
        <p:spPr>
          <a:xfrm>
            <a:off x="10325608" y="2866644"/>
            <a:ext cx="301752" cy="301752"/>
          </a:xfrm>
          <a:prstGeom prst="ellipse">
            <a:avLst/>
          </a:prstGeom>
          <a:ln w="27940">
            <a:solidFill>
              <a:srgbClr val="00214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6"/>
          <p:cNvSpPr/>
          <p:nvPr/>
        </p:nvSpPr>
        <p:spPr>
          <a:xfrm>
            <a:off x="9210040" y="3657600"/>
            <a:ext cx="2331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Beam monitoring</a:t>
            </a:r>
            <a:endParaRPr lang="en-US" sz="1700" dirty="0"/>
          </a:p>
        </p:txBody>
      </p:sp>
      <p:sp>
        <p:nvSpPr>
          <p:cNvPr id="29" name="Text 27"/>
          <p:cNvSpPr/>
          <p:nvPr/>
        </p:nvSpPr>
        <p:spPr>
          <a:xfrm>
            <a:off x="9255760" y="411480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Advanced beam monitoring techniques</a:t>
            </a:r>
            <a:endParaRPr lang="en-US" sz="1150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6DD6C39-A382-5CEE-7C34-629B7656A69B}"/>
              </a:ext>
            </a:extLst>
          </p:cNvPr>
          <p:cNvGrpSpPr/>
          <p:nvPr/>
        </p:nvGrpSpPr>
        <p:grpSpPr>
          <a:xfrm>
            <a:off x="4554831" y="2911221"/>
            <a:ext cx="337413" cy="212598"/>
            <a:chOff x="4524146" y="2896006"/>
            <a:chExt cx="385267" cy="222707"/>
          </a:xfrm>
        </p:grpSpPr>
        <p:sp>
          <p:nvSpPr>
            <p:cNvPr id="8" name="Shape 6"/>
            <p:cNvSpPr/>
            <p:nvPr/>
          </p:nvSpPr>
          <p:spPr>
            <a:xfrm>
              <a:off x="4524146" y="3038246"/>
              <a:ext cx="80467" cy="80467"/>
            </a:xfrm>
            <a:prstGeom prst="ellipse">
              <a:avLst/>
            </a:prstGeom>
            <a:solidFill>
              <a:srgbClr val="002147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Shape 6">
              <a:extLst>
                <a:ext uri="{FF2B5EF4-FFF2-40B4-BE49-F238E27FC236}">
                  <a16:creationId xmlns:a16="http://schemas.microsoft.com/office/drawing/2014/main" id="{AA03AABC-B72C-7126-2321-FF2B099E5BCA}"/>
                </a:ext>
              </a:extLst>
            </p:cNvPr>
            <p:cNvSpPr/>
            <p:nvPr/>
          </p:nvSpPr>
          <p:spPr>
            <a:xfrm>
              <a:off x="4676546" y="3038246"/>
              <a:ext cx="80467" cy="80467"/>
            </a:xfrm>
            <a:prstGeom prst="ellipse">
              <a:avLst/>
            </a:prstGeom>
            <a:solidFill>
              <a:srgbClr val="002147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Shape 6">
              <a:extLst>
                <a:ext uri="{FF2B5EF4-FFF2-40B4-BE49-F238E27FC236}">
                  <a16:creationId xmlns:a16="http://schemas.microsoft.com/office/drawing/2014/main" id="{69B148F8-4B11-4CD4-94FB-549DBEC87ED4}"/>
                </a:ext>
              </a:extLst>
            </p:cNvPr>
            <p:cNvSpPr/>
            <p:nvPr/>
          </p:nvSpPr>
          <p:spPr>
            <a:xfrm>
              <a:off x="4828946" y="3038246"/>
              <a:ext cx="80467" cy="80467"/>
            </a:xfrm>
            <a:prstGeom prst="ellipse">
              <a:avLst/>
            </a:prstGeom>
            <a:solidFill>
              <a:srgbClr val="002147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Shape 6">
              <a:extLst>
                <a:ext uri="{FF2B5EF4-FFF2-40B4-BE49-F238E27FC236}">
                  <a16:creationId xmlns:a16="http://schemas.microsoft.com/office/drawing/2014/main" id="{564C4B40-4C20-8A93-7B75-702C04C4830C}"/>
                </a:ext>
              </a:extLst>
            </p:cNvPr>
            <p:cNvSpPr/>
            <p:nvPr/>
          </p:nvSpPr>
          <p:spPr>
            <a:xfrm>
              <a:off x="4524146" y="2896006"/>
              <a:ext cx="80467" cy="80467"/>
            </a:xfrm>
            <a:prstGeom prst="ellipse">
              <a:avLst/>
            </a:prstGeom>
            <a:solidFill>
              <a:srgbClr val="002147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Shape 6">
              <a:extLst>
                <a:ext uri="{FF2B5EF4-FFF2-40B4-BE49-F238E27FC236}">
                  <a16:creationId xmlns:a16="http://schemas.microsoft.com/office/drawing/2014/main" id="{0750196F-37A5-487E-E86C-B7CD92DC074A}"/>
                </a:ext>
              </a:extLst>
            </p:cNvPr>
            <p:cNvSpPr/>
            <p:nvPr/>
          </p:nvSpPr>
          <p:spPr>
            <a:xfrm>
              <a:off x="4676546" y="2896006"/>
              <a:ext cx="80467" cy="80467"/>
            </a:xfrm>
            <a:prstGeom prst="ellipse">
              <a:avLst/>
            </a:prstGeom>
            <a:solidFill>
              <a:srgbClr val="002147"/>
            </a:solidFill>
            <a:ln/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Shape 6">
              <a:extLst>
                <a:ext uri="{FF2B5EF4-FFF2-40B4-BE49-F238E27FC236}">
                  <a16:creationId xmlns:a16="http://schemas.microsoft.com/office/drawing/2014/main" id="{F272F3E1-40B8-6BF4-3403-8CEED0228168}"/>
                </a:ext>
              </a:extLst>
            </p:cNvPr>
            <p:cNvSpPr/>
            <p:nvPr/>
          </p:nvSpPr>
          <p:spPr>
            <a:xfrm>
              <a:off x="4828946" y="2896006"/>
              <a:ext cx="80467" cy="80467"/>
            </a:xfrm>
            <a:prstGeom prst="ellipse">
              <a:avLst/>
            </a:prstGeom>
            <a:solidFill>
              <a:srgbClr val="002147"/>
            </a:solidFill>
            <a:ln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206240" cy="6858000"/>
          </a:xfrm>
          <a:prstGeom prst="rect">
            <a:avLst/>
          </a:prstGeom>
          <a:solidFill>
            <a:srgbClr val="00214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1737360" y="1417320"/>
            <a:ext cx="1188720" cy="118872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48640" y="2877669"/>
            <a:ext cx="3383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6CAC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SHORT-TERM PROJECT 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548640" y="3151989"/>
            <a:ext cx="3383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PoPLaR</a:t>
            </a:r>
            <a:endParaRPr lang="en-US" sz="3200" dirty="0"/>
          </a:p>
        </p:txBody>
      </p:sp>
      <p:sp>
        <p:nvSpPr>
          <p:cNvPr id="9" name="Text 7"/>
          <p:cNvSpPr/>
          <p:nvPr/>
        </p:nvSpPr>
        <p:spPr>
          <a:xfrm>
            <a:off x="548640" y="3700629"/>
            <a:ext cx="3383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Radiobiology, adapted for laser-driven beams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663440" y="502920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21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Current plans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4663440" y="1005840"/>
            <a:ext cx="685800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600" dirty="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Improving the setup and efficiency of the radiobiology experiments.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Working out how standard protocols and instrumentation need adapting for laser-driven beams.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663440" y="2524760"/>
            <a:ext cx="6858000" cy="0"/>
          </a:xfrm>
          <a:prstGeom prst="line">
            <a:avLst/>
          </a:prstGeom>
          <a:noFill/>
          <a:ln w="19050">
            <a:solidFill>
              <a:srgbClr val="EEF3F8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6" name="Text 14"/>
          <p:cNvSpPr/>
          <p:nvPr/>
        </p:nvSpPr>
        <p:spPr>
          <a:xfrm>
            <a:off x="4663440" y="3103880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2147"/>
                </a:solidFill>
                <a:latin typeface="Cambria" pitchFamily="34" charset="0"/>
              </a:rPr>
              <a:t>Overall aim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4663440" y="3730752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Once established, PoPLaR becomes the comparison baseline against x-ray and cyclotron proton beams, via: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4663440" y="4495800"/>
            <a:ext cx="2148840" cy="1234440"/>
          </a:xfrm>
          <a:prstGeom prst="roundRect">
            <a:avLst>
              <a:gd name="adj" fmla="val 4444"/>
            </a:avLst>
          </a:prstGeom>
          <a:solidFill>
            <a:srgbClr val="EEF3F8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19" name="Text 17"/>
          <p:cNvSpPr/>
          <p:nvPr/>
        </p:nvSpPr>
        <p:spPr>
          <a:xfrm>
            <a:off x="4800600" y="4495800"/>
            <a:ext cx="187452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21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Clonogenic survival assays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6995160" y="4495800"/>
            <a:ext cx="2148840" cy="1234440"/>
          </a:xfrm>
          <a:prstGeom prst="roundRect">
            <a:avLst>
              <a:gd name="adj" fmla="val 4444"/>
            </a:avLst>
          </a:prstGeom>
          <a:solidFill>
            <a:srgbClr val="EEF3F8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21" name="Text 19"/>
          <p:cNvSpPr/>
          <p:nvPr/>
        </p:nvSpPr>
        <p:spPr>
          <a:xfrm>
            <a:off x="7132320" y="4495800"/>
            <a:ext cx="187452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21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Comet assays</a:t>
            </a:r>
            <a:endParaRPr lang="en-US" sz="1400" dirty="0"/>
          </a:p>
        </p:txBody>
      </p:sp>
      <p:sp>
        <p:nvSpPr>
          <p:cNvPr id="22" name="Shape 20"/>
          <p:cNvSpPr/>
          <p:nvPr/>
        </p:nvSpPr>
        <p:spPr>
          <a:xfrm>
            <a:off x="9326880" y="4495800"/>
            <a:ext cx="2148840" cy="1234440"/>
          </a:xfrm>
          <a:prstGeom prst="roundRect">
            <a:avLst>
              <a:gd name="adj" fmla="val 4444"/>
            </a:avLst>
          </a:prstGeom>
          <a:solidFill>
            <a:srgbClr val="EEF3F8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23" name="Text 21"/>
          <p:cNvSpPr/>
          <p:nvPr/>
        </p:nvSpPr>
        <p:spPr>
          <a:xfrm>
            <a:off x="9464040" y="4495800"/>
            <a:ext cx="187452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21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Fixed immunofluorescence imaging </a:t>
            </a:r>
            <a:endParaRPr lang="en-US" sz="14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F1FE13C-3B5C-BEA2-DF8B-1F9B6141ADE4}"/>
              </a:ext>
            </a:extLst>
          </p:cNvPr>
          <p:cNvGrpSpPr/>
          <p:nvPr/>
        </p:nvGrpSpPr>
        <p:grpSpPr>
          <a:xfrm>
            <a:off x="2011680" y="1691640"/>
            <a:ext cx="640080" cy="640080"/>
            <a:chOff x="2011680" y="1691640"/>
            <a:chExt cx="640080" cy="640080"/>
          </a:xfrm>
        </p:grpSpPr>
        <p:sp>
          <p:nvSpPr>
            <p:cNvPr id="26" name="Shape 2">
              <a:extLst>
                <a:ext uri="{FF2B5EF4-FFF2-40B4-BE49-F238E27FC236}">
                  <a16:creationId xmlns:a16="http://schemas.microsoft.com/office/drawing/2014/main" id="{9453296A-BA2B-312C-06E0-5060AE19AFB8}"/>
                </a:ext>
              </a:extLst>
            </p:cNvPr>
            <p:cNvSpPr/>
            <p:nvPr/>
          </p:nvSpPr>
          <p:spPr>
            <a:xfrm>
              <a:off x="2011680" y="1691640"/>
              <a:ext cx="640080" cy="640080"/>
            </a:xfrm>
            <a:prstGeom prst="ellipse">
              <a:avLst/>
            </a:prstGeom>
            <a:ln w="31750">
              <a:solidFill>
                <a:srgbClr val="002147"/>
              </a:solidFill>
              <a:prstDash val="soli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2001F52-8C1C-EC08-62CF-8E5696E46340}"/>
                </a:ext>
              </a:extLst>
            </p:cNvPr>
            <p:cNvGrpSpPr/>
            <p:nvPr/>
          </p:nvGrpSpPr>
          <p:grpSpPr>
            <a:xfrm>
              <a:off x="2051254" y="1966231"/>
              <a:ext cx="168706" cy="90897"/>
              <a:chOff x="4524146" y="2896006"/>
              <a:chExt cx="385267" cy="222707"/>
            </a:xfrm>
          </p:grpSpPr>
          <p:sp>
            <p:nvSpPr>
              <p:cNvPr id="96" name="Shape 6">
                <a:extLst>
                  <a:ext uri="{FF2B5EF4-FFF2-40B4-BE49-F238E27FC236}">
                    <a16:creationId xmlns:a16="http://schemas.microsoft.com/office/drawing/2014/main" id="{B780A648-2D1A-E568-A9EE-D8BC9DF6406B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Shape 6">
                <a:extLst>
                  <a:ext uri="{FF2B5EF4-FFF2-40B4-BE49-F238E27FC236}">
                    <a16:creationId xmlns:a16="http://schemas.microsoft.com/office/drawing/2014/main" id="{9B94720F-B9DA-918C-5E39-E39EE46EBEF6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Shape 6">
                <a:extLst>
                  <a:ext uri="{FF2B5EF4-FFF2-40B4-BE49-F238E27FC236}">
                    <a16:creationId xmlns:a16="http://schemas.microsoft.com/office/drawing/2014/main" id="{C4DF6AE3-1EC9-59A8-8523-B493F700176A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Shape 6">
                <a:extLst>
                  <a:ext uri="{FF2B5EF4-FFF2-40B4-BE49-F238E27FC236}">
                    <a16:creationId xmlns:a16="http://schemas.microsoft.com/office/drawing/2014/main" id="{29B25D95-F67A-F33F-8C7C-5560AC0754A4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Shape 6">
                <a:extLst>
                  <a:ext uri="{FF2B5EF4-FFF2-40B4-BE49-F238E27FC236}">
                    <a16:creationId xmlns:a16="http://schemas.microsoft.com/office/drawing/2014/main" id="{1F590E4D-71A8-828B-F18F-A922AF0AA076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Shape 6">
                <a:extLst>
                  <a:ext uri="{FF2B5EF4-FFF2-40B4-BE49-F238E27FC236}">
                    <a16:creationId xmlns:a16="http://schemas.microsoft.com/office/drawing/2014/main" id="{0FD9DE0A-2F83-2C41-E745-794DE0151C8D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3566191-7978-B0E6-ADF5-6F10BB2FDBBE}"/>
                </a:ext>
              </a:extLst>
            </p:cNvPr>
            <p:cNvGrpSpPr/>
            <p:nvPr/>
          </p:nvGrpSpPr>
          <p:grpSpPr>
            <a:xfrm>
              <a:off x="2251459" y="1966231"/>
              <a:ext cx="168706" cy="90897"/>
              <a:chOff x="4524146" y="2896006"/>
              <a:chExt cx="385267" cy="222707"/>
            </a:xfrm>
          </p:grpSpPr>
          <p:sp>
            <p:nvSpPr>
              <p:cNvPr id="90" name="Shape 6">
                <a:extLst>
                  <a:ext uri="{FF2B5EF4-FFF2-40B4-BE49-F238E27FC236}">
                    <a16:creationId xmlns:a16="http://schemas.microsoft.com/office/drawing/2014/main" id="{DC4DE48C-8469-49DE-BABF-5349FAF4D61D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Shape 6">
                <a:extLst>
                  <a:ext uri="{FF2B5EF4-FFF2-40B4-BE49-F238E27FC236}">
                    <a16:creationId xmlns:a16="http://schemas.microsoft.com/office/drawing/2014/main" id="{5D3EC004-D642-9CFF-3684-CF63C3F3B470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Shape 6">
                <a:extLst>
                  <a:ext uri="{FF2B5EF4-FFF2-40B4-BE49-F238E27FC236}">
                    <a16:creationId xmlns:a16="http://schemas.microsoft.com/office/drawing/2014/main" id="{FD60C2BD-5CF1-8611-71B9-FC1A3BE8FE50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Shape 6">
                <a:extLst>
                  <a:ext uri="{FF2B5EF4-FFF2-40B4-BE49-F238E27FC236}">
                    <a16:creationId xmlns:a16="http://schemas.microsoft.com/office/drawing/2014/main" id="{84846038-A63F-CAB7-BB34-B8E6FFE25B23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Shape 6">
                <a:extLst>
                  <a:ext uri="{FF2B5EF4-FFF2-40B4-BE49-F238E27FC236}">
                    <a16:creationId xmlns:a16="http://schemas.microsoft.com/office/drawing/2014/main" id="{42B580EE-0F85-EE17-F726-A1401E85B8A9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Shape 6">
                <a:extLst>
                  <a:ext uri="{FF2B5EF4-FFF2-40B4-BE49-F238E27FC236}">
                    <a16:creationId xmlns:a16="http://schemas.microsoft.com/office/drawing/2014/main" id="{BA3370B2-89E1-4312-2BDA-D5CA5320D526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3F73549-80BD-FD96-9EB2-B5D9A26FAF57}"/>
                </a:ext>
              </a:extLst>
            </p:cNvPr>
            <p:cNvGrpSpPr/>
            <p:nvPr/>
          </p:nvGrpSpPr>
          <p:grpSpPr>
            <a:xfrm>
              <a:off x="2444499" y="1966231"/>
              <a:ext cx="168706" cy="90897"/>
              <a:chOff x="4524146" y="2896006"/>
              <a:chExt cx="385267" cy="222707"/>
            </a:xfrm>
          </p:grpSpPr>
          <p:sp>
            <p:nvSpPr>
              <p:cNvPr id="84" name="Shape 6">
                <a:extLst>
                  <a:ext uri="{FF2B5EF4-FFF2-40B4-BE49-F238E27FC236}">
                    <a16:creationId xmlns:a16="http://schemas.microsoft.com/office/drawing/2014/main" id="{14E62E96-325E-429E-5525-1DAB45AAD204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Shape 6">
                <a:extLst>
                  <a:ext uri="{FF2B5EF4-FFF2-40B4-BE49-F238E27FC236}">
                    <a16:creationId xmlns:a16="http://schemas.microsoft.com/office/drawing/2014/main" id="{1FEB806D-EA4A-3912-E7CF-9E389BC485EB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Shape 6">
                <a:extLst>
                  <a:ext uri="{FF2B5EF4-FFF2-40B4-BE49-F238E27FC236}">
                    <a16:creationId xmlns:a16="http://schemas.microsoft.com/office/drawing/2014/main" id="{9245FF4C-E56E-E2D8-D798-C943CF156098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Shape 6">
                <a:extLst>
                  <a:ext uri="{FF2B5EF4-FFF2-40B4-BE49-F238E27FC236}">
                    <a16:creationId xmlns:a16="http://schemas.microsoft.com/office/drawing/2014/main" id="{9FF398EA-C6C6-DBBE-7B5C-B31EBBBE2815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Shape 6">
                <a:extLst>
                  <a:ext uri="{FF2B5EF4-FFF2-40B4-BE49-F238E27FC236}">
                    <a16:creationId xmlns:a16="http://schemas.microsoft.com/office/drawing/2014/main" id="{D958EC0E-B983-0D5B-84FB-1C3A1A4403E7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Shape 6">
                <a:extLst>
                  <a:ext uri="{FF2B5EF4-FFF2-40B4-BE49-F238E27FC236}">
                    <a16:creationId xmlns:a16="http://schemas.microsoft.com/office/drawing/2014/main" id="{8B863D31-1894-8CBB-67BE-174BC052A9EA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55E24C4-80BF-247B-0FB2-05FFE8C945A2}"/>
                </a:ext>
              </a:extLst>
            </p:cNvPr>
            <p:cNvGrpSpPr/>
            <p:nvPr/>
          </p:nvGrpSpPr>
          <p:grpSpPr>
            <a:xfrm>
              <a:off x="2082136" y="1741980"/>
              <a:ext cx="492436" cy="207007"/>
              <a:chOff x="4358640" y="1670690"/>
              <a:chExt cx="492436" cy="207007"/>
            </a:xfrm>
          </p:grpSpPr>
          <p:sp>
            <p:nvSpPr>
              <p:cNvPr id="58" name="Shape 6">
                <a:extLst>
                  <a:ext uri="{FF2B5EF4-FFF2-40B4-BE49-F238E27FC236}">
                    <a16:creationId xmlns:a16="http://schemas.microsoft.com/office/drawing/2014/main" id="{8C2E1E7A-8974-CE85-8343-D3F4CD7FDAB4}"/>
                  </a:ext>
                </a:extLst>
              </p:cNvPr>
              <p:cNvSpPr/>
              <p:nvPr/>
            </p:nvSpPr>
            <p:spPr>
              <a:xfrm>
                <a:off x="441960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Shape 6">
                <a:extLst>
                  <a:ext uri="{FF2B5EF4-FFF2-40B4-BE49-F238E27FC236}">
                    <a16:creationId xmlns:a16="http://schemas.microsoft.com/office/drawing/2014/main" id="{D7FFF876-F219-0CE5-E069-41519CF6D3C3}"/>
                  </a:ext>
                </a:extLst>
              </p:cNvPr>
              <p:cNvSpPr/>
              <p:nvPr/>
            </p:nvSpPr>
            <p:spPr>
              <a:xfrm>
                <a:off x="448633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Shape 6">
                <a:extLst>
                  <a:ext uri="{FF2B5EF4-FFF2-40B4-BE49-F238E27FC236}">
                    <a16:creationId xmlns:a16="http://schemas.microsoft.com/office/drawing/2014/main" id="{71E06548-A7F9-999B-D95C-B6C896451426}"/>
                  </a:ext>
                </a:extLst>
              </p:cNvPr>
              <p:cNvSpPr/>
              <p:nvPr/>
            </p:nvSpPr>
            <p:spPr>
              <a:xfrm>
                <a:off x="455307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Shape 6">
                <a:extLst>
                  <a:ext uri="{FF2B5EF4-FFF2-40B4-BE49-F238E27FC236}">
                    <a16:creationId xmlns:a16="http://schemas.microsoft.com/office/drawing/2014/main" id="{F39C4783-F165-4866-164E-20D1AFD89ED1}"/>
                  </a:ext>
                </a:extLst>
              </p:cNvPr>
              <p:cNvSpPr/>
              <p:nvPr/>
            </p:nvSpPr>
            <p:spPr>
              <a:xfrm>
                <a:off x="441960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Shape 6">
                <a:extLst>
                  <a:ext uri="{FF2B5EF4-FFF2-40B4-BE49-F238E27FC236}">
                    <a16:creationId xmlns:a16="http://schemas.microsoft.com/office/drawing/2014/main" id="{5F0B0C35-BFAC-B440-579B-21B30BB0CB6B}"/>
                  </a:ext>
                </a:extLst>
              </p:cNvPr>
              <p:cNvSpPr/>
              <p:nvPr/>
            </p:nvSpPr>
            <p:spPr>
              <a:xfrm>
                <a:off x="448633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Shape 6">
                <a:extLst>
                  <a:ext uri="{FF2B5EF4-FFF2-40B4-BE49-F238E27FC236}">
                    <a16:creationId xmlns:a16="http://schemas.microsoft.com/office/drawing/2014/main" id="{42664F5D-0C54-F3C9-2DFD-45B642971572}"/>
                  </a:ext>
                </a:extLst>
              </p:cNvPr>
              <p:cNvSpPr/>
              <p:nvPr/>
            </p:nvSpPr>
            <p:spPr>
              <a:xfrm>
                <a:off x="455307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Shape 6">
                <a:extLst>
                  <a:ext uri="{FF2B5EF4-FFF2-40B4-BE49-F238E27FC236}">
                    <a16:creationId xmlns:a16="http://schemas.microsoft.com/office/drawing/2014/main" id="{691F0817-1D05-E8D8-2FA1-3B8DE5D5F7AF}"/>
                  </a:ext>
                </a:extLst>
              </p:cNvPr>
              <p:cNvSpPr/>
              <p:nvPr/>
            </p:nvSpPr>
            <p:spPr>
              <a:xfrm>
                <a:off x="461980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Shape 6">
                <a:extLst>
                  <a:ext uri="{FF2B5EF4-FFF2-40B4-BE49-F238E27FC236}">
                    <a16:creationId xmlns:a16="http://schemas.microsoft.com/office/drawing/2014/main" id="{4347C9AC-4054-1E4A-403B-D03DC6F6FD20}"/>
                  </a:ext>
                </a:extLst>
              </p:cNvPr>
              <p:cNvSpPr/>
              <p:nvPr/>
            </p:nvSpPr>
            <p:spPr>
              <a:xfrm>
                <a:off x="46865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Shape 6">
                <a:extLst>
                  <a:ext uri="{FF2B5EF4-FFF2-40B4-BE49-F238E27FC236}">
                    <a16:creationId xmlns:a16="http://schemas.microsoft.com/office/drawing/2014/main" id="{06B3BADE-F078-F4DC-B126-058585AA7A43}"/>
                  </a:ext>
                </a:extLst>
              </p:cNvPr>
              <p:cNvSpPr/>
              <p:nvPr/>
            </p:nvSpPr>
            <p:spPr>
              <a:xfrm>
                <a:off x="475327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Shape 6">
                <a:extLst>
                  <a:ext uri="{FF2B5EF4-FFF2-40B4-BE49-F238E27FC236}">
                    <a16:creationId xmlns:a16="http://schemas.microsoft.com/office/drawing/2014/main" id="{99134180-E2EF-8C77-DF83-ABD6A72DCE2A}"/>
                  </a:ext>
                </a:extLst>
              </p:cNvPr>
              <p:cNvSpPr/>
              <p:nvPr/>
            </p:nvSpPr>
            <p:spPr>
              <a:xfrm>
                <a:off x="461980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Shape 6">
                <a:extLst>
                  <a:ext uri="{FF2B5EF4-FFF2-40B4-BE49-F238E27FC236}">
                    <a16:creationId xmlns:a16="http://schemas.microsoft.com/office/drawing/2014/main" id="{0FB84BAA-D55D-21BB-3EAB-ED7AA8ACBA39}"/>
                  </a:ext>
                </a:extLst>
              </p:cNvPr>
              <p:cNvSpPr/>
              <p:nvPr/>
            </p:nvSpPr>
            <p:spPr>
              <a:xfrm>
                <a:off x="46865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Shape 6">
                <a:extLst>
                  <a:ext uri="{FF2B5EF4-FFF2-40B4-BE49-F238E27FC236}">
                    <a16:creationId xmlns:a16="http://schemas.microsoft.com/office/drawing/2014/main" id="{7D914BA1-7F23-CF1F-8817-A6023F7AB6AA}"/>
                  </a:ext>
                </a:extLst>
              </p:cNvPr>
              <p:cNvSpPr/>
              <p:nvPr/>
            </p:nvSpPr>
            <p:spPr>
              <a:xfrm>
                <a:off x="475327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Shape 6">
                <a:extLst>
                  <a:ext uri="{FF2B5EF4-FFF2-40B4-BE49-F238E27FC236}">
                    <a16:creationId xmlns:a16="http://schemas.microsoft.com/office/drawing/2014/main" id="{16BB67A3-9737-757F-B105-FC88FDE7C65A}"/>
                  </a:ext>
                </a:extLst>
              </p:cNvPr>
              <p:cNvSpPr/>
              <p:nvPr/>
            </p:nvSpPr>
            <p:spPr>
              <a:xfrm>
                <a:off x="44196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Shape 6">
                <a:extLst>
                  <a:ext uri="{FF2B5EF4-FFF2-40B4-BE49-F238E27FC236}">
                    <a16:creationId xmlns:a16="http://schemas.microsoft.com/office/drawing/2014/main" id="{FF2041BF-DF91-995F-4B21-E5C7A914B8CC}"/>
                  </a:ext>
                </a:extLst>
              </p:cNvPr>
              <p:cNvSpPr/>
              <p:nvPr/>
            </p:nvSpPr>
            <p:spPr>
              <a:xfrm>
                <a:off x="44863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Shape 6">
                <a:extLst>
                  <a:ext uri="{FF2B5EF4-FFF2-40B4-BE49-F238E27FC236}">
                    <a16:creationId xmlns:a16="http://schemas.microsoft.com/office/drawing/2014/main" id="{6DBCA1A2-7916-2A39-AE81-473C760E80C3}"/>
                  </a:ext>
                </a:extLst>
              </p:cNvPr>
              <p:cNvSpPr/>
              <p:nvPr/>
            </p:nvSpPr>
            <p:spPr>
              <a:xfrm>
                <a:off x="45530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Shape 6">
                <a:extLst>
                  <a:ext uri="{FF2B5EF4-FFF2-40B4-BE49-F238E27FC236}">
                    <a16:creationId xmlns:a16="http://schemas.microsoft.com/office/drawing/2014/main" id="{A642B0D9-7FF5-5427-66AE-B3C8DAF54F3B}"/>
                  </a:ext>
                </a:extLst>
              </p:cNvPr>
              <p:cNvSpPr/>
              <p:nvPr/>
            </p:nvSpPr>
            <p:spPr>
              <a:xfrm>
                <a:off x="44863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Shape 6">
                <a:extLst>
                  <a:ext uri="{FF2B5EF4-FFF2-40B4-BE49-F238E27FC236}">
                    <a16:creationId xmlns:a16="http://schemas.microsoft.com/office/drawing/2014/main" id="{A4016858-38F9-62F6-95C6-322AD1A7CE1B}"/>
                  </a:ext>
                </a:extLst>
              </p:cNvPr>
              <p:cNvSpPr/>
              <p:nvPr/>
            </p:nvSpPr>
            <p:spPr>
              <a:xfrm>
                <a:off x="455307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Shape 6">
                <a:extLst>
                  <a:ext uri="{FF2B5EF4-FFF2-40B4-BE49-F238E27FC236}">
                    <a16:creationId xmlns:a16="http://schemas.microsoft.com/office/drawing/2014/main" id="{B77C7BA1-0315-E686-97C1-E1C94EB9D045}"/>
                  </a:ext>
                </a:extLst>
              </p:cNvPr>
              <p:cNvSpPr/>
              <p:nvPr/>
            </p:nvSpPr>
            <p:spPr>
              <a:xfrm>
                <a:off x="46228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Shape 6">
                <a:extLst>
                  <a:ext uri="{FF2B5EF4-FFF2-40B4-BE49-F238E27FC236}">
                    <a16:creationId xmlns:a16="http://schemas.microsoft.com/office/drawing/2014/main" id="{2E6FA0D5-D575-AC7F-C618-485E5EFD6955}"/>
                  </a:ext>
                </a:extLst>
              </p:cNvPr>
              <p:cNvSpPr/>
              <p:nvPr/>
            </p:nvSpPr>
            <p:spPr>
              <a:xfrm>
                <a:off x="46895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Shape 6">
                <a:extLst>
                  <a:ext uri="{FF2B5EF4-FFF2-40B4-BE49-F238E27FC236}">
                    <a16:creationId xmlns:a16="http://schemas.microsoft.com/office/drawing/2014/main" id="{EDE04E28-5B54-AC26-E315-B9E05EE3B248}"/>
                  </a:ext>
                </a:extLst>
              </p:cNvPr>
              <p:cNvSpPr/>
              <p:nvPr/>
            </p:nvSpPr>
            <p:spPr>
              <a:xfrm>
                <a:off x="47562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Shape 6">
                <a:extLst>
                  <a:ext uri="{FF2B5EF4-FFF2-40B4-BE49-F238E27FC236}">
                    <a16:creationId xmlns:a16="http://schemas.microsoft.com/office/drawing/2014/main" id="{F678BD16-A681-A44F-0B8F-E63FC032A4BA}"/>
                  </a:ext>
                </a:extLst>
              </p:cNvPr>
              <p:cNvSpPr/>
              <p:nvPr/>
            </p:nvSpPr>
            <p:spPr>
              <a:xfrm>
                <a:off x="462280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Shape 6">
                <a:extLst>
                  <a:ext uri="{FF2B5EF4-FFF2-40B4-BE49-F238E27FC236}">
                    <a16:creationId xmlns:a16="http://schemas.microsoft.com/office/drawing/2014/main" id="{973AC6F3-D0EB-F949-3310-49A5C8293992}"/>
                  </a:ext>
                </a:extLst>
              </p:cNvPr>
              <p:cNvSpPr/>
              <p:nvPr/>
            </p:nvSpPr>
            <p:spPr>
              <a:xfrm>
                <a:off x="46895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Shape 6">
                <a:extLst>
                  <a:ext uri="{FF2B5EF4-FFF2-40B4-BE49-F238E27FC236}">
                    <a16:creationId xmlns:a16="http://schemas.microsoft.com/office/drawing/2014/main" id="{03D73AFD-D98E-F51D-D8D7-58F6A0B28FA3}"/>
                  </a:ext>
                </a:extLst>
              </p:cNvPr>
              <p:cNvSpPr/>
              <p:nvPr/>
            </p:nvSpPr>
            <p:spPr>
              <a:xfrm>
                <a:off x="48158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Shape 6">
                <a:extLst>
                  <a:ext uri="{FF2B5EF4-FFF2-40B4-BE49-F238E27FC236}">
                    <a16:creationId xmlns:a16="http://schemas.microsoft.com/office/drawing/2014/main" id="{F6BB8C08-51EC-2761-7F6B-8452CDF8AE8F}"/>
                  </a:ext>
                </a:extLst>
              </p:cNvPr>
              <p:cNvSpPr/>
              <p:nvPr/>
            </p:nvSpPr>
            <p:spPr>
              <a:xfrm>
                <a:off x="48158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Shape 6">
                <a:extLst>
                  <a:ext uri="{FF2B5EF4-FFF2-40B4-BE49-F238E27FC236}">
                    <a16:creationId xmlns:a16="http://schemas.microsoft.com/office/drawing/2014/main" id="{4A7B5A43-5512-30FE-76B4-CFC940B6609A}"/>
                  </a:ext>
                </a:extLst>
              </p:cNvPr>
              <p:cNvSpPr/>
              <p:nvPr/>
            </p:nvSpPr>
            <p:spPr>
              <a:xfrm>
                <a:off x="43586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Shape 6">
                <a:extLst>
                  <a:ext uri="{FF2B5EF4-FFF2-40B4-BE49-F238E27FC236}">
                    <a16:creationId xmlns:a16="http://schemas.microsoft.com/office/drawing/2014/main" id="{1D86F3E7-1B14-B2F9-B3DF-E4F848CAAB3B}"/>
                  </a:ext>
                </a:extLst>
              </p:cNvPr>
              <p:cNvSpPr/>
              <p:nvPr/>
            </p:nvSpPr>
            <p:spPr>
              <a:xfrm>
                <a:off x="43586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81D7DA1E-78AC-15F4-FD5F-EA65D88A1E1C}"/>
                </a:ext>
              </a:extLst>
            </p:cNvPr>
            <p:cNvGrpSpPr/>
            <p:nvPr/>
          </p:nvGrpSpPr>
          <p:grpSpPr>
            <a:xfrm rot="10800000">
              <a:off x="2071976" y="2077260"/>
              <a:ext cx="492436" cy="207007"/>
              <a:chOff x="4358640" y="1670690"/>
              <a:chExt cx="492436" cy="207007"/>
            </a:xfrm>
          </p:grpSpPr>
          <p:sp>
            <p:nvSpPr>
              <p:cNvPr id="32" name="Shape 6">
                <a:extLst>
                  <a:ext uri="{FF2B5EF4-FFF2-40B4-BE49-F238E27FC236}">
                    <a16:creationId xmlns:a16="http://schemas.microsoft.com/office/drawing/2014/main" id="{D433C44C-6BC7-9D0F-94E1-88B69E8511C5}"/>
                  </a:ext>
                </a:extLst>
              </p:cNvPr>
              <p:cNvSpPr/>
              <p:nvPr/>
            </p:nvSpPr>
            <p:spPr>
              <a:xfrm>
                <a:off x="441960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Shape 6">
                <a:extLst>
                  <a:ext uri="{FF2B5EF4-FFF2-40B4-BE49-F238E27FC236}">
                    <a16:creationId xmlns:a16="http://schemas.microsoft.com/office/drawing/2014/main" id="{BDDD9CCD-36B0-1748-C507-7FE9B7B5DC4E}"/>
                  </a:ext>
                </a:extLst>
              </p:cNvPr>
              <p:cNvSpPr/>
              <p:nvPr/>
            </p:nvSpPr>
            <p:spPr>
              <a:xfrm>
                <a:off x="448633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Shape 6">
                <a:extLst>
                  <a:ext uri="{FF2B5EF4-FFF2-40B4-BE49-F238E27FC236}">
                    <a16:creationId xmlns:a16="http://schemas.microsoft.com/office/drawing/2014/main" id="{FBA3B878-1F24-338B-CD98-E49EF855FEB8}"/>
                  </a:ext>
                </a:extLst>
              </p:cNvPr>
              <p:cNvSpPr/>
              <p:nvPr/>
            </p:nvSpPr>
            <p:spPr>
              <a:xfrm>
                <a:off x="455307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Shape 6">
                <a:extLst>
                  <a:ext uri="{FF2B5EF4-FFF2-40B4-BE49-F238E27FC236}">
                    <a16:creationId xmlns:a16="http://schemas.microsoft.com/office/drawing/2014/main" id="{7909EDA9-4D8D-609A-D0EA-D5148C5DDAF5}"/>
                  </a:ext>
                </a:extLst>
              </p:cNvPr>
              <p:cNvSpPr/>
              <p:nvPr/>
            </p:nvSpPr>
            <p:spPr>
              <a:xfrm>
                <a:off x="441960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Shape 6">
                <a:extLst>
                  <a:ext uri="{FF2B5EF4-FFF2-40B4-BE49-F238E27FC236}">
                    <a16:creationId xmlns:a16="http://schemas.microsoft.com/office/drawing/2014/main" id="{70EE9B96-CA61-4728-7399-9721878ECEC1}"/>
                  </a:ext>
                </a:extLst>
              </p:cNvPr>
              <p:cNvSpPr/>
              <p:nvPr/>
            </p:nvSpPr>
            <p:spPr>
              <a:xfrm>
                <a:off x="448633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Shape 6">
                <a:extLst>
                  <a:ext uri="{FF2B5EF4-FFF2-40B4-BE49-F238E27FC236}">
                    <a16:creationId xmlns:a16="http://schemas.microsoft.com/office/drawing/2014/main" id="{85CAEECF-46ED-3980-3DFD-7701C2EDB5A2}"/>
                  </a:ext>
                </a:extLst>
              </p:cNvPr>
              <p:cNvSpPr/>
              <p:nvPr/>
            </p:nvSpPr>
            <p:spPr>
              <a:xfrm>
                <a:off x="455307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Shape 6">
                <a:extLst>
                  <a:ext uri="{FF2B5EF4-FFF2-40B4-BE49-F238E27FC236}">
                    <a16:creationId xmlns:a16="http://schemas.microsoft.com/office/drawing/2014/main" id="{0F2B83BF-B55A-FCD1-5BA1-6CB02FB67E9E}"/>
                  </a:ext>
                </a:extLst>
              </p:cNvPr>
              <p:cNvSpPr/>
              <p:nvPr/>
            </p:nvSpPr>
            <p:spPr>
              <a:xfrm>
                <a:off x="461980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Shape 6">
                <a:extLst>
                  <a:ext uri="{FF2B5EF4-FFF2-40B4-BE49-F238E27FC236}">
                    <a16:creationId xmlns:a16="http://schemas.microsoft.com/office/drawing/2014/main" id="{B44209B4-87B4-E3DE-C976-03EC70E7B4DE}"/>
                  </a:ext>
                </a:extLst>
              </p:cNvPr>
              <p:cNvSpPr/>
              <p:nvPr/>
            </p:nvSpPr>
            <p:spPr>
              <a:xfrm>
                <a:off x="46865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Shape 6">
                <a:extLst>
                  <a:ext uri="{FF2B5EF4-FFF2-40B4-BE49-F238E27FC236}">
                    <a16:creationId xmlns:a16="http://schemas.microsoft.com/office/drawing/2014/main" id="{F9C887C7-6FC4-A826-707B-E54181C7E6F2}"/>
                  </a:ext>
                </a:extLst>
              </p:cNvPr>
              <p:cNvSpPr/>
              <p:nvPr/>
            </p:nvSpPr>
            <p:spPr>
              <a:xfrm>
                <a:off x="475327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Shape 6">
                <a:extLst>
                  <a:ext uri="{FF2B5EF4-FFF2-40B4-BE49-F238E27FC236}">
                    <a16:creationId xmlns:a16="http://schemas.microsoft.com/office/drawing/2014/main" id="{3630753D-39D2-DE96-CF1F-2A8BEA8E975A}"/>
                  </a:ext>
                </a:extLst>
              </p:cNvPr>
              <p:cNvSpPr/>
              <p:nvPr/>
            </p:nvSpPr>
            <p:spPr>
              <a:xfrm>
                <a:off x="461980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Shape 6">
                <a:extLst>
                  <a:ext uri="{FF2B5EF4-FFF2-40B4-BE49-F238E27FC236}">
                    <a16:creationId xmlns:a16="http://schemas.microsoft.com/office/drawing/2014/main" id="{8E360053-CD90-9824-A6DE-D0D96E6ABDA2}"/>
                  </a:ext>
                </a:extLst>
              </p:cNvPr>
              <p:cNvSpPr/>
              <p:nvPr/>
            </p:nvSpPr>
            <p:spPr>
              <a:xfrm>
                <a:off x="46865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Shape 6">
                <a:extLst>
                  <a:ext uri="{FF2B5EF4-FFF2-40B4-BE49-F238E27FC236}">
                    <a16:creationId xmlns:a16="http://schemas.microsoft.com/office/drawing/2014/main" id="{A72DF5F2-28D5-762B-F767-234E359066B9}"/>
                  </a:ext>
                </a:extLst>
              </p:cNvPr>
              <p:cNvSpPr/>
              <p:nvPr/>
            </p:nvSpPr>
            <p:spPr>
              <a:xfrm>
                <a:off x="475327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Shape 6">
                <a:extLst>
                  <a:ext uri="{FF2B5EF4-FFF2-40B4-BE49-F238E27FC236}">
                    <a16:creationId xmlns:a16="http://schemas.microsoft.com/office/drawing/2014/main" id="{829414D4-E07A-1102-EDE0-A0FD325D012E}"/>
                  </a:ext>
                </a:extLst>
              </p:cNvPr>
              <p:cNvSpPr/>
              <p:nvPr/>
            </p:nvSpPr>
            <p:spPr>
              <a:xfrm>
                <a:off x="44196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Shape 6">
                <a:extLst>
                  <a:ext uri="{FF2B5EF4-FFF2-40B4-BE49-F238E27FC236}">
                    <a16:creationId xmlns:a16="http://schemas.microsoft.com/office/drawing/2014/main" id="{E51B58B9-0C79-446E-7982-365A4C6D2E90}"/>
                  </a:ext>
                </a:extLst>
              </p:cNvPr>
              <p:cNvSpPr/>
              <p:nvPr/>
            </p:nvSpPr>
            <p:spPr>
              <a:xfrm>
                <a:off x="44863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Shape 6">
                <a:extLst>
                  <a:ext uri="{FF2B5EF4-FFF2-40B4-BE49-F238E27FC236}">
                    <a16:creationId xmlns:a16="http://schemas.microsoft.com/office/drawing/2014/main" id="{572AD589-D9D0-2B97-54DD-148C01AE6308}"/>
                  </a:ext>
                </a:extLst>
              </p:cNvPr>
              <p:cNvSpPr/>
              <p:nvPr/>
            </p:nvSpPr>
            <p:spPr>
              <a:xfrm>
                <a:off x="45530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Shape 6">
                <a:extLst>
                  <a:ext uri="{FF2B5EF4-FFF2-40B4-BE49-F238E27FC236}">
                    <a16:creationId xmlns:a16="http://schemas.microsoft.com/office/drawing/2014/main" id="{C89B42A3-2164-9A0F-6130-0C9DB87E7578}"/>
                  </a:ext>
                </a:extLst>
              </p:cNvPr>
              <p:cNvSpPr/>
              <p:nvPr/>
            </p:nvSpPr>
            <p:spPr>
              <a:xfrm>
                <a:off x="44863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Shape 6">
                <a:extLst>
                  <a:ext uri="{FF2B5EF4-FFF2-40B4-BE49-F238E27FC236}">
                    <a16:creationId xmlns:a16="http://schemas.microsoft.com/office/drawing/2014/main" id="{7AA2B5A8-7E36-90A4-8747-C68B77788A8E}"/>
                  </a:ext>
                </a:extLst>
              </p:cNvPr>
              <p:cNvSpPr/>
              <p:nvPr/>
            </p:nvSpPr>
            <p:spPr>
              <a:xfrm>
                <a:off x="455307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Shape 6">
                <a:extLst>
                  <a:ext uri="{FF2B5EF4-FFF2-40B4-BE49-F238E27FC236}">
                    <a16:creationId xmlns:a16="http://schemas.microsoft.com/office/drawing/2014/main" id="{95276299-DC8B-67E3-7A00-2371D8A45636}"/>
                  </a:ext>
                </a:extLst>
              </p:cNvPr>
              <p:cNvSpPr/>
              <p:nvPr/>
            </p:nvSpPr>
            <p:spPr>
              <a:xfrm>
                <a:off x="46228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Shape 6">
                <a:extLst>
                  <a:ext uri="{FF2B5EF4-FFF2-40B4-BE49-F238E27FC236}">
                    <a16:creationId xmlns:a16="http://schemas.microsoft.com/office/drawing/2014/main" id="{1E819197-6486-D8EE-E0AE-D0AE83A1092C}"/>
                  </a:ext>
                </a:extLst>
              </p:cNvPr>
              <p:cNvSpPr/>
              <p:nvPr/>
            </p:nvSpPr>
            <p:spPr>
              <a:xfrm>
                <a:off x="46895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Shape 6">
                <a:extLst>
                  <a:ext uri="{FF2B5EF4-FFF2-40B4-BE49-F238E27FC236}">
                    <a16:creationId xmlns:a16="http://schemas.microsoft.com/office/drawing/2014/main" id="{AD5E0F72-9381-C4F6-3F4A-46194B018467}"/>
                  </a:ext>
                </a:extLst>
              </p:cNvPr>
              <p:cNvSpPr/>
              <p:nvPr/>
            </p:nvSpPr>
            <p:spPr>
              <a:xfrm>
                <a:off x="47562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Shape 6">
                <a:extLst>
                  <a:ext uri="{FF2B5EF4-FFF2-40B4-BE49-F238E27FC236}">
                    <a16:creationId xmlns:a16="http://schemas.microsoft.com/office/drawing/2014/main" id="{6F059008-1685-E8E6-9337-9BD5853938B0}"/>
                  </a:ext>
                </a:extLst>
              </p:cNvPr>
              <p:cNvSpPr/>
              <p:nvPr/>
            </p:nvSpPr>
            <p:spPr>
              <a:xfrm>
                <a:off x="462280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Shape 6">
                <a:extLst>
                  <a:ext uri="{FF2B5EF4-FFF2-40B4-BE49-F238E27FC236}">
                    <a16:creationId xmlns:a16="http://schemas.microsoft.com/office/drawing/2014/main" id="{8A98B189-EDC0-E0B7-D9D4-868F5F9C4E04}"/>
                  </a:ext>
                </a:extLst>
              </p:cNvPr>
              <p:cNvSpPr/>
              <p:nvPr/>
            </p:nvSpPr>
            <p:spPr>
              <a:xfrm>
                <a:off x="46895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Shape 6">
                <a:extLst>
                  <a:ext uri="{FF2B5EF4-FFF2-40B4-BE49-F238E27FC236}">
                    <a16:creationId xmlns:a16="http://schemas.microsoft.com/office/drawing/2014/main" id="{CBCAEFE3-B0FC-81A1-08B5-92C603D13C4F}"/>
                  </a:ext>
                </a:extLst>
              </p:cNvPr>
              <p:cNvSpPr/>
              <p:nvPr/>
            </p:nvSpPr>
            <p:spPr>
              <a:xfrm>
                <a:off x="48158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Shape 6">
                <a:extLst>
                  <a:ext uri="{FF2B5EF4-FFF2-40B4-BE49-F238E27FC236}">
                    <a16:creationId xmlns:a16="http://schemas.microsoft.com/office/drawing/2014/main" id="{CB9541E3-3FEA-7DBF-5366-9E565A465B7C}"/>
                  </a:ext>
                </a:extLst>
              </p:cNvPr>
              <p:cNvSpPr/>
              <p:nvPr/>
            </p:nvSpPr>
            <p:spPr>
              <a:xfrm>
                <a:off x="48158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Shape 6">
                <a:extLst>
                  <a:ext uri="{FF2B5EF4-FFF2-40B4-BE49-F238E27FC236}">
                    <a16:creationId xmlns:a16="http://schemas.microsoft.com/office/drawing/2014/main" id="{0025AA89-5114-BC3B-B105-A22A79B12E79}"/>
                  </a:ext>
                </a:extLst>
              </p:cNvPr>
              <p:cNvSpPr/>
              <p:nvPr/>
            </p:nvSpPr>
            <p:spPr>
              <a:xfrm>
                <a:off x="43586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Shape 6">
                <a:extLst>
                  <a:ext uri="{FF2B5EF4-FFF2-40B4-BE49-F238E27FC236}">
                    <a16:creationId xmlns:a16="http://schemas.microsoft.com/office/drawing/2014/main" id="{31D313C4-BF48-FFBD-0DE6-199CA4144EFC}"/>
                  </a:ext>
                </a:extLst>
              </p:cNvPr>
              <p:cNvSpPr/>
              <p:nvPr/>
            </p:nvSpPr>
            <p:spPr>
              <a:xfrm>
                <a:off x="43586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206240" cy="6858000"/>
          </a:xfrm>
          <a:prstGeom prst="rect">
            <a:avLst/>
          </a:prstGeom>
          <a:solidFill>
            <a:srgbClr val="00214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1737360" y="1417320"/>
            <a:ext cx="1188720" cy="1188720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548640" y="2942514"/>
            <a:ext cx="3383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6CACE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SHORT-TERM PROJECT 2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548640" y="3084754"/>
            <a:ext cx="338328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Live-cell imaging</a:t>
            </a:r>
            <a:endParaRPr lang="en-US" sz="2800" dirty="0"/>
          </a:p>
        </p:txBody>
      </p:sp>
      <p:sp>
        <p:nvSpPr>
          <p:cNvPr id="8" name="Text 6"/>
          <p:cNvSpPr/>
          <p:nvPr/>
        </p:nvSpPr>
        <p:spPr>
          <a:xfrm>
            <a:off x="548640" y="3643554"/>
            <a:ext cx="33832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Watching damage and repair as it happens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663440" y="502920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21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Plan</a:t>
            </a:r>
            <a:endParaRPr lang="en-US" sz="2400" dirty="0"/>
          </a:p>
        </p:txBody>
      </p:sp>
      <p:sp>
        <p:nvSpPr>
          <p:cNvPr id="10" name="Text 8"/>
          <p:cNvSpPr/>
          <p:nvPr/>
        </p:nvSpPr>
        <p:spPr>
          <a:xfrm>
            <a:off x="4663440" y="914400"/>
            <a:ext cx="685800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Building a custom live-cell imaging system to compare damage and repair in real time, across different particle therapy modes and acceleration methods.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4663440" y="1874520"/>
            <a:ext cx="6858000" cy="0"/>
          </a:xfrm>
          <a:prstGeom prst="line">
            <a:avLst/>
          </a:prstGeom>
          <a:noFill/>
          <a:ln w="19050">
            <a:solidFill>
              <a:srgbClr val="EEF3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4663440" y="3845560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21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it feeds into</a:t>
            </a:r>
            <a:endParaRPr lang="en-US" sz="2400" dirty="0"/>
          </a:p>
        </p:txBody>
      </p:sp>
      <p:sp>
        <p:nvSpPr>
          <p:cNvPr id="16" name="Shape 14"/>
          <p:cNvSpPr/>
          <p:nvPr/>
        </p:nvSpPr>
        <p:spPr>
          <a:xfrm>
            <a:off x="4663440" y="4414520"/>
            <a:ext cx="3291840" cy="2103120"/>
          </a:xfrm>
          <a:prstGeom prst="roundRect">
            <a:avLst>
              <a:gd name="adj" fmla="val 3478"/>
            </a:avLst>
          </a:prstGeom>
          <a:solidFill>
            <a:srgbClr val="EEF3F8"/>
          </a:solidFill>
          <a:ln/>
        </p:spPr>
        <p:txBody>
          <a:bodyPr/>
          <a:lstStyle/>
          <a:p>
            <a:endParaRPr lang="en-US" sz="2400" dirty="0"/>
          </a:p>
        </p:txBody>
      </p:sp>
      <p:sp>
        <p:nvSpPr>
          <p:cNvPr id="17" name="Shape 15"/>
          <p:cNvSpPr/>
          <p:nvPr/>
        </p:nvSpPr>
        <p:spPr>
          <a:xfrm>
            <a:off x="5166360" y="4688840"/>
            <a:ext cx="548640" cy="548640"/>
          </a:xfrm>
          <a:prstGeom prst="ellipse">
            <a:avLst/>
          </a:prstGeom>
          <a:solidFill>
            <a:srgbClr val="002147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18" name="Shape 16"/>
          <p:cNvSpPr/>
          <p:nvPr/>
        </p:nvSpPr>
        <p:spPr>
          <a:xfrm>
            <a:off x="5294376" y="4816856"/>
            <a:ext cx="292608" cy="292608"/>
          </a:xfrm>
          <a:prstGeom prst="ellipse">
            <a:avLst/>
          </a:prstGeom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1" name="Text 19"/>
          <p:cNvSpPr/>
          <p:nvPr/>
        </p:nvSpPr>
        <p:spPr>
          <a:xfrm>
            <a:off x="4892040" y="5328920"/>
            <a:ext cx="2834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0021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Tony's SFRT work</a:t>
            </a:r>
            <a:endParaRPr lang="en-US" dirty="0"/>
          </a:p>
        </p:txBody>
      </p:sp>
      <p:sp>
        <p:nvSpPr>
          <p:cNvPr id="22" name="Text 20"/>
          <p:cNvSpPr/>
          <p:nvPr/>
        </p:nvSpPr>
        <p:spPr>
          <a:xfrm>
            <a:off x="4892040" y="5722112"/>
            <a:ext cx="28803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Provides direct support for the spatially-fractionated radiotherapy programme.</a:t>
            </a:r>
            <a:endParaRPr lang="en-US" sz="1400" dirty="0"/>
          </a:p>
        </p:txBody>
      </p:sp>
      <p:sp>
        <p:nvSpPr>
          <p:cNvPr id="23" name="Shape 21"/>
          <p:cNvSpPr/>
          <p:nvPr/>
        </p:nvSpPr>
        <p:spPr>
          <a:xfrm>
            <a:off x="8183880" y="4414520"/>
            <a:ext cx="3291840" cy="2103120"/>
          </a:xfrm>
          <a:prstGeom prst="roundRect">
            <a:avLst>
              <a:gd name="adj" fmla="val 3478"/>
            </a:avLst>
          </a:prstGeom>
          <a:solidFill>
            <a:srgbClr val="EEF3F8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25" name="Shape 23"/>
          <p:cNvSpPr/>
          <p:nvPr/>
        </p:nvSpPr>
        <p:spPr>
          <a:xfrm>
            <a:off x="8814816" y="4816856"/>
            <a:ext cx="292608" cy="292608"/>
          </a:xfrm>
          <a:prstGeom prst="ellipse">
            <a:avLst/>
          </a:prstGeom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6" name="Shape 24"/>
          <p:cNvSpPr/>
          <p:nvPr/>
        </p:nvSpPr>
        <p:spPr>
          <a:xfrm>
            <a:off x="8879190" y="4881230"/>
            <a:ext cx="163860" cy="163860"/>
          </a:xfrm>
          <a:prstGeom prst="ellipse">
            <a:avLst/>
          </a:prstGeom>
          <a:ln w="254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7" name="Shape 25"/>
          <p:cNvSpPr/>
          <p:nvPr/>
        </p:nvSpPr>
        <p:spPr>
          <a:xfrm>
            <a:off x="8937711" y="4939751"/>
            <a:ext cx="46817" cy="46817"/>
          </a:xfrm>
          <a:prstGeom prst="ellipse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28" name="Text 26"/>
          <p:cNvSpPr/>
          <p:nvPr/>
        </p:nvSpPr>
        <p:spPr>
          <a:xfrm>
            <a:off x="8412480" y="5328920"/>
            <a:ext cx="2834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00214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FLASH comparisons</a:t>
            </a:r>
            <a:endParaRPr lang="en-US" dirty="0"/>
          </a:p>
        </p:txBody>
      </p:sp>
      <p:sp>
        <p:nvSpPr>
          <p:cNvPr id="29" name="Text 27"/>
          <p:cNvSpPr/>
          <p:nvPr/>
        </p:nvSpPr>
        <p:spPr>
          <a:xfrm>
            <a:off x="8412480" y="5722112"/>
            <a:ext cx="28803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Gives us a ready tool for comparing ultra-high dose-rate effects too.</a:t>
            </a:r>
            <a:endParaRPr lang="en-US" sz="140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79C430B-5A43-22AA-91BE-92FBE297123F}"/>
              </a:ext>
            </a:extLst>
          </p:cNvPr>
          <p:cNvGrpSpPr/>
          <p:nvPr/>
        </p:nvGrpSpPr>
        <p:grpSpPr>
          <a:xfrm>
            <a:off x="5351882" y="4919430"/>
            <a:ext cx="168706" cy="90897"/>
            <a:chOff x="4524146" y="2896006"/>
            <a:chExt cx="385267" cy="222707"/>
          </a:xfrm>
          <a:solidFill>
            <a:schemeClr val="bg1"/>
          </a:solidFill>
        </p:grpSpPr>
        <p:sp>
          <p:nvSpPr>
            <p:cNvPr id="32" name="Shape 6">
              <a:extLst>
                <a:ext uri="{FF2B5EF4-FFF2-40B4-BE49-F238E27FC236}">
                  <a16:creationId xmlns:a16="http://schemas.microsoft.com/office/drawing/2014/main" id="{C3D1B30A-5F2B-B2B3-11AF-38A39DDB4070}"/>
                </a:ext>
              </a:extLst>
            </p:cNvPr>
            <p:cNvSpPr/>
            <p:nvPr/>
          </p:nvSpPr>
          <p:spPr>
            <a:xfrm>
              <a:off x="4524146" y="3038246"/>
              <a:ext cx="80467" cy="8046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3" name="Shape 6">
              <a:extLst>
                <a:ext uri="{FF2B5EF4-FFF2-40B4-BE49-F238E27FC236}">
                  <a16:creationId xmlns:a16="http://schemas.microsoft.com/office/drawing/2014/main" id="{47FE29CB-4CAD-54FA-079A-AE91A8FDE8EB}"/>
                </a:ext>
              </a:extLst>
            </p:cNvPr>
            <p:cNvSpPr/>
            <p:nvPr/>
          </p:nvSpPr>
          <p:spPr>
            <a:xfrm>
              <a:off x="4676546" y="3038246"/>
              <a:ext cx="80467" cy="8046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4" name="Shape 6">
              <a:extLst>
                <a:ext uri="{FF2B5EF4-FFF2-40B4-BE49-F238E27FC236}">
                  <a16:creationId xmlns:a16="http://schemas.microsoft.com/office/drawing/2014/main" id="{E4A7DB42-7996-DC6E-33CE-082EAA613217}"/>
                </a:ext>
              </a:extLst>
            </p:cNvPr>
            <p:cNvSpPr/>
            <p:nvPr/>
          </p:nvSpPr>
          <p:spPr>
            <a:xfrm>
              <a:off x="4828946" y="3038246"/>
              <a:ext cx="80467" cy="8046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5" name="Shape 6">
              <a:extLst>
                <a:ext uri="{FF2B5EF4-FFF2-40B4-BE49-F238E27FC236}">
                  <a16:creationId xmlns:a16="http://schemas.microsoft.com/office/drawing/2014/main" id="{EB33A8C6-F787-AD45-CF76-255C5B85D0E2}"/>
                </a:ext>
              </a:extLst>
            </p:cNvPr>
            <p:cNvSpPr/>
            <p:nvPr/>
          </p:nvSpPr>
          <p:spPr>
            <a:xfrm>
              <a:off x="4524146" y="2896006"/>
              <a:ext cx="80467" cy="8046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6" name="Shape 6">
              <a:extLst>
                <a:ext uri="{FF2B5EF4-FFF2-40B4-BE49-F238E27FC236}">
                  <a16:creationId xmlns:a16="http://schemas.microsoft.com/office/drawing/2014/main" id="{EA1A144E-D6A7-3A65-1064-0988E93F38E0}"/>
                </a:ext>
              </a:extLst>
            </p:cNvPr>
            <p:cNvSpPr/>
            <p:nvPr/>
          </p:nvSpPr>
          <p:spPr>
            <a:xfrm>
              <a:off x="4676546" y="2896006"/>
              <a:ext cx="80467" cy="8046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7" name="Shape 6">
              <a:extLst>
                <a:ext uri="{FF2B5EF4-FFF2-40B4-BE49-F238E27FC236}">
                  <a16:creationId xmlns:a16="http://schemas.microsoft.com/office/drawing/2014/main" id="{C3A18E11-70CB-BB28-C8F2-A69699E48724}"/>
                </a:ext>
              </a:extLst>
            </p:cNvPr>
            <p:cNvSpPr/>
            <p:nvPr/>
          </p:nvSpPr>
          <p:spPr>
            <a:xfrm>
              <a:off x="4828946" y="2896006"/>
              <a:ext cx="80467" cy="8046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en-US" sz="2400"/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081C3CE5-DCCE-F274-7A22-C4F960F5BA62}"/>
              </a:ext>
            </a:extLst>
          </p:cNvPr>
          <p:cNvGrpSpPr/>
          <p:nvPr/>
        </p:nvGrpSpPr>
        <p:grpSpPr>
          <a:xfrm>
            <a:off x="2011680" y="1691640"/>
            <a:ext cx="640080" cy="640080"/>
            <a:chOff x="2011680" y="1691640"/>
            <a:chExt cx="640080" cy="640080"/>
          </a:xfrm>
        </p:grpSpPr>
        <p:sp>
          <p:nvSpPr>
            <p:cNvPr id="4" name="Shape 2"/>
            <p:cNvSpPr/>
            <p:nvPr/>
          </p:nvSpPr>
          <p:spPr>
            <a:xfrm>
              <a:off x="2011680" y="1691640"/>
              <a:ext cx="640080" cy="640080"/>
            </a:xfrm>
            <a:prstGeom prst="ellipse">
              <a:avLst/>
            </a:prstGeom>
            <a:ln w="31750">
              <a:solidFill>
                <a:srgbClr val="002147"/>
              </a:solidFill>
              <a:prstDash val="soli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4FC70955-7812-7543-C05D-3211CFEFFBD4}"/>
                </a:ext>
              </a:extLst>
            </p:cNvPr>
            <p:cNvGrpSpPr/>
            <p:nvPr/>
          </p:nvGrpSpPr>
          <p:grpSpPr>
            <a:xfrm>
              <a:off x="2051254" y="1966231"/>
              <a:ext cx="168706" cy="90897"/>
              <a:chOff x="4524146" y="2896006"/>
              <a:chExt cx="385267" cy="222707"/>
            </a:xfrm>
          </p:grpSpPr>
          <p:sp>
            <p:nvSpPr>
              <p:cNvPr id="39" name="Shape 6">
                <a:extLst>
                  <a:ext uri="{FF2B5EF4-FFF2-40B4-BE49-F238E27FC236}">
                    <a16:creationId xmlns:a16="http://schemas.microsoft.com/office/drawing/2014/main" id="{217EB1CD-FEFA-D855-B131-6C2BC063C97C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Shape 6">
                <a:extLst>
                  <a:ext uri="{FF2B5EF4-FFF2-40B4-BE49-F238E27FC236}">
                    <a16:creationId xmlns:a16="http://schemas.microsoft.com/office/drawing/2014/main" id="{D4C99AA5-A117-F299-CB4F-4D0F32FAC28D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Shape 6">
                <a:extLst>
                  <a:ext uri="{FF2B5EF4-FFF2-40B4-BE49-F238E27FC236}">
                    <a16:creationId xmlns:a16="http://schemas.microsoft.com/office/drawing/2014/main" id="{49622757-5AE8-3E58-C436-80086953E303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Shape 6">
                <a:extLst>
                  <a:ext uri="{FF2B5EF4-FFF2-40B4-BE49-F238E27FC236}">
                    <a16:creationId xmlns:a16="http://schemas.microsoft.com/office/drawing/2014/main" id="{519DBE53-E5B6-CAEC-F5DB-B30AEC8C99EF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Shape 6">
                <a:extLst>
                  <a:ext uri="{FF2B5EF4-FFF2-40B4-BE49-F238E27FC236}">
                    <a16:creationId xmlns:a16="http://schemas.microsoft.com/office/drawing/2014/main" id="{F6AF3ABF-0628-6A6F-1CD4-920EE6D356B8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Shape 6">
                <a:extLst>
                  <a:ext uri="{FF2B5EF4-FFF2-40B4-BE49-F238E27FC236}">
                    <a16:creationId xmlns:a16="http://schemas.microsoft.com/office/drawing/2014/main" id="{9748E325-31FC-5C68-026D-F4BEF18C8211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E506F81F-15DF-D9AA-0268-C8822D0FD011}"/>
                </a:ext>
              </a:extLst>
            </p:cNvPr>
            <p:cNvGrpSpPr/>
            <p:nvPr/>
          </p:nvGrpSpPr>
          <p:grpSpPr>
            <a:xfrm>
              <a:off x="2251459" y="1966231"/>
              <a:ext cx="168706" cy="90897"/>
              <a:chOff x="4524146" y="2896006"/>
              <a:chExt cx="385267" cy="222707"/>
            </a:xfrm>
          </p:grpSpPr>
          <p:sp>
            <p:nvSpPr>
              <p:cNvPr id="46" name="Shape 6">
                <a:extLst>
                  <a:ext uri="{FF2B5EF4-FFF2-40B4-BE49-F238E27FC236}">
                    <a16:creationId xmlns:a16="http://schemas.microsoft.com/office/drawing/2014/main" id="{901D7E36-A5AA-1B6B-6C6D-918FB8BD7405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Shape 6">
                <a:extLst>
                  <a:ext uri="{FF2B5EF4-FFF2-40B4-BE49-F238E27FC236}">
                    <a16:creationId xmlns:a16="http://schemas.microsoft.com/office/drawing/2014/main" id="{FC10B608-B251-6CA8-FD20-F106EEA524C2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Shape 6">
                <a:extLst>
                  <a:ext uri="{FF2B5EF4-FFF2-40B4-BE49-F238E27FC236}">
                    <a16:creationId xmlns:a16="http://schemas.microsoft.com/office/drawing/2014/main" id="{DBF9621B-DDF4-BBFA-B04E-E2E1A4DD5479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Shape 6">
                <a:extLst>
                  <a:ext uri="{FF2B5EF4-FFF2-40B4-BE49-F238E27FC236}">
                    <a16:creationId xmlns:a16="http://schemas.microsoft.com/office/drawing/2014/main" id="{DE4620B2-3115-7E1E-54F3-DFC4E5FF5035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Shape 6">
                <a:extLst>
                  <a:ext uri="{FF2B5EF4-FFF2-40B4-BE49-F238E27FC236}">
                    <a16:creationId xmlns:a16="http://schemas.microsoft.com/office/drawing/2014/main" id="{71F0971A-D080-F197-0054-01F7DE883EA7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Shape 6">
                <a:extLst>
                  <a:ext uri="{FF2B5EF4-FFF2-40B4-BE49-F238E27FC236}">
                    <a16:creationId xmlns:a16="http://schemas.microsoft.com/office/drawing/2014/main" id="{2BB50BFE-ED13-5029-CD65-4F62CFF21127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0F320DA2-EEBA-63A6-7700-10F7764C545F}"/>
                </a:ext>
              </a:extLst>
            </p:cNvPr>
            <p:cNvGrpSpPr/>
            <p:nvPr/>
          </p:nvGrpSpPr>
          <p:grpSpPr>
            <a:xfrm>
              <a:off x="2444499" y="1966231"/>
              <a:ext cx="168706" cy="90897"/>
              <a:chOff x="4524146" y="2896006"/>
              <a:chExt cx="385267" cy="222707"/>
            </a:xfrm>
          </p:grpSpPr>
          <p:sp>
            <p:nvSpPr>
              <p:cNvPr id="53" name="Shape 6">
                <a:extLst>
                  <a:ext uri="{FF2B5EF4-FFF2-40B4-BE49-F238E27FC236}">
                    <a16:creationId xmlns:a16="http://schemas.microsoft.com/office/drawing/2014/main" id="{5FE98F14-60B5-0EC1-BD9E-78CDCE84D171}"/>
                  </a:ext>
                </a:extLst>
              </p:cNvPr>
              <p:cNvSpPr/>
              <p:nvPr/>
            </p:nvSpPr>
            <p:spPr>
              <a:xfrm>
                <a:off x="45241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Shape 6">
                <a:extLst>
                  <a:ext uri="{FF2B5EF4-FFF2-40B4-BE49-F238E27FC236}">
                    <a16:creationId xmlns:a16="http://schemas.microsoft.com/office/drawing/2014/main" id="{56D91178-9A58-382C-696B-62D37F7DCEA5}"/>
                  </a:ext>
                </a:extLst>
              </p:cNvPr>
              <p:cNvSpPr/>
              <p:nvPr/>
            </p:nvSpPr>
            <p:spPr>
              <a:xfrm>
                <a:off x="46765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Shape 6">
                <a:extLst>
                  <a:ext uri="{FF2B5EF4-FFF2-40B4-BE49-F238E27FC236}">
                    <a16:creationId xmlns:a16="http://schemas.microsoft.com/office/drawing/2014/main" id="{6D75F752-01C2-6E29-3938-DBE201E60A6A}"/>
                  </a:ext>
                </a:extLst>
              </p:cNvPr>
              <p:cNvSpPr/>
              <p:nvPr/>
            </p:nvSpPr>
            <p:spPr>
              <a:xfrm>
                <a:off x="4828946" y="303824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Shape 6">
                <a:extLst>
                  <a:ext uri="{FF2B5EF4-FFF2-40B4-BE49-F238E27FC236}">
                    <a16:creationId xmlns:a16="http://schemas.microsoft.com/office/drawing/2014/main" id="{4CB446DB-3365-63B3-161B-9F1C46638BA3}"/>
                  </a:ext>
                </a:extLst>
              </p:cNvPr>
              <p:cNvSpPr/>
              <p:nvPr/>
            </p:nvSpPr>
            <p:spPr>
              <a:xfrm>
                <a:off x="45241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Shape 6">
                <a:extLst>
                  <a:ext uri="{FF2B5EF4-FFF2-40B4-BE49-F238E27FC236}">
                    <a16:creationId xmlns:a16="http://schemas.microsoft.com/office/drawing/2014/main" id="{BB319C17-1285-02E2-28AB-F9ED53E164A4}"/>
                  </a:ext>
                </a:extLst>
              </p:cNvPr>
              <p:cNvSpPr/>
              <p:nvPr/>
            </p:nvSpPr>
            <p:spPr>
              <a:xfrm>
                <a:off x="46765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Shape 6">
                <a:extLst>
                  <a:ext uri="{FF2B5EF4-FFF2-40B4-BE49-F238E27FC236}">
                    <a16:creationId xmlns:a16="http://schemas.microsoft.com/office/drawing/2014/main" id="{3B5FDFE4-74FA-A8D2-1F33-378217FBFDF8}"/>
                  </a:ext>
                </a:extLst>
              </p:cNvPr>
              <p:cNvSpPr/>
              <p:nvPr/>
            </p:nvSpPr>
            <p:spPr>
              <a:xfrm>
                <a:off x="4828946" y="2896006"/>
                <a:ext cx="80467" cy="80467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ED453C39-9081-1627-A331-8CCBB23CB8F7}"/>
                </a:ext>
              </a:extLst>
            </p:cNvPr>
            <p:cNvGrpSpPr/>
            <p:nvPr/>
          </p:nvGrpSpPr>
          <p:grpSpPr>
            <a:xfrm>
              <a:off x="2082136" y="1741980"/>
              <a:ext cx="492436" cy="207007"/>
              <a:chOff x="4358640" y="1670690"/>
              <a:chExt cx="492436" cy="207007"/>
            </a:xfrm>
          </p:grpSpPr>
          <p:sp>
            <p:nvSpPr>
              <p:cNvPr id="75" name="Shape 6">
                <a:extLst>
                  <a:ext uri="{FF2B5EF4-FFF2-40B4-BE49-F238E27FC236}">
                    <a16:creationId xmlns:a16="http://schemas.microsoft.com/office/drawing/2014/main" id="{BB737A79-A2C2-B1CC-415B-335C224C0A67}"/>
                  </a:ext>
                </a:extLst>
              </p:cNvPr>
              <p:cNvSpPr/>
              <p:nvPr/>
            </p:nvSpPr>
            <p:spPr>
              <a:xfrm>
                <a:off x="441960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Shape 6">
                <a:extLst>
                  <a:ext uri="{FF2B5EF4-FFF2-40B4-BE49-F238E27FC236}">
                    <a16:creationId xmlns:a16="http://schemas.microsoft.com/office/drawing/2014/main" id="{0DAA034E-BB44-10C2-4A03-259C92BAD0FC}"/>
                  </a:ext>
                </a:extLst>
              </p:cNvPr>
              <p:cNvSpPr/>
              <p:nvPr/>
            </p:nvSpPr>
            <p:spPr>
              <a:xfrm>
                <a:off x="448633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Shape 6">
                <a:extLst>
                  <a:ext uri="{FF2B5EF4-FFF2-40B4-BE49-F238E27FC236}">
                    <a16:creationId xmlns:a16="http://schemas.microsoft.com/office/drawing/2014/main" id="{D1C14808-B353-E110-C894-61DA8FE24AEE}"/>
                  </a:ext>
                </a:extLst>
              </p:cNvPr>
              <p:cNvSpPr/>
              <p:nvPr/>
            </p:nvSpPr>
            <p:spPr>
              <a:xfrm>
                <a:off x="455307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Shape 6">
                <a:extLst>
                  <a:ext uri="{FF2B5EF4-FFF2-40B4-BE49-F238E27FC236}">
                    <a16:creationId xmlns:a16="http://schemas.microsoft.com/office/drawing/2014/main" id="{2B9F99A7-ECAA-54A8-3577-BE5C65574304}"/>
                  </a:ext>
                </a:extLst>
              </p:cNvPr>
              <p:cNvSpPr/>
              <p:nvPr/>
            </p:nvSpPr>
            <p:spPr>
              <a:xfrm>
                <a:off x="441960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Shape 6">
                <a:extLst>
                  <a:ext uri="{FF2B5EF4-FFF2-40B4-BE49-F238E27FC236}">
                    <a16:creationId xmlns:a16="http://schemas.microsoft.com/office/drawing/2014/main" id="{28E7020B-EB44-FC7A-E76F-FDEA15CAD2E7}"/>
                  </a:ext>
                </a:extLst>
              </p:cNvPr>
              <p:cNvSpPr/>
              <p:nvPr/>
            </p:nvSpPr>
            <p:spPr>
              <a:xfrm>
                <a:off x="448633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Shape 6">
                <a:extLst>
                  <a:ext uri="{FF2B5EF4-FFF2-40B4-BE49-F238E27FC236}">
                    <a16:creationId xmlns:a16="http://schemas.microsoft.com/office/drawing/2014/main" id="{AD65C4E9-7FE3-8E88-A223-6E65165CB4FA}"/>
                  </a:ext>
                </a:extLst>
              </p:cNvPr>
              <p:cNvSpPr/>
              <p:nvPr/>
            </p:nvSpPr>
            <p:spPr>
              <a:xfrm>
                <a:off x="455307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Shape 6">
                <a:extLst>
                  <a:ext uri="{FF2B5EF4-FFF2-40B4-BE49-F238E27FC236}">
                    <a16:creationId xmlns:a16="http://schemas.microsoft.com/office/drawing/2014/main" id="{9F12948D-7E17-F7AC-280C-891D608023E7}"/>
                  </a:ext>
                </a:extLst>
              </p:cNvPr>
              <p:cNvSpPr/>
              <p:nvPr/>
            </p:nvSpPr>
            <p:spPr>
              <a:xfrm>
                <a:off x="461980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Shape 6">
                <a:extLst>
                  <a:ext uri="{FF2B5EF4-FFF2-40B4-BE49-F238E27FC236}">
                    <a16:creationId xmlns:a16="http://schemas.microsoft.com/office/drawing/2014/main" id="{69135A07-7998-F9DB-8B62-CB198D3BC066}"/>
                  </a:ext>
                </a:extLst>
              </p:cNvPr>
              <p:cNvSpPr/>
              <p:nvPr/>
            </p:nvSpPr>
            <p:spPr>
              <a:xfrm>
                <a:off x="46865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Shape 6">
                <a:extLst>
                  <a:ext uri="{FF2B5EF4-FFF2-40B4-BE49-F238E27FC236}">
                    <a16:creationId xmlns:a16="http://schemas.microsoft.com/office/drawing/2014/main" id="{69B437BD-FECD-EC5D-0555-925754BAD4A5}"/>
                  </a:ext>
                </a:extLst>
              </p:cNvPr>
              <p:cNvSpPr/>
              <p:nvPr/>
            </p:nvSpPr>
            <p:spPr>
              <a:xfrm>
                <a:off x="475327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Shape 6">
                <a:extLst>
                  <a:ext uri="{FF2B5EF4-FFF2-40B4-BE49-F238E27FC236}">
                    <a16:creationId xmlns:a16="http://schemas.microsoft.com/office/drawing/2014/main" id="{0A4D34E2-095F-BF8B-A658-38A5096A5C63}"/>
                  </a:ext>
                </a:extLst>
              </p:cNvPr>
              <p:cNvSpPr/>
              <p:nvPr/>
            </p:nvSpPr>
            <p:spPr>
              <a:xfrm>
                <a:off x="461980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Shape 6">
                <a:extLst>
                  <a:ext uri="{FF2B5EF4-FFF2-40B4-BE49-F238E27FC236}">
                    <a16:creationId xmlns:a16="http://schemas.microsoft.com/office/drawing/2014/main" id="{44032550-1A82-77A8-E126-C5BF5494D3E0}"/>
                  </a:ext>
                </a:extLst>
              </p:cNvPr>
              <p:cNvSpPr/>
              <p:nvPr/>
            </p:nvSpPr>
            <p:spPr>
              <a:xfrm>
                <a:off x="46865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Shape 6">
                <a:extLst>
                  <a:ext uri="{FF2B5EF4-FFF2-40B4-BE49-F238E27FC236}">
                    <a16:creationId xmlns:a16="http://schemas.microsoft.com/office/drawing/2014/main" id="{87E3831B-1E30-9F4E-6C43-52C8B62D1290}"/>
                  </a:ext>
                </a:extLst>
              </p:cNvPr>
              <p:cNvSpPr/>
              <p:nvPr/>
            </p:nvSpPr>
            <p:spPr>
              <a:xfrm>
                <a:off x="475327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Shape 6">
                <a:extLst>
                  <a:ext uri="{FF2B5EF4-FFF2-40B4-BE49-F238E27FC236}">
                    <a16:creationId xmlns:a16="http://schemas.microsoft.com/office/drawing/2014/main" id="{597B7A1E-FF1B-39ED-4356-BDD3B769E4A7}"/>
                  </a:ext>
                </a:extLst>
              </p:cNvPr>
              <p:cNvSpPr/>
              <p:nvPr/>
            </p:nvSpPr>
            <p:spPr>
              <a:xfrm>
                <a:off x="44196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Shape 6">
                <a:extLst>
                  <a:ext uri="{FF2B5EF4-FFF2-40B4-BE49-F238E27FC236}">
                    <a16:creationId xmlns:a16="http://schemas.microsoft.com/office/drawing/2014/main" id="{D1B850AD-527B-D063-4221-3494DC87C076}"/>
                  </a:ext>
                </a:extLst>
              </p:cNvPr>
              <p:cNvSpPr/>
              <p:nvPr/>
            </p:nvSpPr>
            <p:spPr>
              <a:xfrm>
                <a:off x="44863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Shape 6">
                <a:extLst>
                  <a:ext uri="{FF2B5EF4-FFF2-40B4-BE49-F238E27FC236}">
                    <a16:creationId xmlns:a16="http://schemas.microsoft.com/office/drawing/2014/main" id="{37453479-2FAB-BC47-D15D-07B9F2FFD300}"/>
                  </a:ext>
                </a:extLst>
              </p:cNvPr>
              <p:cNvSpPr/>
              <p:nvPr/>
            </p:nvSpPr>
            <p:spPr>
              <a:xfrm>
                <a:off x="45530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Shape 6">
                <a:extLst>
                  <a:ext uri="{FF2B5EF4-FFF2-40B4-BE49-F238E27FC236}">
                    <a16:creationId xmlns:a16="http://schemas.microsoft.com/office/drawing/2014/main" id="{759A363A-E287-75F4-2F89-405ED2BF2D09}"/>
                  </a:ext>
                </a:extLst>
              </p:cNvPr>
              <p:cNvSpPr/>
              <p:nvPr/>
            </p:nvSpPr>
            <p:spPr>
              <a:xfrm>
                <a:off x="44863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Shape 6">
                <a:extLst>
                  <a:ext uri="{FF2B5EF4-FFF2-40B4-BE49-F238E27FC236}">
                    <a16:creationId xmlns:a16="http://schemas.microsoft.com/office/drawing/2014/main" id="{E9E8636E-3E66-AF18-39AA-6B4B25C1D5D7}"/>
                  </a:ext>
                </a:extLst>
              </p:cNvPr>
              <p:cNvSpPr/>
              <p:nvPr/>
            </p:nvSpPr>
            <p:spPr>
              <a:xfrm>
                <a:off x="455307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Shape 6">
                <a:extLst>
                  <a:ext uri="{FF2B5EF4-FFF2-40B4-BE49-F238E27FC236}">
                    <a16:creationId xmlns:a16="http://schemas.microsoft.com/office/drawing/2014/main" id="{1E294DBF-539E-E9E9-548F-7E6355E939CF}"/>
                  </a:ext>
                </a:extLst>
              </p:cNvPr>
              <p:cNvSpPr/>
              <p:nvPr/>
            </p:nvSpPr>
            <p:spPr>
              <a:xfrm>
                <a:off x="46228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Shape 6">
                <a:extLst>
                  <a:ext uri="{FF2B5EF4-FFF2-40B4-BE49-F238E27FC236}">
                    <a16:creationId xmlns:a16="http://schemas.microsoft.com/office/drawing/2014/main" id="{3D7E6B15-ACF6-287E-BC9A-A7642099A1DB}"/>
                  </a:ext>
                </a:extLst>
              </p:cNvPr>
              <p:cNvSpPr/>
              <p:nvPr/>
            </p:nvSpPr>
            <p:spPr>
              <a:xfrm>
                <a:off x="46895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Shape 6">
                <a:extLst>
                  <a:ext uri="{FF2B5EF4-FFF2-40B4-BE49-F238E27FC236}">
                    <a16:creationId xmlns:a16="http://schemas.microsoft.com/office/drawing/2014/main" id="{2BFAA03C-EDCC-E9E1-E9F3-BA16D73B3637}"/>
                  </a:ext>
                </a:extLst>
              </p:cNvPr>
              <p:cNvSpPr/>
              <p:nvPr/>
            </p:nvSpPr>
            <p:spPr>
              <a:xfrm>
                <a:off x="47562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Shape 6">
                <a:extLst>
                  <a:ext uri="{FF2B5EF4-FFF2-40B4-BE49-F238E27FC236}">
                    <a16:creationId xmlns:a16="http://schemas.microsoft.com/office/drawing/2014/main" id="{9C35631D-6ECD-3B4A-EFF9-DB2ED4586621}"/>
                  </a:ext>
                </a:extLst>
              </p:cNvPr>
              <p:cNvSpPr/>
              <p:nvPr/>
            </p:nvSpPr>
            <p:spPr>
              <a:xfrm>
                <a:off x="462280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Shape 6">
                <a:extLst>
                  <a:ext uri="{FF2B5EF4-FFF2-40B4-BE49-F238E27FC236}">
                    <a16:creationId xmlns:a16="http://schemas.microsoft.com/office/drawing/2014/main" id="{6FA6320C-4D8D-9E34-9B8C-4D2920A21057}"/>
                  </a:ext>
                </a:extLst>
              </p:cNvPr>
              <p:cNvSpPr/>
              <p:nvPr/>
            </p:nvSpPr>
            <p:spPr>
              <a:xfrm>
                <a:off x="46895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Shape 6">
                <a:extLst>
                  <a:ext uri="{FF2B5EF4-FFF2-40B4-BE49-F238E27FC236}">
                    <a16:creationId xmlns:a16="http://schemas.microsoft.com/office/drawing/2014/main" id="{AF8B0BC5-DBB7-9B16-9F4E-67EC2CBD6F72}"/>
                  </a:ext>
                </a:extLst>
              </p:cNvPr>
              <p:cNvSpPr/>
              <p:nvPr/>
            </p:nvSpPr>
            <p:spPr>
              <a:xfrm>
                <a:off x="48158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Shape 6">
                <a:extLst>
                  <a:ext uri="{FF2B5EF4-FFF2-40B4-BE49-F238E27FC236}">
                    <a16:creationId xmlns:a16="http://schemas.microsoft.com/office/drawing/2014/main" id="{08F370F0-FFE5-7679-126C-3D3E383430A3}"/>
                  </a:ext>
                </a:extLst>
              </p:cNvPr>
              <p:cNvSpPr/>
              <p:nvPr/>
            </p:nvSpPr>
            <p:spPr>
              <a:xfrm>
                <a:off x="48158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Shape 6">
                <a:extLst>
                  <a:ext uri="{FF2B5EF4-FFF2-40B4-BE49-F238E27FC236}">
                    <a16:creationId xmlns:a16="http://schemas.microsoft.com/office/drawing/2014/main" id="{A6F72495-E8EE-4014-4F8D-3C28DF2DA8D9}"/>
                  </a:ext>
                </a:extLst>
              </p:cNvPr>
              <p:cNvSpPr/>
              <p:nvPr/>
            </p:nvSpPr>
            <p:spPr>
              <a:xfrm>
                <a:off x="43586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Shape 6">
                <a:extLst>
                  <a:ext uri="{FF2B5EF4-FFF2-40B4-BE49-F238E27FC236}">
                    <a16:creationId xmlns:a16="http://schemas.microsoft.com/office/drawing/2014/main" id="{EB3C1FF7-47FE-09A0-1182-DBE22C779C72}"/>
                  </a:ext>
                </a:extLst>
              </p:cNvPr>
              <p:cNvSpPr/>
              <p:nvPr/>
            </p:nvSpPr>
            <p:spPr>
              <a:xfrm>
                <a:off x="43586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125054B1-F68F-C431-2B87-E4459C0CBCB6}"/>
                </a:ext>
              </a:extLst>
            </p:cNvPr>
            <p:cNvGrpSpPr/>
            <p:nvPr/>
          </p:nvGrpSpPr>
          <p:grpSpPr>
            <a:xfrm rot="10800000">
              <a:off x="2071976" y="2077260"/>
              <a:ext cx="492436" cy="207007"/>
              <a:chOff x="4358640" y="1670690"/>
              <a:chExt cx="492436" cy="207007"/>
            </a:xfrm>
          </p:grpSpPr>
          <p:sp>
            <p:nvSpPr>
              <p:cNvPr id="117" name="Shape 6">
                <a:extLst>
                  <a:ext uri="{FF2B5EF4-FFF2-40B4-BE49-F238E27FC236}">
                    <a16:creationId xmlns:a16="http://schemas.microsoft.com/office/drawing/2014/main" id="{B200947D-64C3-CC5C-B5B4-C2AB405AE5CB}"/>
                  </a:ext>
                </a:extLst>
              </p:cNvPr>
              <p:cNvSpPr/>
              <p:nvPr/>
            </p:nvSpPr>
            <p:spPr>
              <a:xfrm>
                <a:off x="441960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Shape 6">
                <a:extLst>
                  <a:ext uri="{FF2B5EF4-FFF2-40B4-BE49-F238E27FC236}">
                    <a16:creationId xmlns:a16="http://schemas.microsoft.com/office/drawing/2014/main" id="{A307564A-DBB0-A11A-FF0C-34049CEB351E}"/>
                  </a:ext>
                </a:extLst>
              </p:cNvPr>
              <p:cNvSpPr/>
              <p:nvPr/>
            </p:nvSpPr>
            <p:spPr>
              <a:xfrm>
                <a:off x="448633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Shape 6">
                <a:extLst>
                  <a:ext uri="{FF2B5EF4-FFF2-40B4-BE49-F238E27FC236}">
                    <a16:creationId xmlns:a16="http://schemas.microsoft.com/office/drawing/2014/main" id="{78F6F5E3-8A49-2C42-FE10-5A053B4D5571}"/>
                  </a:ext>
                </a:extLst>
              </p:cNvPr>
              <p:cNvSpPr/>
              <p:nvPr/>
            </p:nvSpPr>
            <p:spPr>
              <a:xfrm>
                <a:off x="455307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Shape 6">
                <a:extLst>
                  <a:ext uri="{FF2B5EF4-FFF2-40B4-BE49-F238E27FC236}">
                    <a16:creationId xmlns:a16="http://schemas.microsoft.com/office/drawing/2014/main" id="{E80B6AC6-A93E-BC4E-C02D-8350C0DB9702}"/>
                  </a:ext>
                </a:extLst>
              </p:cNvPr>
              <p:cNvSpPr/>
              <p:nvPr/>
            </p:nvSpPr>
            <p:spPr>
              <a:xfrm>
                <a:off x="441960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" name="Shape 6">
                <a:extLst>
                  <a:ext uri="{FF2B5EF4-FFF2-40B4-BE49-F238E27FC236}">
                    <a16:creationId xmlns:a16="http://schemas.microsoft.com/office/drawing/2014/main" id="{C7D9CBF0-FFFF-E6D6-0D7B-1CDEA7AF5997}"/>
                  </a:ext>
                </a:extLst>
              </p:cNvPr>
              <p:cNvSpPr/>
              <p:nvPr/>
            </p:nvSpPr>
            <p:spPr>
              <a:xfrm>
                <a:off x="448633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Shape 6">
                <a:extLst>
                  <a:ext uri="{FF2B5EF4-FFF2-40B4-BE49-F238E27FC236}">
                    <a16:creationId xmlns:a16="http://schemas.microsoft.com/office/drawing/2014/main" id="{304E501C-8F53-5B9F-907E-4EA393807377}"/>
                  </a:ext>
                </a:extLst>
              </p:cNvPr>
              <p:cNvSpPr/>
              <p:nvPr/>
            </p:nvSpPr>
            <p:spPr>
              <a:xfrm>
                <a:off x="455307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Shape 6">
                <a:extLst>
                  <a:ext uri="{FF2B5EF4-FFF2-40B4-BE49-F238E27FC236}">
                    <a16:creationId xmlns:a16="http://schemas.microsoft.com/office/drawing/2014/main" id="{2148A167-2B69-642D-A8FD-2A8D12105ACD}"/>
                  </a:ext>
                </a:extLst>
              </p:cNvPr>
              <p:cNvSpPr/>
              <p:nvPr/>
            </p:nvSpPr>
            <p:spPr>
              <a:xfrm>
                <a:off x="461980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Shape 6">
                <a:extLst>
                  <a:ext uri="{FF2B5EF4-FFF2-40B4-BE49-F238E27FC236}">
                    <a16:creationId xmlns:a16="http://schemas.microsoft.com/office/drawing/2014/main" id="{CEE8D8A2-4DC0-F9AB-34DA-C77E5AACA9CF}"/>
                  </a:ext>
                </a:extLst>
              </p:cNvPr>
              <p:cNvSpPr/>
              <p:nvPr/>
            </p:nvSpPr>
            <p:spPr>
              <a:xfrm>
                <a:off x="46865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Shape 6">
                <a:extLst>
                  <a:ext uri="{FF2B5EF4-FFF2-40B4-BE49-F238E27FC236}">
                    <a16:creationId xmlns:a16="http://schemas.microsoft.com/office/drawing/2014/main" id="{712E3659-A8A1-F5C2-55EE-63AC8BEBE595}"/>
                  </a:ext>
                </a:extLst>
              </p:cNvPr>
              <p:cNvSpPr/>
              <p:nvPr/>
            </p:nvSpPr>
            <p:spPr>
              <a:xfrm>
                <a:off x="4753275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Shape 6">
                <a:extLst>
                  <a:ext uri="{FF2B5EF4-FFF2-40B4-BE49-F238E27FC236}">
                    <a16:creationId xmlns:a16="http://schemas.microsoft.com/office/drawing/2014/main" id="{ADDE835C-5278-24BE-7E33-09AB9CF6B1D3}"/>
                  </a:ext>
                </a:extLst>
              </p:cNvPr>
              <p:cNvSpPr/>
              <p:nvPr/>
            </p:nvSpPr>
            <p:spPr>
              <a:xfrm>
                <a:off x="461980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Shape 6">
                <a:extLst>
                  <a:ext uri="{FF2B5EF4-FFF2-40B4-BE49-F238E27FC236}">
                    <a16:creationId xmlns:a16="http://schemas.microsoft.com/office/drawing/2014/main" id="{417AF228-DB26-2D34-D534-F27DDB743B69}"/>
                  </a:ext>
                </a:extLst>
              </p:cNvPr>
              <p:cNvSpPr/>
              <p:nvPr/>
            </p:nvSpPr>
            <p:spPr>
              <a:xfrm>
                <a:off x="46865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Shape 6">
                <a:extLst>
                  <a:ext uri="{FF2B5EF4-FFF2-40B4-BE49-F238E27FC236}">
                    <a16:creationId xmlns:a16="http://schemas.microsoft.com/office/drawing/2014/main" id="{F85AB5EC-96E2-FA07-3682-3025E3A0DA4A}"/>
                  </a:ext>
                </a:extLst>
              </p:cNvPr>
              <p:cNvSpPr/>
              <p:nvPr/>
            </p:nvSpPr>
            <p:spPr>
              <a:xfrm>
                <a:off x="4753275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" name="Shape 6">
                <a:extLst>
                  <a:ext uri="{FF2B5EF4-FFF2-40B4-BE49-F238E27FC236}">
                    <a16:creationId xmlns:a16="http://schemas.microsoft.com/office/drawing/2014/main" id="{13BC761D-A68F-9C4C-6E53-E5053BC792BA}"/>
                  </a:ext>
                </a:extLst>
              </p:cNvPr>
              <p:cNvSpPr/>
              <p:nvPr/>
            </p:nvSpPr>
            <p:spPr>
              <a:xfrm>
                <a:off x="44196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Shape 6">
                <a:extLst>
                  <a:ext uri="{FF2B5EF4-FFF2-40B4-BE49-F238E27FC236}">
                    <a16:creationId xmlns:a16="http://schemas.microsoft.com/office/drawing/2014/main" id="{B7CFBC1E-2E6B-2E85-7E8E-4AF8F4E6AEFA}"/>
                  </a:ext>
                </a:extLst>
              </p:cNvPr>
              <p:cNvSpPr/>
              <p:nvPr/>
            </p:nvSpPr>
            <p:spPr>
              <a:xfrm>
                <a:off x="44863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Shape 6">
                <a:extLst>
                  <a:ext uri="{FF2B5EF4-FFF2-40B4-BE49-F238E27FC236}">
                    <a16:creationId xmlns:a16="http://schemas.microsoft.com/office/drawing/2014/main" id="{A7D44963-7BF5-B8DD-BC74-AAF95AE57E85}"/>
                  </a:ext>
                </a:extLst>
              </p:cNvPr>
              <p:cNvSpPr/>
              <p:nvPr/>
            </p:nvSpPr>
            <p:spPr>
              <a:xfrm>
                <a:off x="45530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Shape 6">
                <a:extLst>
                  <a:ext uri="{FF2B5EF4-FFF2-40B4-BE49-F238E27FC236}">
                    <a16:creationId xmlns:a16="http://schemas.microsoft.com/office/drawing/2014/main" id="{5CB32F4E-B3EE-7A6E-640C-404AF59DC31A}"/>
                  </a:ext>
                </a:extLst>
              </p:cNvPr>
              <p:cNvSpPr/>
              <p:nvPr/>
            </p:nvSpPr>
            <p:spPr>
              <a:xfrm>
                <a:off x="44863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Shape 6">
                <a:extLst>
                  <a:ext uri="{FF2B5EF4-FFF2-40B4-BE49-F238E27FC236}">
                    <a16:creationId xmlns:a16="http://schemas.microsoft.com/office/drawing/2014/main" id="{DC9D7F76-3E36-228B-CA8C-F2649845E257}"/>
                  </a:ext>
                </a:extLst>
              </p:cNvPr>
              <p:cNvSpPr/>
              <p:nvPr/>
            </p:nvSpPr>
            <p:spPr>
              <a:xfrm>
                <a:off x="455307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Shape 6">
                <a:extLst>
                  <a:ext uri="{FF2B5EF4-FFF2-40B4-BE49-F238E27FC236}">
                    <a16:creationId xmlns:a16="http://schemas.microsoft.com/office/drawing/2014/main" id="{37DDE545-8547-16ED-4388-AC8CA2B1D75B}"/>
                  </a:ext>
                </a:extLst>
              </p:cNvPr>
              <p:cNvSpPr/>
              <p:nvPr/>
            </p:nvSpPr>
            <p:spPr>
              <a:xfrm>
                <a:off x="462280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Shape 6">
                <a:extLst>
                  <a:ext uri="{FF2B5EF4-FFF2-40B4-BE49-F238E27FC236}">
                    <a16:creationId xmlns:a16="http://schemas.microsoft.com/office/drawing/2014/main" id="{AB7E60AA-7D0F-AD4A-DD22-CA3C21558413}"/>
                  </a:ext>
                </a:extLst>
              </p:cNvPr>
              <p:cNvSpPr/>
              <p:nvPr/>
            </p:nvSpPr>
            <p:spPr>
              <a:xfrm>
                <a:off x="4689535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Shape 6">
                <a:extLst>
                  <a:ext uri="{FF2B5EF4-FFF2-40B4-BE49-F238E27FC236}">
                    <a16:creationId xmlns:a16="http://schemas.microsoft.com/office/drawing/2014/main" id="{6113F1AE-7DE0-8258-8D27-A9533254F71A}"/>
                  </a:ext>
                </a:extLst>
              </p:cNvPr>
              <p:cNvSpPr/>
              <p:nvPr/>
            </p:nvSpPr>
            <p:spPr>
              <a:xfrm>
                <a:off x="4756270" y="172874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" name="Shape 6">
                <a:extLst>
                  <a:ext uri="{FF2B5EF4-FFF2-40B4-BE49-F238E27FC236}">
                    <a16:creationId xmlns:a16="http://schemas.microsoft.com/office/drawing/2014/main" id="{BCC5B218-B995-AC0D-A89A-2018B2621724}"/>
                  </a:ext>
                </a:extLst>
              </p:cNvPr>
              <p:cNvSpPr/>
              <p:nvPr/>
            </p:nvSpPr>
            <p:spPr>
              <a:xfrm>
                <a:off x="4622800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" name="Shape 6">
                <a:extLst>
                  <a:ext uri="{FF2B5EF4-FFF2-40B4-BE49-F238E27FC236}">
                    <a16:creationId xmlns:a16="http://schemas.microsoft.com/office/drawing/2014/main" id="{3737577C-A1C2-BEBA-FE53-227C45B951AF}"/>
                  </a:ext>
                </a:extLst>
              </p:cNvPr>
              <p:cNvSpPr/>
              <p:nvPr/>
            </p:nvSpPr>
            <p:spPr>
              <a:xfrm>
                <a:off x="4689535" y="167069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Shape 6">
                <a:extLst>
                  <a:ext uri="{FF2B5EF4-FFF2-40B4-BE49-F238E27FC236}">
                    <a16:creationId xmlns:a16="http://schemas.microsoft.com/office/drawing/2014/main" id="{2A1E539C-2999-0438-F6B7-4E762A2F8750}"/>
                  </a:ext>
                </a:extLst>
              </p:cNvPr>
              <p:cNvSpPr/>
              <p:nvPr/>
            </p:nvSpPr>
            <p:spPr>
              <a:xfrm>
                <a:off x="48158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" name="Shape 6">
                <a:extLst>
                  <a:ext uri="{FF2B5EF4-FFF2-40B4-BE49-F238E27FC236}">
                    <a16:creationId xmlns:a16="http://schemas.microsoft.com/office/drawing/2014/main" id="{1524F13C-5812-9F74-8641-35C369C65D69}"/>
                  </a:ext>
                </a:extLst>
              </p:cNvPr>
              <p:cNvSpPr/>
              <p:nvPr/>
            </p:nvSpPr>
            <p:spPr>
              <a:xfrm>
                <a:off x="48158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" name="Shape 6">
                <a:extLst>
                  <a:ext uri="{FF2B5EF4-FFF2-40B4-BE49-F238E27FC236}">
                    <a16:creationId xmlns:a16="http://schemas.microsoft.com/office/drawing/2014/main" id="{EF8875E3-BBB7-04E5-72C9-3C6279B8339D}"/>
                  </a:ext>
                </a:extLst>
              </p:cNvPr>
              <p:cNvSpPr/>
              <p:nvPr/>
            </p:nvSpPr>
            <p:spPr>
              <a:xfrm>
                <a:off x="4358640" y="1844855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Shape 6">
                <a:extLst>
                  <a:ext uri="{FF2B5EF4-FFF2-40B4-BE49-F238E27FC236}">
                    <a16:creationId xmlns:a16="http://schemas.microsoft.com/office/drawing/2014/main" id="{B9753C54-DF0C-60EB-111D-6B5D5A5D06C7}"/>
                  </a:ext>
                </a:extLst>
              </p:cNvPr>
              <p:cNvSpPr/>
              <p:nvPr/>
            </p:nvSpPr>
            <p:spPr>
              <a:xfrm>
                <a:off x="4358640" y="1786800"/>
                <a:ext cx="35236" cy="32842"/>
              </a:xfrm>
              <a:prstGeom prst="ellipse">
                <a:avLst/>
              </a:prstGeom>
              <a:solidFill>
                <a:srgbClr val="002147"/>
              </a:solidFill>
              <a:ln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44" name="Shape 15">
            <a:extLst>
              <a:ext uri="{FF2B5EF4-FFF2-40B4-BE49-F238E27FC236}">
                <a16:creationId xmlns:a16="http://schemas.microsoft.com/office/drawing/2014/main" id="{05B712D6-B4BC-EF54-9C65-D6248B7739BF}"/>
              </a:ext>
            </a:extLst>
          </p:cNvPr>
          <p:cNvSpPr/>
          <p:nvPr/>
        </p:nvSpPr>
        <p:spPr>
          <a:xfrm>
            <a:off x="8702040" y="4678680"/>
            <a:ext cx="548640" cy="548640"/>
          </a:xfrm>
          <a:prstGeom prst="ellipse">
            <a:avLst/>
          </a:prstGeom>
          <a:solidFill>
            <a:srgbClr val="002147"/>
          </a:solidFill>
          <a:ln/>
        </p:spPr>
        <p:txBody>
          <a:bodyPr/>
          <a:lstStyle/>
          <a:p>
            <a:endParaRPr lang="en-US" sz="2400"/>
          </a:p>
        </p:txBody>
      </p:sp>
      <p:sp>
        <p:nvSpPr>
          <p:cNvPr id="145" name="Shape 16">
            <a:extLst>
              <a:ext uri="{FF2B5EF4-FFF2-40B4-BE49-F238E27FC236}">
                <a16:creationId xmlns:a16="http://schemas.microsoft.com/office/drawing/2014/main" id="{6316EF5D-4A24-BF9B-CF15-A1433BF0E7EF}"/>
              </a:ext>
            </a:extLst>
          </p:cNvPr>
          <p:cNvSpPr/>
          <p:nvPr/>
        </p:nvSpPr>
        <p:spPr>
          <a:xfrm>
            <a:off x="8830056" y="4806696"/>
            <a:ext cx="292608" cy="292608"/>
          </a:xfrm>
          <a:prstGeom prst="ellipse">
            <a:avLst/>
          </a:prstGeom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46" name="Shape 17">
            <a:extLst>
              <a:ext uri="{FF2B5EF4-FFF2-40B4-BE49-F238E27FC236}">
                <a16:creationId xmlns:a16="http://schemas.microsoft.com/office/drawing/2014/main" id="{1682CA42-44D8-F7AC-6007-407FCB3D3506}"/>
              </a:ext>
            </a:extLst>
          </p:cNvPr>
          <p:cNvSpPr/>
          <p:nvPr/>
        </p:nvSpPr>
        <p:spPr>
          <a:xfrm>
            <a:off x="8976360" y="4859365"/>
            <a:ext cx="0" cy="93635"/>
          </a:xfrm>
          <a:prstGeom prst="line">
            <a:avLst/>
          </a:prstGeom>
          <a:noFill/>
          <a:ln w="254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47" name="Shape 18">
            <a:extLst>
              <a:ext uri="{FF2B5EF4-FFF2-40B4-BE49-F238E27FC236}">
                <a16:creationId xmlns:a16="http://schemas.microsoft.com/office/drawing/2014/main" id="{1D6BDF41-9839-901C-2896-AA4F3E589039}"/>
              </a:ext>
            </a:extLst>
          </p:cNvPr>
          <p:cNvSpPr/>
          <p:nvPr/>
        </p:nvSpPr>
        <p:spPr>
          <a:xfrm>
            <a:off x="8976360" y="4953000"/>
            <a:ext cx="58522" cy="0"/>
          </a:xfrm>
          <a:prstGeom prst="line">
            <a:avLst/>
          </a:prstGeom>
          <a:noFill/>
          <a:ln w="254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48" name="Text 14">
            <a:extLst>
              <a:ext uri="{FF2B5EF4-FFF2-40B4-BE49-F238E27FC236}">
                <a16:creationId xmlns:a16="http://schemas.microsoft.com/office/drawing/2014/main" id="{E4B93D4A-BA26-DBA0-3527-973F3C335C6F}"/>
              </a:ext>
            </a:extLst>
          </p:cNvPr>
          <p:cNvSpPr/>
          <p:nvPr/>
        </p:nvSpPr>
        <p:spPr>
          <a:xfrm>
            <a:off x="4663440" y="2179320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02147"/>
                </a:solidFill>
                <a:latin typeface="Cambria" pitchFamily="34" charset="0"/>
              </a:rPr>
              <a:t>Overall aim</a:t>
            </a:r>
            <a:endParaRPr lang="en-US" sz="2400" dirty="0"/>
          </a:p>
        </p:txBody>
      </p:sp>
      <p:sp>
        <p:nvSpPr>
          <p:cNvPr id="149" name="Text 15">
            <a:extLst>
              <a:ext uri="{FF2B5EF4-FFF2-40B4-BE49-F238E27FC236}">
                <a16:creationId xmlns:a16="http://schemas.microsoft.com/office/drawing/2014/main" id="{A7BB5641-F18E-F560-5508-325056D224F7}"/>
              </a:ext>
            </a:extLst>
          </p:cNvPr>
          <p:cNvSpPr/>
          <p:nvPr/>
        </p:nvSpPr>
        <p:spPr>
          <a:xfrm>
            <a:off x="4724400" y="2614183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r>
              <a:rPr lang="en-US" sz="1600" baseline="30000" dirty="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nd</a:t>
            </a:r>
            <a:r>
              <a:rPr lang="en-US" sz="1600" dirty="0">
                <a:solidFill>
                  <a:srgbClr val="1B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line of comparison for laser driven beams, look at underlying mechanisms.</a:t>
            </a:r>
            <a:endParaRPr lang="en-US" sz="1600" dirty="0"/>
          </a:p>
        </p:txBody>
      </p:sp>
      <p:sp>
        <p:nvSpPr>
          <p:cNvPr id="150" name="Shape 9">
            <a:extLst>
              <a:ext uri="{FF2B5EF4-FFF2-40B4-BE49-F238E27FC236}">
                <a16:creationId xmlns:a16="http://schemas.microsoft.com/office/drawing/2014/main" id="{3E49C3E1-2DA1-23F6-8915-AABEEBF64115}"/>
              </a:ext>
            </a:extLst>
          </p:cNvPr>
          <p:cNvSpPr/>
          <p:nvPr/>
        </p:nvSpPr>
        <p:spPr>
          <a:xfrm>
            <a:off x="4663440" y="3429000"/>
            <a:ext cx="6858000" cy="0"/>
          </a:xfrm>
          <a:prstGeom prst="line">
            <a:avLst/>
          </a:prstGeom>
          <a:noFill/>
          <a:ln w="19050">
            <a:solidFill>
              <a:srgbClr val="EEF3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21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58800" y="94996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Current stages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640080" y="2336800"/>
            <a:ext cx="3108960" cy="1828800"/>
          </a:xfrm>
          <a:prstGeom prst="roundRect">
            <a:avLst>
              <a:gd name="adj" fmla="val 4000"/>
            </a:avLst>
          </a:prstGeom>
          <a:solidFill>
            <a:srgbClr val="0A376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640080" y="2336800"/>
            <a:ext cx="91440" cy="1828800"/>
          </a:xfrm>
          <a:prstGeom prst="rect">
            <a:avLst/>
          </a:prstGeom>
          <a:solidFill>
            <a:srgbClr val="6CACE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914400" y="2519680"/>
            <a:ext cx="2651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Fixed comparisons (</a:t>
            </a:r>
            <a:r>
              <a:rPr lang="en-US" sz="1800" b="1" dirty="0" err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PoPLaR</a:t>
            </a: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)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914400" y="3022600"/>
            <a:ext cx="265176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Establishes adapted protocols and a laser-vs-conventional comparison baseline.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3990848" y="3251200"/>
            <a:ext cx="274320" cy="0"/>
          </a:xfrm>
          <a:prstGeom prst="line">
            <a:avLst/>
          </a:prstGeom>
          <a:noFill/>
          <a:ln w="38100">
            <a:solidFill>
              <a:srgbClr val="E87722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4617720" y="2336800"/>
            <a:ext cx="3108960" cy="1828800"/>
          </a:xfrm>
          <a:prstGeom prst="roundRect">
            <a:avLst>
              <a:gd name="adj" fmla="val 4000"/>
            </a:avLst>
          </a:prstGeom>
          <a:solidFill>
            <a:srgbClr val="0A376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4617720" y="2336800"/>
            <a:ext cx="91440" cy="1828800"/>
          </a:xfrm>
          <a:prstGeom prst="rect">
            <a:avLst/>
          </a:prstGeom>
          <a:solidFill>
            <a:srgbClr val="E8772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4892040" y="2519680"/>
            <a:ext cx="2651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Live-cell comparisons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4892040" y="3022600"/>
            <a:ext cx="265176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Adds real-time information and directly supports SFRT and FLASH comparisons.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8009128" y="3251200"/>
            <a:ext cx="274320" cy="0"/>
          </a:xfrm>
          <a:prstGeom prst="line">
            <a:avLst/>
          </a:prstGeom>
          <a:noFill/>
          <a:ln w="38100">
            <a:solidFill>
              <a:srgbClr val="E87722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8595360" y="2336800"/>
            <a:ext cx="3108960" cy="1828800"/>
          </a:xfrm>
          <a:prstGeom prst="roundRect">
            <a:avLst>
              <a:gd name="adj" fmla="val 4000"/>
            </a:avLst>
          </a:prstGeom>
          <a:solidFill>
            <a:srgbClr val="0A376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8595360" y="2336800"/>
            <a:ext cx="91440" cy="18288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8869680" y="2519680"/>
            <a:ext cx="2651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Long-term facility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8869680" y="3022600"/>
            <a:ext cx="265176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EEF3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Automated end stations for FLASH, SFRT, imaging and beam monitoring.</a:t>
            </a:r>
            <a:endParaRPr lang="en-US" sz="12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</TotalTime>
  <Words>263</Words>
  <Application>Microsoft Macintosh PowerPoint</Application>
  <PresentationFormat>Widescreen</PresentationFormat>
  <Paragraphs>51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McGarrigle, Josie M</cp:lastModifiedBy>
  <cp:revision>2</cp:revision>
  <dcterms:created xsi:type="dcterms:W3CDTF">2026-07-22T15:11:58Z</dcterms:created>
  <dcterms:modified xsi:type="dcterms:W3CDTF">2026-07-23T15:40:21Z</dcterms:modified>
</cp:coreProperties>
</file>