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719" r:id="rId5"/>
    <p:sldMasterId id="2147483720" r:id="rId6"/>
    <p:sldMasterId id="2147483721" r:id="rId7"/>
    <p:sldMasterId id="2147483722" r:id="rId8"/>
    <p:sldMasterId id="2147483723" r:id="rId9"/>
    <p:sldMasterId id="2147483724" r:id="rId10"/>
  </p:sldMasterIdLst>
  <p:notesMasterIdLst>
    <p:notesMasterId r:id="rId11"/>
  </p:notesMasterIdLst>
  <p:sldIdLst>
    <p:sldId id="256" r:id="rId12"/>
    <p:sldId id="257" r:id="rId13"/>
    <p:sldId id="258" r:id="rId14"/>
    <p:sldId id="259" r:id="rId15"/>
    <p:sldId id="260" r:id="rId16"/>
    <p:sldId id="261" r:id="rId17"/>
    <p:sldId id="262" r:id="rId18"/>
    <p:sldId id="263" r:id="rId19"/>
    <p:sldId id="264" r:id="rId2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A94520B-01C6-4E98-A791-48A5E3235AA9}">
  <a:tblStyle styleId="{8A94520B-01C6-4E98-A791-48A5E3235AA9}"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Master" Target="slideMasters/slideMaster6.xml"/><Relationship Id="rId13" Type="http://schemas.openxmlformats.org/officeDocument/2006/relationships/slide" Target="slides/slide2.xml"/><Relationship Id="rId12" Type="http://schemas.openxmlformats.org/officeDocument/2006/relationships/slide" Target="slides/slide1.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15" Type="http://schemas.openxmlformats.org/officeDocument/2006/relationships/slide" Target="slides/slide4.xml"/><Relationship Id="rId14" Type="http://schemas.openxmlformats.org/officeDocument/2006/relationships/slide" Target="slides/slide3.xml"/><Relationship Id="rId17" Type="http://schemas.openxmlformats.org/officeDocument/2006/relationships/slide" Target="slides/slide6.xml"/><Relationship Id="rId16" Type="http://schemas.openxmlformats.org/officeDocument/2006/relationships/slide" Target="slides/slide5.xml"/><Relationship Id="rId5" Type="http://schemas.openxmlformats.org/officeDocument/2006/relationships/slideMaster" Target="slideMasters/slideMaster1.xml"/><Relationship Id="rId19" Type="http://schemas.openxmlformats.org/officeDocument/2006/relationships/slide" Target="slides/slide8.xml"/><Relationship Id="rId6" Type="http://schemas.openxmlformats.org/officeDocument/2006/relationships/slideMaster" Target="slideMasters/slideMaster2.xml"/><Relationship Id="rId18" Type="http://schemas.openxmlformats.org/officeDocument/2006/relationships/slide" Target="slides/slide7.xml"/><Relationship Id="rId7" Type="http://schemas.openxmlformats.org/officeDocument/2006/relationships/slideMaster" Target="slideMasters/slideMaster3.xml"/><Relationship Id="rId8" Type="http://schemas.openxmlformats.org/officeDocument/2006/relationships/slideMaster" Target="slideMasters/slideMaster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ca4fe1374a_2_60: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37" name="Google Shape;337;g3ca4fe1374a_2_60: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ca4fe1374a_2_122: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44" name="Google Shape;344;g3ca4fe1374a_2_122: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ca4fe1374a_2_129: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51" name="Google Shape;351;g3ca4fe1374a_2_129: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ca4fe1374a_2_134: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57" name="Google Shape;357;g3ca4fe1374a_2_134: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ca4fe1374a_2_137: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62" name="Google Shape;362;g3ca4fe1374a_2_137: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ca4fe1374a_0_1:notes"/>
          <p:cNvSpPr txBox="1"/>
          <p:nvPr>
            <p:ph idx="1" type="body"/>
          </p:nvPr>
        </p:nvSpPr>
        <p:spPr>
          <a:xfrm>
            <a:off x="685784" y="4343396"/>
            <a:ext cx="5486400" cy="4114800"/>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68" name="Google Shape;368;g3ca4fe1374a_0_1:notes"/>
          <p:cNvSpPr/>
          <p:nvPr>
            <p:ph idx="2" type="sldImg"/>
          </p:nvPr>
        </p:nvSpPr>
        <p:spPr>
          <a:xfrm>
            <a:off x="1143208" y="685791"/>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ca4fe1374a_2_229: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74" name="Google Shape;374;g3ca4fe1374a_2_229: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ca4fe1374a_2_291: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81" name="Google Shape;381;g3ca4fe1374a_2_291: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ca4fe1374a_2_360:notes"/>
          <p:cNvSpPr txBox="1"/>
          <p:nvPr>
            <p:ph idx="1" type="body"/>
          </p:nvPr>
        </p:nvSpPr>
        <p:spPr>
          <a:xfrm>
            <a:off x="685784" y="4343396"/>
            <a:ext cx="5486386" cy="4114791"/>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390" name="Google Shape;390;g3ca4fe1374a_2_360:notes"/>
          <p:cNvSpPr/>
          <p:nvPr>
            <p:ph idx="2" type="sldImg"/>
          </p:nvPr>
        </p:nvSpPr>
        <p:spPr>
          <a:xfrm>
            <a:off x="1143208" y="685791"/>
            <a:ext cx="4572219"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2" name="Shape 62"/>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3" name="Shape 63"/>
        <p:cNvGrpSpPr/>
        <p:nvPr/>
      </p:nvGrpSpPr>
      <p:grpSpPr>
        <a:xfrm>
          <a:off x="0" y="0"/>
          <a:ext cx="0" cy="0"/>
          <a:chOff x="0" y="0"/>
          <a:chExt cx="0" cy="0"/>
        </a:xfrm>
      </p:grpSpPr>
      <p:sp>
        <p:nvSpPr>
          <p:cNvPr id="64" name="Google Shape;64;p15"/>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5" name="Google Shape;65;p15"/>
          <p:cNvSpPr txBox="1"/>
          <p:nvPr>
            <p:ph idx="1" type="subTitle"/>
          </p:nvPr>
        </p:nvSpPr>
        <p:spPr>
          <a:xfrm>
            <a:off x="247590" y="4408830"/>
            <a:ext cx="4204710" cy="4892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8" name="Google Shape;68;p16"/>
          <p:cNvSpPr txBox="1"/>
          <p:nvPr>
            <p:ph idx="1" type="body"/>
          </p:nvPr>
        </p:nvSpPr>
        <p:spPr>
          <a:xfrm>
            <a:off x="247590" y="4408830"/>
            <a:ext cx="420471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69" name="Shape 69"/>
        <p:cNvGrpSpPr/>
        <p:nvPr/>
      </p:nvGrpSpPr>
      <p:grpSpPr>
        <a:xfrm>
          <a:off x="0" y="0"/>
          <a:ext cx="0" cy="0"/>
          <a:chOff x="0" y="0"/>
          <a:chExt cx="0" cy="0"/>
        </a:xfrm>
      </p:grpSpPr>
      <p:sp>
        <p:nvSpPr>
          <p:cNvPr id="70" name="Google Shape;70;p1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7"/>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72" name="Google Shape;72;p17"/>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3" name="Shape 73"/>
        <p:cNvGrpSpPr/>
        <p:nvPr/>
      </p:nvGrpSpPr>
      <p:grpSpPr>
        <a:xfrm>
          <a:off x="0" y="0"/>
          <a:ext cx="0" cy="0"/>
          <a:chOff x="0" y="0"/>
          <a:chExt cx="0" cy="0"/>
        </a:xfrm>
      </p:grpSpPr>
      <p:sp>
        <p:nvSpPr>
          <p:cNvPr id="74" name="Google Shape;74;p18"/>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5" name="Shape 75"/>
        <p:cNvGrpSpPr/>
        <p:nvPr/>
      </p:nvGrpSpPr>
      <p:grpSpPr>
        <a:xfrm>
          <a:off x="0" y="0"/>
          <a:ext cx="0" cy="0"/>
          <a:chOff x="0" y="0"/>
          <a:chExt cx="0" cy="0"/>
        </a:xfrm>
      </p:grpSpPr>
      <p:sp>
        <p:nvSpPr>
          <p:cNvPr id="76" name="Google Shape;76;p19"/>
          <p:cNvSpPr txBox="1"/>
          <p:nvPr>
            <p:ph idx="1" type="subTitle"/>
          </p:nvPr>
        </p:nvSpPr>
        <p:spPr>
          <a:xfrm>
            <a:off x="237870" y="2503980"/>
            <a:ext cx="6857730" cy="63563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77" name="Shape 77"/>
        <p:cNvGrpSpPr/>
        <p:nvPr/>
      </p:nvGrpSpPr>
      <p:grpSpPr>
        <a:xfrm>
          <a:off x="0" y="0"/>
          <a:ext cx="0" cy="0"/>
          <a:chOff x="0" y="0"/>
          <a:chExt cx="0" cy="0"/>
        </a:xfrm>
      </p:grpSpPr>
      <p:sp>
        <p:nvSpPr>
          <p:cNvPr id="78" name="Google Shape;78;p20"/>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Google Shape;79;p20"/>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80" name="Google Shape;80;p20"/>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81" name="Google Shape;81;p20"/>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2" name="Shape 82"/>
        <p:cNvGrpSpPr/>
        <p:nvPr/>
      </p:nvGrpSpPr>
      <p:grpSpPr>
        <a:xfrm>
          <a:off x="0" y="0"/>
          <a:ext cx="0" cy="0"/>
          <a:chOff x="0" y="0"/>
          <a:chExt cx="0" cy="0"/>
        </a:xfrm>
      </p:grpSpPr>
      <p:sp>
        <p:nvSpPr>
          <p:cNvPr id="83" name="Google Shape;83;p21"/>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4" name="Google Shape;84;p21"/>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85" name="Google Shape;85;p21"/>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86" name="Google Shape;86;p21"/>
          <p:cNvSpPr txBox="1"/>
          <p:nvPr>
            <p:ph idx="3"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87" name="Shape 87"/>
        <p:cNvGrpSpPr/>
        <p:nvPr/>
      </p:nvGrpSpPr>
      <p:grpSpPr>
        <a:xfrm>
          <a:off x="0" y="0"/>
          <a:ext cx="0" cy="0"/>
          <a:chOff x="0" y="0"/>
          <a:chExt cx="0" cy="0"/>
        </a:xfrm>
      </p:grpSpPr>
      <p:sp>
        <p:nvSpPr>
          <p:cNvPr id="88" name="Google Shape;88;p22"/>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9" name="Google Shape;89;p22"/>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90" name="Google Shape;90;p22"/>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91" name="Google Shape;91;p22"/>
          <p:cNvSpPr txBox="1"/>
          <p:nvPr>
            <p:ph idx="3"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2" name="Shape 92"/>
        <p:cNvGrpSpPr/>
        <p:nvPr/>
      </p:nvGrpSpPr>
      <p:grpSpPr>
        <a:xfrm>
          <a:off x="0" y="0"/>
          <a:ext cx="0" cy="0"/>
          <a:chOff x="0" y="0"/>
          <a:chExt cx="0" cy="0"/>
        </a:xfrm>
      </p:grpSpPr>
      <p:sp>
        <p:nvSpPr>
          <p:cNvPr id="93" name="Google Shape;93;p23"/>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4" name="Google Shape;94;p23"/>
          <p:cNvSpPr txBox="1"/>
          <p:nvPr>
            <p:ph idx="1" type="body"/>
          </p:nvPr>
        </p:nvSpPr>
        <p:spPr>
          <a:xfrm>
            <a:off x="247590" y="440883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95" name="Google Shape;95;p23"/>
          <p:cNvSpPr txBox="1"/>
          <p:nvPr>
            <p:ph idx="2"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6" name="Shape 96"/>
        <p:cNvGrpSpPr/>
        <p:nvPr/>
      </p:nvGrpSpPr>
      <p:grpSpPr>
        <a:xfrm>
          <a:off x="0" y="0"/>
          <a:ext cx="0" cy="0"/>
          <a:chOff x="0" y="0"/>
          <a:chExt cx="0" cy="0"/>
        </a:xfrm>
      </p:grpSpPr>
      <p:sp>
        <p:nvSpPr>
          <p:cNvPr id="97" name="Google Shape;97;p2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4"/>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99" name="Google Shape;99;p24"/>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0" name="Google Shape;100;p24"/>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1" name="Google Shape;101;p24"/>
          <p:cNvSpPr txBox="1"/>
          <p:nvPr>
            <p:ph idx="4"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2" name="Shape 102"/>
        <p:cNvGrpSpPr/>
        <p:nvPr/>
      </p:nvGrpSpPr>
      <p:grpSpPr>
        <a:xfrm>
          <a:off x="0" y="0"/>
          <a:ext cx="0" cy="0"/>
          <a:chOff x="0" y="0"/>
          <a:chExt cx="0" cy="0"/>
        </a:xfrm>
      </p:grpSpPr>
      <p:sp>
        <p:nvSpPr>
          <p:cNvPr id="103" name="Google Shape;103;p25"/>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25"/>
          <p:cNvSpPr txBox="1"/>
          <p:nvPr>
            <p:ph idx="1" type="body"/>
          </p:nvPr>
        </p:nvSpPr>
        <p:spPr>
          <a:xfrm>
            <a:off x="24759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5" name="Google Shape;105;p25"/>
          <p:cNvSpPr txBox="1"/>
          <p:nvPr>
            <p:ph idx="2" type="body"/>
          </p:nvPr>
        </p:nvSpPr>
        <p:spPr>
          <a:xfrm>
            <a:off x="166941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6" name="Google Shape;106;p25"/>
          <p:cNvSpPr txBox="1"/>
          <p:nvPr>
            <p:ph idx="3" type="body"/>
          </p:nvPr>
        </p:nvSpPr>
        <p:spPr>
          <a:xfrm>
            <a:off x="309123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7" name="Google Shape;107;p25"/>
          <p:cNvSpPr txBox="1"/>
          <p:nvPr>
            <p:ph idx="4" type="body"/>
          </p:nvPr>
        </p:nvSpPr>
        <p:spPr>
          <a:xfrm>
            <a:off x="24759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8" name="Google Shape;108;p25"/>
          <p:cNvSpPr txBox="1"/>
          <p:nvPr>
            <p:ph idx="5" type="body"/>
          </p:nvPr>
        </p:nvSpPr>
        <p:spPr>
          <a:xfrm>
            <a:off x="166941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09" name="Google Shape;109;p25"/>
          <p:cNvSpPr txBox="1"/>
          <p:nvPr>
            <p:ph idx="6" type="body"/>
          </p:nvPr>
        </p:nvSpPr>
        <p:spPr>
          <a:xfrm>
            <a:off x="309123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17" name="Shape 117"/>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18" name="Shape 118"/>
        <p:cNvGrpSpPr/>
        <p:nvPr/>
      </p:nvGrpSpPr>
      <p:grpSpPr>
        <a:xfrm>
          <a:off x="0" y="0"/>
          <a:ext cx="0" cy="0"/>
          <a:chOff x="0" y="0"/>
          <a:chExt cx="0" cy="0"/>
        </a:xfrm>
      </p:grpSpPr>
      <p:sp>
        <p:nvSpPr>
          <p:cNvPr id="119" name="Google Shape;119;p28"/>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0" name="Google Shape;120;p28"/>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21" name="Google Shape;121;p28"/>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22" name="Shape 122"/>
        <p:cNvGrpSpPr/>
        <p:nvPr/>
      </p:nvGrpSpPr>
      <p:grpSpPr>
        <a:xfrm>
          <a:off x="0" y="0"/>
          <a:ext cx="0" cy="0"/>
          <a:chOff x="0" y="0"/>
          <a:chExt cx="0" cy="0"/>
        </a:xfrm>
      </p:grpSpPr>
      <p:sp>
        <p:nvSpPr>
          <p:cNvPr id="123" name="Google Shape;123;p29"/>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29"/>
          <p:cNvSpPr txBox="1"/>
          <p:nvPr>
            <p:ph idx="1" type="subTitle"/>
          </p:nvPr>
        </p:nvSpPr>
        <p:spPr>
          <a:xfrm>
            <a:off x="247590" y="4408830"/>
            <a:ext cx="4204710" cy="4892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25" name="Shape 125"/>
        <p:cNvGrpSpPr/>
        <p:nvPr/>
      </p:nvGrpSpPr>
      <p:grpSpPr>
        <a:xfrm>
          <a:off x="0" y="0"/>
          <a:ext cx="0" cy="0"/>
          <a:chOff x="0" y="0"/>
          <a:chExt cx="0" cy="0"/>
        </a:xfrm>
      </p:grpSpPr>
      <p:sp>
        <p:nvSpPr>
          <p:cNvPr id="126" name="Google Shape;126;p30"/>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7" name="Google Shape;127;p30"/>
          <p:cNvSpPr txBox="1"/>
          <p:nvPr>
            <p:ph idx="1" type="body"/>
          </p:nvPr>
        </p:nvSpPr>
        <p:spPr>
          <a:xfrm>
            <a:off x="247590" y="4408830"/>
            <a:ext cx="420471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sp>
        <p:nvSpPr>
          <p:cNvPr id="129" name="Google Shape;129;p31"/>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30" name="Shape 130"/>
        <p:cNvGrpSpPr/>
        <p:nvPr/>
      </p:nvGrpSpPr>
      <p:grpSpPr>
        <a:xfrm>
          <a:off x="0" y="0"/>
          <a:ext cx="0" cy="0"/>
          <a:chOff x="0" y="0"/>
          <a:chExt cx="0" cy="0"/>
        </a:xfrm>
      </p:grpSpPr>
      <p:sp>
        <p:nvSpPr>
          <p:cNvPr id="131" name="Google Shape;131;p32"/>
          <p:cNvSpPr txBox="1"/>
          <p:nvPr>
            <p:ph idx="1" type="subTitle"/>
          </p:nvPr>
        </p:nvSpPr>
        <p:spPr>
          <a:xfrm>
            <a:off x="237870" y="2503980"/>
            <a:ext cx="6857730" cy="63563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32" name="Shape 132"/>
        <p:cNvGrpSpPr/>
        <p:nvPr/>
      </p:nvGrpSpPr>
      <p:grpSpPr>
        <a:xfrm>
          <a:off x="0" y="0"/>
          <a:ext cx="0" cy="0"/>
          <a:chOff x="0" y="0"/>
          <a:chExt cx="0" cy="0"/>
        </a:xfrm>
      </p:grpSpPr>
      <p:sp>
        <p:nvSpPr>
          <p:cNvPr id="133" name="Google Shape;133;p33"/>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4" name="Google Shape;134;p33"/>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35" name="Google Shape;135;p33"/>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36" name="Google Shape;136;p33"/>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37" name="Shape 137"/>
        <p:cNvGrpSpPr/>
        <p:nvPr/>
      </p:nvGrpSpPr>
      <p:grpSpPr>
        <a:xfrm>
          <a:off x="0" y="0"/>
          <a:ext cx="0" cy="0"/>
          <a:chOff x="0" y="0"/>
          <a:chExt cx="0" cy="0"/>
        </a:xfrm>
      </p:grpSpPr>
      <p:sp>
        <p:nvSpPr>
          <p:cNvPr id="138" name="Google Shape;138;p3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9" name="Google Shape;139;p34"/>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40" name="Google Shape;140;p34"/>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41" name="Google Shape;141;p34"/>
          <p:cNvSpPr txBox="1"/>
          <p:nvPr>
            <p:ph idx="3"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42" name="Shape 142"/>
        <p:cNvGrpSpPr/>
        <p:nvPr/>
      </p:nvGrpSpPr>
      <p:grpSpPr>
        <a:xfrm>
          <a:off x="0" y="0"/>
          <a:ext cx="0" cy="0"/>
          <a:chOff x="0" y="0"/>
          <a:chExt cx="0" cy="0"/>
        </a:xfrm>
      </p:grpSpPr>
      <p:sp>
        <p:nvSpPr>
          <p:cNvPr id="143" name="Google Shape;143;p35"/>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4" name="Google Shape;144;p35"/>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45" name="Google Shape;145;p35"/>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46" name="Google Shape;146;p35"/>
          <p:cNvSpPr txBox="1"/>
          <p:nvPr>
            <p:ph idx="3"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147" name="Shape 147"/>
        <p:cNvGrpSpPr/>
        <p:nvPr/>
      </p:nvGrpSpPr>
      <p:grpSpPr>
        <a:xfrm>
          <a:off x="0" y="0"/>
          <a:ext cx="0" cy="0"/>
          <a:chOff x="0" y="0"/>
          <a:chExt cx="0" cy="0"/>
        </a:xfrm>
      </p:grpSpPr>
      <p:sp>
        <p:nvSpPr>
          <p:cNvPr id="148" name="Google Shape;148;p36"/>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9" name="Google Shape;149;p36"/>
          <p:cNvSpPr txBox="1"/>
          <p:nvPr>
            <p:ph idx="1" type="body"/>
          </p:nvPr>
        </p:nvSpPr>
        <p:spPr>
          <a:xfrm>
            <a:off x="247590" y="440883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50" name="Google Shape;150;p36"/>
          <p:cNvSpPr txBox="1"/>
          <p:nvPr>
            <p:ph idx="2"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151" name="Shape 151"/>
        <p:cNvGrpSpPr/>
        <p:nvPr/>
      </p:nvGrpSpPr>
      <p:grpSpPr>
        <a:xfrm>
          <a:off x="0" y="0"/>
          <a:ext cx="0" cy="0"/>
          <a:chOff x="0" y="0"/>
          <a:chExt cx="0" cy="0"/>
        </a:xfrm>
      </p:grpSpPr>
      <p:sp>
        <p:nvSpPr>
          <p:cNvPr id="152" name="Google Shape;152;p3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3" name="Google Shape;153;p37"/>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54" name="Google Shape;154;p37"/>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55" name="Google Shape;155;p37"/>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56" name="Google Shape;156;p37"/>
          <p:cNvSpPr txBox="1"/>
          <p:nvPr>
            <p:ph idx="4"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57" name="Shape 157"/>
        <p:cNvGrpSpPr/>
        <p:nvPr/>
      </p:nvGrpSpPr>
      <p:grpSpPr>
        <a:xfrm>
          <a:off x="0" y="0"/>
          <a:ext cx="0" cy="0"/>
          <a:chOff x="0" y="0"/>
          <a:chExt cx="0" cy="0"/>
        </a:xfrm>
      </p:grpSpPr>
      <p:sp>
        <p:nvSpPr>
          <p:cNvPr id="158" name="Google Shape;158;p38"/>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9" name="Google Shape;159;p38"/>
          <p:cNvSpPr txBox="1"/>
          <p:nvPr>
            <p:ph idx="1" type="body"/>
          </p:nvPr>
        </p:nvSpPr>
        <p:spPr>
          <a:xfrm>
            <a:off x="24759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60" name="Google Shape;160;p38"/>
          <p:cNvSpPr txBox="1"/>
          <p:nvPr>
            <p:ph idx="2" type="body"/>
          </p:nvPr>
        </p:nvSpPr>
        <p:spPr>
          <a:xfrm>
            <a:off x="166941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61" name="Google Shape;161;p38"/>
          <p:cNvSpPr txBox="1"/>
          <p:nvPr>
            <p:ph idx="3" type="body"/>
          </p:nvPr>
        </p:nvSpPr>
        <p:spPr>
          <a:xfrm>
            <a:off x="309123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62" name="Google Shape;162;p38"/>
          <p:cNvSpPr txBox="1"/>
          <p:nvPr>
            <p:ph idx="4" type="body"/>
          </p:nvPr>
        </p:nvSpPr>
        <p:spPr>
          <a:xfrm>
            <a:off x="24759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63" name="Google Shape;163;p38"/>
          <p:cNvSpPr txBox="1"/>
          <p:nvPr>
            <p:ph idx="5" type="body"/>
          </p:nvPr>
        </p:nvSpPr>
        <p:spPr>
          <a:xfrm>
            <a:off x="166941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64" name="Google Shape;164;p38"/>
          <p:cNvSpPr txBox="1"/>
          <p:nvPr>
            <p:ph idx="6" type="body"/>
          </p:nvPr>
        </p:nvSpPr>
        <p:spPr>
          <a:xfrm>
            <a:off x="309123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72" name="Shape 172"/>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73" name="Shape 173"/>
        <p:cNvGrpSpPr/>
        <p:nvPr/>
      </p:nvGrpSpPr>
      <p:grpSpPr>
        <a:xfrm>
          <a:off x="0" y="0"/>
          <a:ext cx="0" cy="0"/>
          <a:chOff x="0" y="0"/>
          <a:chExt cx="0" cy="0"/>
        </a:xfrm>
      </p:grpSpPr>
      <p:sp>
        <p:nvSpPr>
          <p:cNvPr id="174" name="Google Shape;174;p41"/>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5" name="Google Shape;175;p41"/>
          <p:cNvSpPr txBox="1"/>
          <p:nvPr>
            <p:ph idx="1" type="body"/>
          </p:nvPr>
        </p:nvSpPr>
        <p:spPr>
          <a:xfrm>
            <a:off x="247590" y="4408830"/>
            <a:ext cx="420471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76" name="Shape 176"/>
        <p:cNvGrpSpPr/>
        <p:nvPr/>
      </p:nvGrpSpPr>
      <p:grpSpPr>
        <a:xfrm>
          <a:off x="0" y="0"/>
          <a:ext cx="0" cy="0"/>
          <a:chOff x="0" y="0"/>
          <a:chExt cx="0" cy="0"/>
        </a:xfrm>
      </p:grpSpPr>
      <p:sp>
        <p:nvSpPr>
          <p:cNvPr id="177" name="Google Shape;177;p42"/>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8" name="Google Shape;178;p42"/>
          <p:cNvSpPr txBox="1"/>
          <p:nvPr>
            <p:ph idx="1" type="subTitle"/>
          </p:nvPr>
        </p:nvSpPr>
        <p:spPr>
          <a:xfrm>
            <a:off x="247590" y="4408830"/>
            <a:ext cx="4204710" cy="4892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79" name="Shape 179"/>
        <p:cNvGrpSpPr/>
        <p:nvPr/>
      </p:nvGrpSpPr>
      <p:grpSpPr>
        <a:xfrm>
          <a:off x="0" y="0"/>
          <a:ext cx="0" cy="0"/>
          <a:chOff x="0" y="0"/>
          <a:chExt cx="0" cy="0"/>
        </a:xfrm>
      </p:grpSpPr>
      <p:sp>
        <p:nvSpPr>
          <p:cNvPr id="180" name="Google Shape;180;p43"/>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1" name="Google Shape;181;p43"/>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82" name="Google Shape;182;p43"/>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3" name="Shape 183"/>
        <p:cNvGrpSpPr/>
        <p:nvPr/>
      </p:nvGrpSpPr>
      <p:grpSpPr>
        <a:xfrm>
          <a:off x="0" y="0"/>
          <a:ext cx="0" cy="0"/>
          <a:chOff x="0" y="0"/>
          <a:chExt cx="0" cy="0"/>
        </a:xfrm>
      </p:grpSpPr>
      <p:sp>
        <p:nvSpPr>
          <p:cNvPr id="184" name="Google Shape;184;p4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185" name="Shape 185"/>
        <p:cNvGrpSpPr/>
        <p:nvPr/>
      </p:nvGrpSpPr>
      <p:grpSpPr>
        <a:xfrm>
          <a:off x="0" y="0"/>
          <a:ext cx="0" cy="0"/>
          <a:chOff x="0" y="0"/>
          <a:chExt cx="0" cy="0"/>
        </a:xfrm>
      </p:grpSpPr>
      <p:sp>
        <p:nvSpPr>
          <p:cNvPr id="186" name="Google Shape;186;p45"/>
          <p:cNvSpPr txBox="1"/>
          <p:nvPr>
            <p:ph idx="1" type="subTitle"/>
          </p:nvPr>
        </p:nvSpPr>
        <p:spPr>
          <a:xfrm>
            <a:off x="237870" y="2503980"/>
            <a:ext cx="6857730" cy="63563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187" name="Shape 187"/>
        <p:cNvGrpSpPr/>
        <p:nvPr/>
      </p:nvGrpSpPr>
      <p:grpSpPr>
        <a:xfrm>
          <a:off x="0" y="0"/>
          <a:ext cx="0" cy="0"/>
          <a:chOff x="0" y="0"/>
          <a:chExt cx="0" cy="0"/>
        </a:xfrm>
      </p:grpSpPr>
      <p:sp>
        <p:nvSpPr>
          <p:cNvPr id="188" name="Google Shape;188;p46"/>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9" name="Google Shape;189;p46"/>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90" name="Google Shape;190;p46"/>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91" name="Google Shape;191;p46"/>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192" name="Shape 192"/>
        <p:cNvGrpSpPr/>
        <p:nvPr/>
      </p:nvGrpSpPr>
      <p:grpSpPr>
        <a:xfrm>
          <a:off x="0" y="0"/>
          <a:ext cx="0" cy="0"/>
          <a:chOff x="0" y="0"/>
          <a:chExt cx="0" cy="0"/>
        </a:xfrm>
      </p:grpSpPr>
      <p:sp>
        <p:nvSpPr>
          <p:cNvPr id="193" name="Google Shape;193;p4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4" name="Google Shape;194;p47"/>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95" name="Google Shape;195;p47"/>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196" name="Google Shape;196;p47"/>
          <p:cNvSpPr txBox="1"/>
          <p:nvPr>
            <p:ph idx="3"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197" name="Shape 197"/>
        <p:cNvGrpSpPr/>
        <p:nvPr/>
      </p:nvGrpSpPr>
      <p:grpSpPr>
        <a:xfrm>
          <a:off x="0" y="0"/>
          <a:ext cx="0" cy="0"/>
          <a:chOff x="0" y="0"/>
          <a:chExt cx="0" cy="0"/>
        </a:xfrm>
      </p:grpSpPr>
      <p:sp>
        <p:nvSpPr>
          <p:cNvPr id="198" name="Google Shape;198;p48"/>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9" name="Google Shape;199;p48"/>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00" name="Google Shape;200;p48"/>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01" name="Google Shape;201;p48"/>
          <p:cNvSpPr txBox="1"/>
          <p:nvPr>
            <p:ph idx="3"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202" name="Shape 202"/>
        <p:cNvGrpSpPr/>
        <p:nvPr/>
      </p:nvGrpSpPr>
      <p:grpSpPr>
        <a:xfrm>
          <a:off x="0" y="0"/>
          <a:ext cx="0" cy="0"/>
          <a:chOff x="0" y="0"/>
          <a:chExt cx="0" cy="0"/>
        </a:xfrm>
      </p:grpSpPr>
      <p:sp>
        <p:nvSpPr>
          <p:cNvPr id="203" name="Google Shape;203;p49"/>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4" name="Google Shape;204;p49"/>
          <p:cNvSpPr txBox="1"/>
          <p:nvPr>
            <p:ph idx="1" type="body"/>
          </p:nvPr>
        </p:nvSpPr>
        <p:spPr>
          <a:xfrm>
            <a:off x="247590" y="440883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05" name="Google Shape;205;p49"/>
          <p:cNvSpPr txBox="1"/>
          <p:nvPr>
            <p:ph idx="2"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06" name="Shape 206"/>
        <p:cNvGrpSpPr/>
        <p:nvPr/>
      </p:nvGrpSpPr>
      <p:grpSpPr>
        <a:xfrm>
          <a:off x="0" y="0"/>
          <a:ext cx="0" cy="0"/>
          <a:chOff x="0" y="0"/>
          <a:chExt cx="0" cy="0"/>
        </a:xfrm>
      </p:grpSpPr>
      <p:sp>
        <p:nvSpPr>
          <p:cNvPr id="207" name="Google Shape;207;p50"/>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8" name="Google Shape;208;p50"/>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09" name="Google Shape;209;p50"/>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0" name="Google Shape;210;p50"/>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1" name="Google Shape;211;p50"/>
          <p:cNvSpPr txBox="1"/>
          <p:nvPr>
            <p:ph idx="4"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12" name="Shape 212"/>
        <p:cNvGrpSpPr/>
        <p:nvPr/>
      </p:nvGrpSpPr>
      <p:grpSpPr>
        <a:xfrm>
          <a:off x="0" y="0"/>
          <a:ext cx="0" cy="0"/>
          <a:chOff x="0" y="0"/>
          <a:chExt cx="0" cy="0"/>
        </a:xfrm>
      </p:grpSpPr>
      <p:sp>
        <p:nvSpPr>
          <p:cNvPr id="213" name="Google Shape;213;p51"/>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4" name="Google Shape;214;p51"/>
          <p:cNvSpPr txBox="1"/>
          <p:nvPr>
            <p:ph idx="1" type="body"/>
          </p:nvPr>
        </p:nvSpPr>
        <p:spPr>
          <a:xfrm>
            <a:off x="24759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5" name="Google Shape;215;p51"/>
          <p:cNvSpPr txBox="1"/>
          <p:nvPr>
            <p:ph idx="2" type="body"/>
          </p:nvPr>
        </p:nvSpPr>
        <p:spPr>
          <a:xfrm>
            <a:off x="166941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6" name="Google Shape;216;p51"/>
          <p:cNvSpPr txBox="1"/>
          <p:nvPr>
            <p:ph idx="3" type="body"/>
          </p:nvPr>
        </p:nvSpPr>
        <p:spPr>
          <a:xfrm>
            <a:off x="309123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7" name="Google Shape;217;p51"/>
          <p:cNvSpPr txBox="1"/>
          <p:nvPr>
            <p:ph idx="4" type="body"/>
          </p:nvPr>
        </p:nvSpPr>
        <p:spPr>
          <a:xfrm>
            <a:off x="24759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8" name="Google Shape;218;p51"/>
          <p:cNvSpPr txBox="1"/>
          <p:nvPr>
            <p:ph idx="5" type="body"/>
          </p:nvPr>
        </p:nvSpPr>
        <p:spPr>
          <a:xfrm>
            <a:off x="166941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19" name="Google Shape;219;p51"/>
          <p:cNvSpPr txBox="1"/>
          <p:nvPr>
            <p:ph idx="6" type="body"/>
          </p:nvPr>
        </p:nvSpPr>
        <p:spPr>
          <a:xfrm>
            <a:off x="309123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227" name="Shape 227"/>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28" name="Shape 228"/>
        <p:cNvGrpSpPr/>
        <p:nvPr/>
      </p:nvGrpSpPr>
      <p:grpSpPr>
        <a:xfrm>
          <a:off x="0" y="0"/>
          <a:ext cx="0" cy="0"/>
          <a:chOff x="0" y="0"/>
          <a:chExt cx="0" cy="0"/>
        </a:xfrm>
      </p:grpSpPr>
      <p:sp>
        <p:nvSpPr>
          <p:cNvPr id="229" name="Google Shape;229;p5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0" name="Google Shape;230;p54"/>
          <p:cNvSpPr txBox="1"/>
          <p:nvPr>
            <p:ph idx="1" type="subTitle"/>
          </p:nvPr>
        </p:nvSpPr>
        <p:spPr>
          <a:xfrm>
            <a:off x="247590" y="4408830"/>
            <a:ext cx="4204710" cy="4892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231" name="Shape 231"/>
        <p:cNvGrpSpPr/>
        <p:nvPr/>
      </p:nvGrpSpPr>
      <p:grpSpPr>
        <a:xfrm>
          <a:off x="0" y="0"/>
          <a:ext cx="0" cy="0"/>
          <a:chOff x="0" y="0"/>
          <a:chExt cx="0" cy="0"/>
        </a:xfrm>
      </p:grpSpPr>
      <p:sp>
        <p:nvSpPr>
          <p:cNvPr id="232" name="Google Shape;232;p55"/>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3" name="Google Shape;233;p55"/>
          <p:cNvSpPr txBox="1"/>
          <p:nvPr>
            <p:ph idx="1" type="body"/>
          </p:nvPr>
        </p:nvSpPr>
        <p:spPr>
          <a:xfrm>
            <a:off x="247590" y="4408830"/>
            <a:ext cx="420471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34" name="Shape 234"/>
        <p:cNvGrpSpPr/>
        <p:nvPr/>
      </p:nvGrpSpPr>
      <p:grpSpPr>
        <a:xfrm>
          <a:off x="0" y="0"/>
          <a:ext cx="0" cy="0"/>
          <a:chOff x="0" y="0"/>
          <a:chExt cx="0" cy="0"/>
        </a:xfrm>
      </p:grpSpPr>
      <p:sp>
        <p:nvSpPr>
          <p:cNvPr id="235" name="Google Shape;235;p56"/>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6" name="Google Shape;236;p56"/>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37" name="Google Shape;237;p56"/>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8" name="Shape 238"/>
        <p:cNvGrpSpPr/>
        <p:nvPr/>
      </p:nvGrpSpPr>
      <p:grpSpPr>
        <a:xfrm>
          <a:off x="0" y="0"/>
          <a:ext cx="0" cy="0"/>
          <a:chOff x="0" y="0"/>
          <a:chExt cx="0" cy="0"/>
        </a:xfrm>
      </p:grpSpPr>
      <p:sp>
        <p:nvSpPr>
          <p:cNvPr id="239" name="Google Shape;239;p5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0" name="Shape 240"/>
        <p:cNvGrpSpPr/>
        <p:nvPr/>
      </p:nvGrpSpPr>
      <p:grpSpPr>
        <a:xfrm>
          <a:off x="0" y="0"/>
          <a:ext cx="0" cy="0"/>
          <a:chOff x="0" y="0"/>
          <a:chExt cx="0" cy="0"/>
        </a:xfrm>
      </p:grpSpPr>
      <p:sp>
        <p:nvSpPr>
          <p:cNvPr id="241" name="Google Shape;241;p58"/>
          <p:cNvSpPr txBox="1"/>
          <p:nvPr>
            <p:ph idx="1" type="subTitle"/>
          </p:nvPr>
        </p:nvSpPr>
        <p:spPr>
          <a:xfrm>
            <a:off x="237870" y="2503980"/>
            <a:ext cx="6857730" cy="63563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42" name="Shape 242"/>
        <p:cNvGrpSpPr/>
        <p:nvPr/>
      </p:nvGrpSpPr>
      <p:grpSpPr>
        <a:xfrm>
          <a:off x="0" y="0"/>
          <a:ext cx="0" cy="0"/>
          <a:chOff x="0" y="0"/>
          <a:chExt cx="0" cy="0"/>
        </a:xfrm>
      </p:grpSpPr>
      <p:sp>
        <p:nvSpPr>
          <p:cNvPr id="243" name="Google Shape;243;p59"/>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4" name="Google Shape;244;p59"/>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45" name="Google Shape;245;p59"/>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46" name="Google Shape;246;p59"/>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247" name="Shape 247"/>
        <p:cNvGrpSpPr/>
        <p:nvPr/>
      </p:nvGrpSpPr>
      <p:grpSpPr>
        <a:xfrm>
          <a:off x="0" y="0"/>
          <a:ext cx="0" cy="0"/>
          <a:chOff x="0" y="0"/>
          <a:chExt cx="0" cy="0"/>
        </a:xfrm>
      </p:grpSpPr>
      <p:sp>
        <p:nvSpPr>
          <p:cNvPr id="248" name="Google Shape;248;p60"/>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9" name="Google Shape;249;p60"/>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50" name="Google Shape;250;p60"/>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51" name="Google Shape;251;p60"/>
          <p:cNvSpPr txBox="1"/>
          <p:nvPr>
            <p:ph idx="3"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252" name="Shape 252"/>
        <p:cNvGrpSpPr/>
        <p:nvPr/>
      </p:nvGrpSpPr>
      <p:grpSpPr>
        <a:xfrm>
          <a:off x="0" y="0"/>
          <a:ext cx="0" cy="0"/>
          <a:chOff x="0" y="0"/>
          <a:chExt cx="0" cy="0"/>
        </a:xfrm>
      </p:grpSpPr>
      <p:sp>
        <p:nvSpPr>
          <p:cNvPr id="253" name="Google Shape;253;p61"/>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4" name="Google Shape;254;p61"/>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55" name="Google Shape;255;p61"/>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56" name="Google Shape;256;p61"/>
          <p:cNvSpPr txBox="1"/>
          <p:nvPr>
            <p:ph idx="3"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257" name="Shape 257"/>
        <p:cNvGrpSpPr/>
        <p:nvPr/>
      </p:nvGrpSpPr>
      <p:grpSpPr>
        <a:xfrm>
          <a:off x="0" y="0"/>
          <a:ext cx="0" cy="0"/>
          <a:chOff x="0" y="0"/>
          <a:chExt cx="0" cy="0"/>
        </a:xfrm>
      </p:grpSpPr>
      <p:sp>
        <p:nvSpPr>
          <p:cNvPr id="258" name="Google Shape;258;p62"/>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9" name="Google Shape;259;p62"/>
          <p:cNvSpPr txBox="1"/>
          <p:nvPr>
            <p:ph idx="1" type="body"/>
          </p:nvPr>
        </p:nvSpPr>
        <p:spPr>
          <a:xfrm>
            <a:off x="247590" y="440883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60" name="Google Shape;260;p62"/>
          <p:cNvSpPr txBox="1"/>
          <p:nvPr>
            <p:ph idx="2"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261" name="Shape 261"/>
        <p:cNvGrpSpPr/>
        <p:nvPr/>
      </p:nvGrpSpPr>
      <p:grpSpPr>
        <a:xfrm>
          <a:off x="0" y="0"/>
          <a:ext cx="0" cy="0"/>
          <a:chOff x="0" y="0"/>
          <a:chExt cx="0" cy="0"/>
        </a:xfrm>
      </p:grpSpPr>
      <p:sp>
        <p:nvSpPr>
          <p:cNvPr id="262" name="Google Shape;262;p63"/>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3" name="Google Shape;263;p63"/>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64" name="Google Shape;264;p63"/>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65" name="Google Shape;265;p63"/>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66" name="Google Shape;266;p63"/>
          <p:cNvSpPr txBox="1"/>
          <p:nvPr>
            <p:ph idx="4"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267" name="Shape 267"/>
        <p:cNvGrpSpPr/>
        <p:nvPr/>
      </p:nvGrpSpPr>
      <p:grpSpPr>
        <a:xfrm>
          <a:off x="0" y="0"/>
          <a:ext cx="0" cy="0"/>
          <a:chOff x="0" y="0"/>
          <a:chExt cx="0" cy="0"/>
        </a:xfrm>
      </p:grpSpPr>
      <p:sp>
        <p:nvSpPr>
          <p:cNvPr id="268" name="Google Shape;268;p6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9" name="Google Shape;269;p64"/>
          <p:cNvSpPr txBox="1"/>
          <p:nvPr>
            <p:ph idx="1" type="body"/>
          </p:nvPr>
        </p:nvSpPr>
        <p:spPr>
          <a:xfrm>
            <a:off x="24759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70" name="Google Shape;270;p64"/>
          <p:cNvSpPr txBox="1"/>
          <p:nvPr>
            <p:ph idx="2" type="body"/>
          </p:nvPr>
        </p:nvSpPr>
        <p:spPr>
          <a:xfrm>
            <a:off x="166941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71" name="Google Shape;271;p64"/>
          <p:cNvSpPr txBox="1"/>
          <p:nvPr>
            <p:ph idx="3" type="body"/>
          </p:nvPr>
        </p:nvSpPr>
        <p:spPr>
          <a:xfrm>
            <a:off x="309123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72" name="Google Shape;272;p64"/>
          <p:cNvSpPr txBox="1"/>
          <p:nvPr>
            <p:ph idx="4" type="body"/>
          </p:nvPr>
        </p:nvSpPr>
        <p:spPr>
          <a:xfrm>
            <a:off x="24759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73" name="Google Shape;273;p64"/>
          <p:cNvSpPr txBox="1"/>
          <p:nvPr>
            <p:ph idx="5" type="body"/>
          </p:nvPr>
        </p:nvSpPr>
        <p:spPr>
          <a:xfrm>
            <a:off x="166941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74" name="Google Shape;274;p64"/>
          <p:cNvSpPr txBox="1"/>
          <p:nvPr>
            <p:ph idx="6" type="body"/>
          </p:nvPr>
        </p:nvSpPr>
        <p:spPr>
          <a:xfrm>
            <a:off x="309123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287" name="Shape 287"/>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288" name="Shape 288"/>
        <p:cNvGrpSpPr/>
        <p:nvPr/>
      </p:nvGrpSpPr>
      <p:grpSpPr>
        <a:xfrm>
          <a:off x="0" y="0"/>
          <a:ext cx="0" cy="0"/>
          <a:chOff x="0" y="0"/>
          <a:chExt cx="0" cy="0"/>
        </a:xfrm>
      </p:grpSpPr>
      <p:sp>
        <p:nvSpPr>
          <p:cNvPr id="289" name="Google Shape;289;p6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90" name="Google Shape;290;p67"/>
          <p:cNvSpPr txBox="1"/>
          <p:nvPr>
            <p:ph idx="1" type="subTitle"/>
          </p:nvPr>
        </p:nvSpPr>
        <p:spPr>
          <a:xfrm>
            <a:off x="247590" y="4408830"/>
            <a:ext cx="4204710" cy="4892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291" name="Shape 291"/>
        <p:cNvGrpSpPr/>
        <p:nvPr/>
      </p:nvGrpSpPr>
      <p:grpSpPr>
        <a:xfrm>
          <a:off x="0" y="0"/>
          <a:ext cx="0" cy="0"/>
          <a:chOff x="0" y="0"/>
          <a:chExt cx="0" cy="0"/>
        </a:xfrm>
      </p:grpSpPr>
      <p:sp>
        <p:nvSpPr>
          <p:cNvPr id="292" name="Google Shape;292;p68"/>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93" name="Google Shape;293;p68"/>
          <p:cNvSpPr txBox="1"/>
          <p:nvPr>
            <p:ph idx="1" type="body"/>
          </p:nvPr>
        </p:nvSpPr>
        <p:spPr>
          <a:xfrm>
            <a:off x="247590" y="4408830"/>
            <a:ext cx="420471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94" name="Shape 294"/>
        <p:cNvGrpSpPr/>
        <p:nvPr/>
      </p:nvGrpSpPr>
      <p:grpSpPr>
        <a:xfrm>
          <a:off x="0" y="0"/>
          <a:ext cx="0" cy="0"/>
          <a:chOff x="0" y="0"/>
          <a:chExt cx="0" cy="0"/>
        </a:xfrm>
      </p:grpSpPr>
      <p:sp>
        <p:nvSpPr>
          <p:cNvPr id="295" name="Google Shape;295;p69"/>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96" name="Google Shape;296;p69"/>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297" name="Google Shape;297;p69"/>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8" name="Shape 298"/>
        <p:cNvGrpSpPr/>
        <p:nvPr/>
      </p:nvGrpSpPr>
      <p:grpSpPr>
        <a:xfrm>
          <a:off x="0" y="0"/>
          <a:ext cx="0" cy="0"/>
          <a:chOff x="0" y="0"/>
          <a:chExt cx="0" cy="0"/>
        </a:xfrm>
      </p:grpSpPr>
      <p:sp>
        <p:nvSpPr>
          <p:cNvPr id="299" name="Google Shape;299;p70"/>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300" name="Shape 300"/>
        <p:cNvGrpSpPr/>
        <p:nvPr/>
      </p:nvGrpSpPr>
      <p:grpSpPr>
        <a:xfrm>
          <a:off x="0" y="0"/>
          <a:ext cx="0" cy="0"/>
          <a:chOff x="0" y="0"/>
          <a:chExt cx="0" cy="0"/>
        </a:xfrm>
      </p:grpSpPr>
      <p:sp>
        <p:nvSpPr>
          <p:cNvPr id="301" name="Google Shape;301;p71"/>
          <p:cNvSpPr txBox="1"/>
          <p:nvPr>
            <p:ph idx="1" type="subTitle"/>
          </p:nvPr>
        </p:nvSpPr>
        <p:spPr>
          <a:xfrm>
            <a:off x="237870" y="2503980"/>
            <a:ext cx="6857730" cy="635634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302" name="Shape 302"/>
        <p:cNvGrpSpPr/>
        <p:nvPr/>
      </p:nvGrpSpPr>
      <p:grpSpPr>
        <a:xfrm>
          <a:off x="0" y="0"/>
          <a:ext cx="0" cy="0"/>
          <a:chOff x="0" y="0"/>
          <a:chExt cx="0" cy="0"/>
        </a:xfrm>
      </p:grpSpPr>
      <p:sp>
        <p:nvSpPr>
          <p:cNvPr id="303" name="Google Shape;303;p72"/>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4" name="Google Shape;304;p72"/>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05" name="Google Shape;305;p72"/>
          <p:cNvSpPr txBox="1"/>
          <p:nvPr>
            <p:ph idx="2" type="body"/>
          </p:nvPr>
        </p:nvSpPr>
        <p:spPr>
          <a:xfrm>
            <a:off x="24021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06" name="Google Shape;306;p72"/>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07" name="Shape 307"/>
        <p:cNvGrpSpPr/>
        <p:nvPr/>
      </p:nvGrpSpPr>
      <p:grpSpPr>
        <a:xfrm>
          <a:off x="0" y="0"/>
          <a:ext cx="0" cy="0"/>
          <a:chOff x="0" y="0"/>
          <a:chExt cx="0" cy="0"/>
        </a:xfrm>
      </p:grpSpPr>
      <p:sp>
        <p:nvSpPr>
          <p:cNvPr id="308" name="Google Shape;308;p73"/>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9" name="Google Shape;309;p73"/>
          <p:cNvSpPr txBox="1"/>
          <p:nvPr>
            <p:ph idx="1" type="body"/>
          </p:nvPr>
        </p:nvSpPr>
        <p:spPr>
          <a:xfrm>
            <a:off x="247590" y="4408830"/>
            <a:ext cx="2051730" cy="48924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10" name="Google Shape;310;p73"/>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11" name="Google Shape;311;p73"/>
          <p:cNvSpPr txBox="1"/>
          <p:nvPr>
            <p:ph idx="3"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12" name="Shape 312"/>
        <p:cNvGrpSpPr/>
        <p:nvPr/>
      </p:nvGrpSpPr>
      <p:grpSpPr>
        <a:xfrm>
          <a:off x="0" y="0"/>
          <a:ext cx="0" cy="0"/>
          <a:chOff x="0" y="0"/>
          <a:chExt cx="0" cy="0"/>
        </a:xfrm>
      </p:grpSpPr>
      <p:sp>
        <p:nvSpPr>
          <p:cNvPr id="313" name="Google Shape;313;p74"/>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14" name="Google Shape;314;p74"/>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15" name="Google Shape;315;p74"/>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16" name="Google Shape;316;p74"/>
          <p:cNvSpPr txBox="1"/>
          <p:nvPr>
            <p:ph idx="3"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317" name="Shape 317"/>
        <p:cNvGrpSpPr/>
        <p:nvPr/>
      </p:nvGrpSpPr>
      <p:grpSpPr>
        <a:xfrm>
          <a:off x="0" y="0"/>
          <a:ext cx="0" cy="0"/>
          <a:chOff x="0" y="0"/>
          <a:chExt cx="0" cy="0"/>
        </a:xfrm>
      </p:grpSpPr>
      <p:sp>
        <p:nvSpPr>
          <p:cNvPr id="318" name="Google Shape;318;p75"/>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19" name="Google Shape;319;p75"/>
          <p:cNvSpPr txBox="1"/>
          <p:nvPr>
            <p:ph idx="1" type="body"/>
          </p:nvPr>
        </p:nvSpPr>
        <p:spPr>
          <a:xfrm>
            <a:off x="247590" y="440883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20" name="Google Shape;320;p75"/>
          <p:cNvSpPr txBox="1"/>
          <p:nvPr>
            <p:ph idx="2" type="body"/>
          </p:nvPr>
        </p:nvSpPr>
        <p:spPr>
          <a:xfrm>
            <a:off x="247590" y="4664520"/>
            <a:ext cx="420471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321" name="Shape 321"/>
        <p:cNvGrpSpPr/>
        <p:nvPr/>
      </p:nvGrpSpPr>
      <p:grpSpPr>
        <a:xfrm>
          <a:off x="0" y="0"/>
          <a:ext cx="0" cy="0"/>
          <a:chOff x="0" y="0"/>
          <a:chExt cx="0" cy="0"/>
        </a:xfrm>
      </p:grpSpPr>
      <p:sp>
        <p:nvSpPr>
          <p:cNvPr id="322" name="Google Shape;322;p76"/>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23" name="Google Shape;323;p76"/>
          <p:cNvSpPr txBox="1"/>
          <p:nvPr>
            <p:ph idx="1" type="body"/>
          </p:nvPr>
        </p:nvSpPr>
        <p:spPr>
          <a:xfrm>
            <a:off x="2475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24" name="Google Shape;324;p76"/>
          <p:cNvSpPr txBox="1"/>
          <p:nvPr>
            <p:ph idx="2" type="body"/>
          </p:nvPr>
        </p:nvSpPr>
        <p:spPr>
          <a:xfrm>
            <a:off x="2402190" y="440883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25" name="Google Shape;325;p76"/>
          <p:cNvSpPr txBox="1"/>
          <p:nvPr>
            <p:ph idx="3" type="body"/>
          </p:nvPr>
        </p:nvSpPr>
        <p:spPr>
          <a:xfrm>
            <a:off x="2475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26" name="Google Shape;326;p76"/>
          <p:cNvSpPr txBox="1"/>
          <p:nvPr>
            <p:ph idx="4" type="body"/>
          </p:nvPr>
        </p:nvSpPr>
        <p:spPr>
          <a:xfrm>
            <a:off x="2402190" y="4664520"/>
            <a:ext cx="205173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327" name="Shape 327"/>
        <p:cNvGrpSpPr/>
        <p:nvPr/>
      </p:nvGrpSpPr>
      <p:grpSpPr>
        <a:xfrm>
          <a:off x="0" y="0"/>
          <a:ext cx="0" cy="0"/>
          <a:chOff x="0" y="0"/>
          <a:chExt cx="0" cy="0"/>
        </a:xfrm>
      </p:grpSpPr>
      <p:sp>
        <p:nvSpPr>
          <p:cNvPr id="328" name="Google Shape;328;p77"/>
          <p:cNvSpPr txBox="1"/>
          <p:nvPr>
            <p:ph type="title"/>
          </p:nvPr>
        </p:nvSpPr>
        <p:spPr>
          <a:xfrm>
            <a:off x="237870" y="2503980"/>
            <a:ext cx="6857730" cy="13710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29" name="Google Shape;329;p77"/>
          <p:cNvSpPr txBox="1"/>
          <p:nvPr>
            <p:ph idx="1" type="body"/>
          </p:nvPr>
        </p:nvSpPr>
        <p:spPr>
          <a:xfrm>
            <a:off x="24759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30" name="Google Shape;330;p77"/>
          <p:cNvSpPr txBox="1"/>
          <p:nvPr>
            <p:ph idx="2" type="body"/>
          </p:nvPr>
        </p:nvSpPr>
        <p:spPr>
          <a:xfrm>
            <a:off x="166941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31" name="Google Shape;331;p77"/>
          <p:cNvSpPr txBox="1"/>
          <p:nvPr>
            <p:ph idx="3" type="body"/>
          </p:nvPr>
        </p:nvSpPr>
        <p:spPr>
          <a:xfrm>
            <a:off x="3091230" y="440883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32" name="Google Shape;332;p77"/>
          <p:cNvSpPr txBox="1"/>
          <p:nvPr>
            <p:ph idx="4" type="body"/>
          </p:nvPr>
        </p:nvSpPr>
        <p:spPr>
          <a:xfrm>
            <a:off x="24759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33" name="Google Shape;333;p77"/>
          <p:cNvSpPr txBox="1"/>
          <p:nvPr>
            <p:ph idx="5" type="body"/>
          </p:nvPr>
        </p:nvSpPr>
        <p:spPr>
          <a:xfrm>
            <a:off x="166941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
        <p:nvSpPr>
          <p:cNvPr id="334" name="Google Shape;334;p77"/>
          <p:cNvSpPr txBox="1"/>
          <p:nvPr>
            <p:ph idx="6" type="body"/>
          </p:nvPr>
        </p:nvSpPr>
        <p:spPr>
          <a:xfrm>
            <a:off x="3091230" y="4664520"/>
            <a:ext cx="1353780" cy="23328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100"/>
              <a:buNone/>
              <a:defRPr/>
            </a:lvl1pPr>
            <a:lvl2pPr indent="-228600" lvl="1" marL="914400" algn="l">
              <a:spcBef>
                <a:spcPts val="0"/>
              </a:spcBef>
              <a:spcAft>
                <a:spcPts val="0"/>
              </a:spcAft>
              <a:buSzPts val="1100"/>
              <a:buNone/>
              <a:defRPr/>
            </a:lvl2pPr>
            <a:lvl3pPr indent="-228600" lvl="2" marL="1371600" algn="l">
              <a:spcBef>
                <a:spcPts val="0"/>
              </a:spcBef>
              <a:spcAft>
                <a:spcPts val="0"/>
              </a:spcAft>
              <a:buSzPts val="1100"/>
              <a:buNone/>
              <a:defRPr/>
            </a:lvl3pPr>
            <a:lvl4pPr indent="-228600" lvl="3" marL="1828800" algn="l">
              <a:spcBef>
                <a:spcPts val="0"/>
              </a:spcBef>
              <a:spcAft>
                <a:spcPts val="0"/>
              </a:spcAft>
              <a:buSzPts val="1100"/>
              <a:buNone/>
              <a:defRPr/>
            </a:lvl4pPr>
            <a:lvl5pPr indent="-228600" lvl="4" marL="2286000" algn="l">
              <a:spcBef>
                <a:spcPts val="0"/>
              </a:spcBef>
              <a:spcAft>
                <a:spcPts val="0"/>
              </a:spcAft>
              <a:buSzPts val="1100"/>
              <a:buNone/>
              <a:defRPr/>
            </a:lvl5pPr>
            <a:lvl6pPr indent="-228600" lvl="5" marL="2743200" algn="l">
              <a:spcBef>
                <a:spcPts val="0"/>
              </a:spcBef>
              <a:spcAft>
                <a:spcPts val="0"/>
              </a:spcAft>
              <a:buSzPts val="1100"/>
              <a:buNone/>
              <a:defRPr/>
            </a:lvl6pPr>
            <a:lvl7pPr indent="-228600" lvl="6" marL="3200400" algn="l">
              <a:spcBef>
                <a:spcPts val="0"/>
              </a:spcBef>
              <a:spcAft>
                <a:spcPts val="0"/>
              </a:spcAft>
              <a:buSzPts val="1100"/>
              <a:buNone/>
              <a:defRPr/>
            </a:lvl7pPr>
            <a:lvl8pPr indent="-228600" lvl="7" marL="3657600" algn="l">
              <a:spcBef>
                <a:spcPts val="0"/>
              </a:spcBef>
              <a:spcAft>
                <a:spcPts val="0"/>
              </a:spcAft>
              <a:buSzPts val="1100"/>
              <a:buNone/>
              <a:defRPr/>
            </a:lvl8pPr>
            <a:lvl9pPr indent="-228600" lvl="8" marL="4114800" algn="l">
              <a:spcBef>
                <a:spcPts val="0"/>
              </a:spcBef>
              <a:spcAft>
                <a:spcPts val="0"/>
              </a:spcAft>
              <a:buSzPts val="11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theme" Target="../theme/theme3.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0" Type="http://schemas.openxmlformats.org/officeDocument/2006/relationships/slideLayout" Target="../slideLayouts/slideLayout45.xml"/><Relationship Id="rId13" Type="http://schemas.openxmlformats.org/officeDocument/2006/relationships/theme" Target="../theme/theme7.xml"/><Relationship Id="rId12" Type="http://schemas.openxmlformats.org/officeDocument/2006/relationships/slideLayout" Target="../slideLayouts/slideLayout47.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9" Type="http://schemas.openxmlformats.org/officeDocument/2006/relationships/slideLayout" Target="../slideLayouts/slideLayout44.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0"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slideLayout" Target="../slideLayouts/slideLayout59.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9" Type="http://schemas.openxmlformats.org/officeDocument/2006/relationships/slideLayout" Target="../slideLayouts/slideLayout56.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0" Type="http://schemas.openxmlformats.org/officeDocument/2006/relationships/slideLayout" Target="../slideLayouts/slideLayout69.xml"/><Relationship Id="rId13" Type="http://schemas.openxmlformats.org/officeDocument/2006/relationships/theme" Target="../theme/theme4.xml"/><Relationship Id="rId12" Type="http://schemas.openxmlformats.org/officeDocument/2006/relationships/slideLayout" Target="../slideLayouts/slideLayout71.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9" Type="http://schemas.openxmlformats.org/officeDocument/2006/relationships/slideLayout" Target="../slideLayouts/slideLayout68.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5F5F5"/>
        </a:solidFill>
      </p:bgPr>
    </p:bg>
    <p:spTree>
      <p:nvGrpSpPr>
        <p:cNvPr id="50" name="Shape 50"/>
        <p:cNvGrpSpPr/>
        <p:nvPr/>
      </p:nvGrpSpPr>
      <p:grpSpPr>
        <a:xfrm>
          <a:off x="0" y="0"/>
          <a:ext cx="0" cy="0"/>
          <a:chOff x="0" y="0"/>
          <a:chExt cx="0" cy="0"/>
        </a:xfrm>
      </p:grpSpPr>
      <p:grpSp>
        <p:nvGrpSpPr>
          <p:cNvPr id="51" name="Google Shape;51;p13"/>
          <p:cNvGrpSpPr/>
          <p:nvPr/>
        </p:nvGrpSpPr>
        <p:grpSpPr>
          <a:xfrm>
            <a:off x="247590" y="245970"/>
            <a:ext cx="2979450" cy="328320"/>
            <a:chOff x="330120" y="327960"/>
            <a:chExt cx="3972600" cy="437760"/>
          </a:xfrm>
        </p:grpSpPr>
        <p:sp>
          <p:nvSpPr>
            <p:cNvPr id="52" name="Google Shape;52;p13"/>
            <p:cNvSpPr/>
            <p:nvPr/>
          </p:nvSpPr>
          <p:spPr>
            <a:xfrm>
              <a:off x="4018680" y="327960"/>
              <a:ext cx="284040" cy="437760"/>
            </a:xfrm>
            <a:custGeom>
              <a:rect b="b" l="l" r="r" t="t"/>
              <a:pathLst>
                <a:path extrusionOk="0" h="1694" w="1099">
                  <a:moveTo>
                    <a:pt x="0" y="0"/>
                  </a:moveTo>
                  <a:lnTo>
                    <a:pt x="0" y="1694"/>
                  </a:lnTo>
                  <a:lnTo>
                    <a:pt x="1099" y="1694"/>
                  </a:lnTo>
                  <a:lnTo>
                    <a:pt x="1099" y="1397"/>
                  </a:lnTo>
                  <a:lnTo>
                    <a:pt x="319" y="1397"/>
                  </a:lnTo>
                  <a:lnTo>
                    <a:pt x="319" y="0"/>
                  </a:lnTo>
                  <a:lnTo>
                    <a:pt x="0" y="0"/>
                  </a:lnTo>
                  <a:close/>
                </a:path>
              </a:pathLst>
            </a:custGeom>
            <a:solidFill>
              <a:schemeClr val="accent1"/>
            </a:solidFill>
            <a:ln>
              <a:noFill/>
            </a:ln>
          </p:spPr>
        </p:sp>
        <p:sp>
          <p:nvSpPr>
            <p:cNvPr id="53" name="Google Shape;53;p13"/>
            <p:cNvSpPr/>
            <p:nvPr/>
          </p:nvSpPr>
          <p:spPr>
            <a:xfrm>
              <a:off x="3434400" y="327960"/>
              <a:ext cx="396720" cy="437760"/>
            </a:xfrm>
            <a:custGeom>
              <a:rect b="b" l="l" r="r" t="t"/>
              <a:pathLst>
                <a:path extrusionOk="0" h="1694" w="1535">
                  <a:moveTo>
                    <a:pt x="556" y="0"/>
                  </a:moveTo>
                  <a:lnTo>
                    <a:pt x="0" y="1694"/>
                  </a:lnTo>
                  <a:lnTo>
                    <a:pt x="337" y="1694"/>
                  </a:lnTo>
                  <a:lnTo>
                    <a:pt x="453" y="1321"/>
                  </a:lnTo>
                  <a:lnTo>
                    <a:pt x="1083" y="1321"/>
                  </a:lnTo>
                  <a:lnTo>
                    <a:pt x="1197" y="1694"/>
                  </a:lnTo>
                  <a:lnTo>
                    <a:pt x="1535" y="1694"/>
                  </a:lnTo>
                  <a:lnTo>
                    <a:pt x="978" y="0"/>
                  </a:lnTo>
                  <a:lnTo>
                    <a:pt x="556" y="0"/>
                  </a:lnTo>
                  <a:close/>
                  <a:moveTo>
                    <a:pt x="768" y="301"/>
                  </a:moveTo>
                  <a:lnTo>
                    <a:pt x="998" y="1048"/>
                  </a:lnTo>
                  <a:lnTo>
                    <a:pt x="536" y="1048"/>
                  </a:lnTo>
                  <a:lnTo>
                    <a:pt x="768" y="301"/>
                  </a:lnTo>
                  <a:close/>
                </a:path>
              </a:pathLst>
            </a:custGeom>
            <a:solidFill>
              <a:schemeClr val="accent1"/>
            </a:solidFill>
            <a:ln>
              <a:noFill/>
            </a:ln>
          </p:spPr>
        </p:sp>
        <p:sp>
          <p:nvSpPr>
            <p:cNvPr id="54" name="Google Shape;54;p13"/>
            <p:cNvSpPr/>
            <p:nvPr/>
          </p:nvSpPr>
          <p:spPr>
            <a:xfrm>
              <a:off x="2981160" y="327960"/>
              <a:ext cx="287640" cy="437760"/>
            </a:xfrm>
            <a:custGeom>
              <a:rect b="b" l="l" r="r" t="t"/>
              <a:pathLst>
                <a:path extrusionOk="0" h="1694" w="1113">
                  <a:moveTo>
                    <a:pt x="0" y="0"/>
                  </a:moveTo>
                  <a:lnTo>
                    <a:pt x="0" y="297"/>
                  </a:lnTo>
                  <a:lnTo>
                    <a:pt x="396" y="297"/>
                  </a:lnTo>
                  <a:lnTo>
                    <a:pt x="396" y="1397"/>
                  </a:lnTo>
                  <a:lnTo>
                    <a:pt x="0" y="1397"/>
                  </a:lnTo>
                  <a:lnTo>
                    <a:pt x="0" y="1694"/>
                  </a:lnTo>
                  <a:lnTo>
                    <a:pt x="1113" y="1694"/>
                  </a:lnTo>
                  <a:lnTo>
                    <a:pt x="1113" y="1397"/>
                  </a:lnTo>
                  <a:lnTo>
                    <a:pt x="716" y="1397"/>
                  </a:lnTo>
                  <a:lnTo>
                    <a:pt x="716" y="297"/>
                  </a:lnTo>
                  <a:lnTo>
                    <a:pt x="1113" y="297"/>
                  </a:lnTo>
                  <a:lnTo>
                    <a:pt x="1113" y="0"/>
                  </a:lnTo>
                  <a:lnTo>
                    <a:pt x="0" y="0"/>
                  </a:lnTo>
                  <a:close/>
                </a:path>
              </a:pathLst>
            </a:custGeom>
            <a:solidFill>
              <a:schemeClr val="accent1"/>
            </a:solidFill>
            <a:ln>
              <a:noFill/>
            </a:ln>
          </p:spPr>
        </p:sp>
        <p:sp>
          <p:nvSpPr>
            <p:cNvPr id="55" name="Google Shape;55;p13"/>
            <p:cNvSpPr/>
            <p:nvPr/>
          </p:nvSpPr>
          <p:spPr>
            <a:xfrm>
              <a:off x="2467440" y="327960"/>
              <a:ext cx="340200" cy="437760"/>
            </a:xfrm>
            <a:custGeom>
              <a:rect b="b" l="l" r="r" t="t"/>
              <a:pathLst>
                <a:path extrusionOk="0" h="1199" w="932">
                  <a:moveTo>
                    <a:pt x="884" y="372"/>
                  </a:moveTo>
                  <a:cubicBezTo>
                    <a:pt x="884" y="92"/>
                    <a:pt x="693" y="0"/>
                    <a:pt x="442" y="0"/>
                  </a:cubicBezTo>
                  <a:cubicBezTo>
                    <a:pt x="0" y="0"/>
                    <a:pt x="0" y="0"/>
                    <a:pt x="0" y="0"/>
                  </a:cubicBezTo>
                  <a:cubicBezTo>
                    <a:pt x="0" y="1199"/>
                    <a:pt x="0" y="1199"/>
                    <a:pt x="0" y="1199"/>
                  </a:cubicBezTo>
                  <a:cubicBezTo>
                    <a:pt x="227" y="1199"/>
                    <a:pt x="227" y="1199"/>
                    <a:pt x="227" y="1199"/>
                  </a:cubicBezTo>
                  <a:cubicBezTo>
                    <a:pt x="227" y="755"/>
                    <a:pt x="227" y="755"/>
                    <a:pt x="227" y="755"/>
                  </a:cubicBezTo>
                  <a:cubicBezTo>
                    <a:pt x="418" y="755"/>
                    <a:pt x="418" y="755"/>
                    <a:pt x="418" y="755"/>
                  </a:cubicBezTo>
                  <a:cubicBezTo>
                    <a:pt x="429" y="755"/>
                    <a:pt x="439" y="755"/>
                    <a:pt x="450" y="755"/>
                  </a:cubicBezTo>
                  <a:cubicBezTo>
                    <a:pt x="681" y="1199"/>
                    <a:pt x="681" y="1199"/>
                    <a:pt x="681" y="1199"/>
                  </a:cubicBezTo>
                  <a:cubicBezTo>
                    <a:pt x="932" y="1199"/>
                    <a:pt x="932" y="1199"/>
                    <a:pt x="932" y="1199"/>
                  </a:cubicBezTo>
                  <a:cubicBezTo>
                    <a:pt x="676" y="707"/>
                    <a:pt x="676" y="707"/>
                    <a:pt x="676" y="707"/>
                  </a:cubicBezTo>
                  <a:cubicBezTo>
                    <a:pt x="801" y="652"/>
                    <a:pt x="884" y="545"/>
                    <a:pt x="884" y="372"/>
                  </a:cubicBezTo>
                  <a:moveTo>
                    <a:pt x="645" y="372"/>
                  </a:moveTo>
                  <a:cubicBezTo>
                    <a:pt x="645" y="516"/>
                    <a:pt x="562" y="562"/>
                    <a:pt x="418" y="562"/>
                  </a:cubicBezTo>
                  <a:cubicBezTo>
                    <a:pt x="227" y="562"/>
                    <a:pt x="227" y="562"/>
                    <a:pt x="227" y="562"/>
                  </a:cubicBezTo>
                  <a:cubicBezTo>
                    <a:pt x="227" y="194"/>
                    <a:pt x="227" y="194"/>
                    <a:pt x="227" y="194"/>
                  </a:cubicBezTo>
                  <a:cubicBezTo>
                    <a:pt x="418" y="194"/>
                    <a:pt x="418" y="194"/>
                    <a:pt x="418" y="194"/>
                  </a:cubicBezTo>
                  <a:cubicBezTo>
                    <a:pt x="574" y="194"/>
                    <a:pt x="645" y="252"/>
                    <a:pt x="645" y="372"/>
                  </a:cubicBezTo>
                </a:path>
              </a:pathLst>
            </a:cu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6" name="Google Shape;56;p13"/>
            <p:cNvSpPr/>
            <p:nvPr/>
          </p:nvSpPr>
          <p:spPr>
            <a:xfrm>
              <a:off x="1977480" y="327960"/>
              <a:ext cx="283680" cy="437760"/>
            </a:xfrm>
            <a:custGeom>
              <a:rect b="b" l="l" r="r" t="t"/>
              <a:pathLst>
                <a:path extrusionOk="0" h="1694" w="1098">
                  <a:moveTo>
                    <a:pt x="0" y="0"/>
                  </a:moveTo>
                  <a:lnTo>
                    <a:pt x="0" y="1694"/>
                  </a:lnTo>
                  <a:lnTo>
                    <a:pt x="1098" y="1694"/>
                  </a:lnTo>
                  <a:lnTo>
                    <a:pt x="1098" y="1397"/>
                  </a:lnTo>
                  <a:lnTo>
                    <a:pt x="321" y="1397"/>
                  </a:lnTo>
                  <a:lnTo>
                    <a:pt x="321" y="973"/>
                  </a:lnTo>
                  <a:lnTo>
                    <a:pt x="1030" y="973"/>
                  </a:lnTo>
                  <a:lnTo>
                    <a:pt x="1030" y="687"/>
                  </a:lnTo>
                  <a:lnTo>
                    <a:pt x="321" y="687"/>
                  </a:lnTo>
                  <a:lnTo>
                    <a:pt x="321" y="297"/>
                  </a:lnTo>
                  <a:lnTo>
                    <a:pt x="1098" y="297"/>
                  </a:lnTo>
                  <a:lnTo>
                    <a:pt x="1098" y="0"/>
                  </a:lnTo>
                  <a:lnTo>
                    <a:pt x="0" y="0"/>
                  </a:lnTo>
                  <a:close/>
                </a:path>
              </a:pathLst>
            </a:custGeom>
            <a:solidFill>
              <a:schemeClr val="accent1"/>
            </a:solidFill>
            <a:ln>
              <a:noFill/>
            </a:ln>
          </p:spPr>
        </p:sp>
        <p:sp>
          <p:nvSpPr>
            <p:cNvPr id="57" name="Google Shape;57;p13"/>
            <p:cNvSpPr/>
            <p:nvPr/>
          </p:nvSpPr>
          <p:spPr>
            <a:xfrm>
              <a:off x="1489320" y="327960"/>
              <a:ext cx="313920" cy="437760"/>
            </a:xfrm>
            <a:custGeom>
              <a:rect b="b" l="l" r="r" t="t"/>
              <a:pathLst>
                <a:path extrusionOk="0" h="1199" w="860">
                  <a:moveTo>
                    <a:pt x="406" y="791"/>
                  </a:moveTo>
                  <a:cubicBezTo>
                    <a:pt x="227" y="791"/>
                    <a:pt x="227" y="791"/>
                    <a:pt x="227" y="791"/>
                  </a:cubicBezTo>
                  <a:cubicBezTo>
                    <a:pt x="227" y="1199"/>
                    <a:pt x="227" y="1199"/>
                    <a:pt x="227" y="1199"/>
                  </a:cubicBezTo>
                  <a:cubicBezTo>
                    <a:pt x="0" y="1199"/>
                    <a:pt x="0" y="1199"/>
                    <a:pt x="0" y="1199"/>
                  </a:cubicBezTo>
                  <a:cubicBezTo>
                    <a:pt x="0" y="0"/>
                    <a:pt x="0" y="0"/>
                    <a:pt x="0" y="0"/>
                  </a:cubicBezTo>
                  <a:cubicBezTo>
                    <a:pt x="406" y="0"/>
                    <a:pt x="406" y="0"/>
                    <a:pt x="406" y="0"/>
                  </a:cubicBezTo>
                  <a:cubicBezTo>
                    <a:pt x="661" y="0"/>
                    <a:pt x="860" y="116"/>
                    <a:pt x="860" y="396"/>
                  </a:cubicBezTo>
                  <a:cubicBezTo>
                    <a:pt x="860" y="671"/>
                    <a:pt x="659" y="791"/>
                    <a:pt x="406" y="791"/>
                  </a:cubicBezTo>
                  <a:moveTo>
                    <a:pt x="394" y="194"/>
                  </a:moveTo>
                  <a:cubicBezTo>
                    <a:pt x="227" y="194"/>
                    <a:pt x="227" y="194"/>
                    <a:pt x="227" y="194"/>
                  </a:cubicBezTo>
                  <a:cubicBezTo>
                    <a:pt x="227" y="598"/>
                    <a:pt x="227" y="598"/>
                    <a:pt x="227" y="598"/>
                  </a:cubicBezTo>
                  <a:cubicBezTo>
                    <a:pt x="394" y="598"/>
                    <a:pt x="394" y="598"/>
                    <a:pt x="394" y="598"/>
                  </a:cubicBezTo>
                  <a:cubicBezTo>
                    <a:pt x="525" y="598"/>
                    <a:pt x="621" y="534"/>
                    <a:pt x="621" y="396"/>
                  </a:cubicBezTo>
                  <a:cubicBezTo>
                    <a:pt x="621" y="252"/>
                    <a:pt x="525" y="194"/>
                    <a:pt x="394" y="194"/>
                  </a:cubicBezTo>
                </a:path>
              </a:pathLst>
            </a:cu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8" name="Google Shape;58;p13"/>
            <p:cNvSpPr/>
            <p:nvPr/>
          </p:nvSpPr>
          <p:spPr>
            <a:xfrm>
              <a:off x="833400" y="327960"/>
              <a:ext cx="444600" cy="437760"/>
            </a:xfrm>
            <a:custGeom>
              <a:rect b="b" l="l" r="r" t="t"/>
              <a:pathLst>
                <a:path extrusionOk="0" h="1694" w="1720">
                  <a:moveTo>
                    <a:pt x="1265" y="0"/>
                  </a:moveTo>
                  <a:lnTo>
                    <a:pt x="860" y="996"/>
                  </a:lnTo>
                  <a:lnTo>
                    <a:pt x="456" y="0"/>
                  </a:lnTo>
                  <a:lnTo>
                    <a:pt x="0" y="0"/>
                  </a:lnTo>
                  <a:lnTo>
                    <a:pt x="0" y="1694"/>
                  </a:lnTo>
                  <a:lnTo>
                    <a:pt x="303" y="1694"/>
                  </a:lnTo>
                  <a:lnTo>
                    <a:pt x="303" y="428"/>
                  </a:lnTo>
                  <a:lnTo>
                    <a:pt x="692" y="1321"/>
                  </a:lnTo>
                  <a:lnTo>
                    <a:pt x="709" y="1321"/>
                  </a:lnTo>
                  <a:lnTo>
                    <a:pt x="1012" y="1321"/>
                  </a:lnTo>
                  <a:lnTo>
                    <a:pt x="1029" y="1321"/>
                  </a:lnTo>
                  <a:lnTo>
                    <a:pt x="1416" y="428"/>
                  </a:lnTo>
                  <a:lnTo>
                    <a:pt x="1416" y="1694"/>
                  </a:lnTo>
                  <a:lnTo>
                    <a:pt x="1720" y="1694"/>
                  </a:lnTo>
                  <a:lnTo>
                    <a:pt x="1720" y="0"/>
                  </a:lnTo>
                  <a:lnTo>
                    <a:pt x="1265" y="0"/>
                  </a:lnTo>
                  <a:close/>
                </a:path>
              </a:pathLst>
            </a:custGeom>
            <a:solidFill>
              <a:schemeClr val="accent1"/>
            </a:solidFill>
            <a:ln>
              <a:noFill/>
            </a:ln>
          </p:spPr>
        </p:sp>
        <p:sp>
          <p:nvSpPr>
            <p:cNvPr id="59" name="Google Shape;59;p13"/>
            <p:cNvSpPr/>
            <p:nvPr/>
          </p:nvSpPr>
          <p:spPr>
            <a:xfrm>
              <a:off x="330120" y="327960"/>
              <a:ext cx="287640" cy="437760"/>
            </a:xfrm>
            <a:custGeom>
              <a:rect b="b" l="l" r="r" t="t"/>
              <a:pathLst>
                <a:path extrusionOk="0" h="1694" w="1113">
                  <a:moveTo>
                    <a:pt x="0" y="0"/>
                  </a:moveTo>
                  <a:lnTo>
                    <a:pt x="0" y="297"/>
                  </a:lnTo>
                  <a:lnTo>
                    <a:pt x="397" y="297"/>
                  </a:lnTo>
                  <a:lnTo>
                    <a:pt x="397" y="1397"/>
                  </a:lnTo>
                  <a:lnTo>
                    <a:pt x="0" y="1397"/>
                  </a:lnTo>
                  <a:lnTo>
                    <a:pt x="0" y="1694"/>
                  </a:lnTo>
                  <a:lnTo>
                    <a:pt x="1113" y="1694"/>
                  </a:lnTo>
                  <a:lnTo>
                    <a:pt x="1113" y="1397"/>
                  </a:lnTo>
                  <a:lnTo>
                    <a:pt x="717" y="1397"/>
                  </a:lnTo>
                  <a:lnTo>
                    <a:pt x="717" y="297"/>
                  </a:lnTo>
                  <a:lnTo>
                    <a:pt x="1113" y="297"/>
                  </a:lnTo>
                  <a:lnTo>
                    <a:pt x="1113" y="0"/>
                  </a:lnTo>
                  <a:lnTo>
                    <a:pt x="0" y="0"/>
                  </a:lnTo>
                  <a:close/>
                </a:path>
              </a:pathLst>
            </a:custGeom>
            <a:solidFill>
              <a:schemeClr val="accent1"/>
            </a:solidFill>
            <a:ln>
              <a:noFill/>
            </a:ln>
          </p:spPr>
        </p:sp>
      </p:grpSp>
      <p:sp>
        <p:nvSpPr>
          <p:cNvPr id="60" name="Google Shape;60;p13"/>
          <p:cNvSpPr txBox="1"/>
          <p:nvPr>
            <p:ph type="title"/>
          </p:nvPr>
        </p:nvSpPr>
        <p:spPr>
          <a:xfrm>
            <a:off x="237870" y="1813050"/>
            <a:ext cx="6857730" cy="13856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61" name="Google Shape;61;p13"/>
          <p:cNvSpPr txBox="1"/>
          <p:nvPr>
            <p:ph idx="1" type="body"/>
          </p:nvPr>
        </p:nvSpPr>
        <p:spPr>
          <a:xfrm>
            <a:off x="247590" y="4341870"/>
            <a:ext cx="4184190" cy="555390"/>
          </a:xfrm>
          <a:prstGeom prst="rect">
            <a:avLst/>
          </a:prstGeom>
          <a:noFill/>
          <a:ln>
            <a:noFill/>
          </a:ln>
        </p:spPr>
        <p:txBody>
          <a:bodyPr anchorCtr="0" anchor="b" bIns="0" lIns="0" spcFirstLastPara="1" rIns="0" wrap="square" tIns="0">
            <a:no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5F5F5"/>
        </a:solidFill>
      </p:bgPr>
    </p:bg>
    <p:spTree>
      <p:nvGrpSpPr>
        <p:cNvPr id="110" name="Shape 110"/>
        <p:cNvGrpSpPr/>
        <p:nvPr/>
      </p:nvGrpSpPr>
      <p:grpSpPr>
        <a:xfrm>
          <a:off x="0" y="0"/>
          <a:ext cx="0" cy="0"/>
          <a:chOff x="0" y="0"/>
          <a:chExt cx="0" cy="0"/>
        </a:xfrm>
      </p:grpSpPr>
      <p:sp>
        <p:nvSpPr>
          <p:cNvPr id="111" name="Google Shape;111;p26"/>
          <p:cNvSpPr/>
          <p:nvPr/>
        </p:nvSpPr>
        <p:spPr>
          <a:xfrm>
            <a:off x="244620" y="4795200"/>
            <a:ext cx="1062990" cy="102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CD"/>
              </a:buClr>
              <a:buSzPts val="600"/>
              <a:buFont typeface="Arial"/>
              <a:buNone/>
            </a:pPr>
            <a:r>
              <a:rPr b="0" i="0" lang="en-GB" sz="600" u="none" cap="none" strike="noStrike">
                <a:solidFill>
                  <a:srgbClr val="0000CD"/>
                </a:solidFill>
                <a:latin typeface="Arial"/>
                <a:ea typeface="Arial"/>
                <a:cs typeface="Arial"/>
                <a:sym typeface="Arial"/>
              </a:rPr>
              <a:t>Imperial College London</a:t>
            </a:r>
            <a:endParaRPr b="0" i="0" sz="600" u="none" cap="none" strike="noStrike">
              <a:latin typeface="Arial"/>
              <a:ea typeface="Arial"/>
              <a:cs typeface="Arial"/>
              <a:sym typeface="Arial"/>
            </a:endParaRPr>
          </a:p>
        </p:txBody>
      </p:sp>
      <p:sp>
        <p:nvSpPr>
          <p:cNvPr id="112" name="Google Shape;112;p26"/>
          <p:cNvSpPr txBox="1"/>
          <p:nvPr>
            <p:ph idx="10" type="dt"/>
          </p:nvPr>
        </p:nvSpPr>
        <p:spPr>
          <a:xfrm>
            <a:off x="7980930" y="4795200"/>
            <a:ext cx="92502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13" name="Google Shape;113;p26"/>
          <p:cNvSpPr txBox="1"/>
          <p:nvPr>
            <p:ph idx="11" type="ftr"/>
          </p:nvPr>
        </p:nvSpPr>
        <p:spPr>
          <a:xfrm>
            <a:off x="1473930" y="4795200"/>
            <a:ext cx="256743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14" name="Google Shape;114;p26"/>
          <p:cNvSpPr txBox="1"/>
          <p:nvPr>
            <p:ph idx="12" type="sldNum"/>
          </p:nvPr>
        </p:nvSpPr>
        <p:spPr>
          <a:xfrm>
            <a:off x="4452570" y="4795200"/>
            <a:ext cx="238680" cy="102600"/>
          </a:xfrm>
          <a:prstGeom prst="rect">
            <a:avLst/>
          </a:prstGeom>
          <a:noFill/>
          <a:ln>
            <a:noFill/>
          </a:ln>
        </p:spPr>
        <p:txBody>
          <a:bodyPr anchorCtr="0" anchor="b" bIns="0" lIns="0" spcFirstLastPara="1" rIns="0" wrap="square" tIns="0">
            <a:noAutofit/>
          </a:bodyPr>
          <a:lstStyle>
            <a:lvl1pPr indent="0" lvl="0"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1pPr>
            <a:lvl2pPr indent="0" lvl="1"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2pPr>
            <a:lvl3pPr indent="0" lvl="2"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3pPr>
            <a:lvl4pPr indent="0" lvl="3"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4pPr>
            <a:lvl5pPr indent="0" lvl="4"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5pPr>
            <a:lvl6pPr indent="0" lvl="5"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6pPr>
            <a:lvl7pPr indent="0" lvl="6"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7pPr>
            <a:lvl8pPr indent="0" lvl="7"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8pPr>
            <a:lvl9pPr indent="0" lvl="8" marL="0" marR="0" rtl="0" algn="ctr">
              <a:lnSpc>
                <a:spcPct val="100000"/>
              </a:lnSpc>
              <a:spcBef>
                <a:spcPts val="0"/>
              </a:spcBef>
              <a:buClr>
                <a:srgbClr val="0000CD"/>
              </a:buClr>
              <a:buSzPts val="600"/>
              <a:buFont typeface="Arial"/>
              <a:buNone/>
              <a:defRPr b="1" i="0" sz="600" u="none" cap="none" strike="noStrike">
                <a:solidFill>
                  <a:srgbClr val="0000CD"/>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GB"/>
              <a:t>‹#›</a:t>
            </a:fld>
            <a:endParaRPr b="0">
              <a:solidFill>
                <a:srgbClr val="000000"/>
              </a:solidFill>
              <a:latin typeface="Times New Roman"/>
              <a:ea typeface="Times New Roman"/>
              <a:cs typeface="Times New Roman"/>
              <a:sym typeface="Times New Roman"/>
            </a:endParaRPr>
          </a:p>
        </p:txBody>
      </p:sp>
      <p:sp>
        <p:nvSpPr>
          <p:cNvPr id="115" name="Google Shape;115;p26"/>
          <p:cNvSpPr txBox="1"/>
          <p:nvPr>
            <p:ph type="title"/>
          </p:nvPr>
        </p:nvSpPr>
        <p:spPr>
          <a:xfrm>
            <a:off x="237870" y="1813050"/>
            <a:ext cx="6857730" cy="13856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16" name="Google Shape;116;p26"/>
          <p:cNvSpPr txBox="1"/>
          <p:nvPr>
            <p:ph idx="1" type="body"/>
          </p:nvPr>
        </p:nvSpPr>
        <p:spPr>
          <a:xfrm>
            <a:off x="457110" y="1203390"/>
            <a:ext cx="822933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5F5F5"/>
        </a:solidFill>
      </p:bgPr>
    </p:bg>
    <p:spTree>
      <p:nvGrpSpPr>
        <p:cNvPr id="165" name="Shape 165"/>
        <p:cNvGrpSpPr/>
        <p:nvPr/>
      </p:nvGrpSpPr>
      <p:grpSpPr>
        <a:xfrm>
          <a:off x="0" y="0"/>
          <a:ext cx="0" cy="0"/>
          <a:chOff x="0" y="0"/>
          <a:chExt cx="0" cy="0"/>
        </a:xfrm>
      </p:grpSpPr>
      <p:sp>
        <p:nvSpPr>
          <p:cNvPr id="166" name="Google Shape;166;p39"/>
          <p:cNvSpPr/>
          <p:nvPr/>
        </p:nvSpPr>
        <p:spPr>
          <a:xfrm>
            <a:off x="244620" y="4795200"/>
            <a:ext cx="1062990" cy="102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CD"/>
              </a:buClr>
              <a:buSzPts val="600"/>
              <a:buFont typeface="Arial"/>
              <a:buNone/>
            </a:pPr>
            <a:r>
              <a:rPr b="0" lang="en-GB" sz="600" strike="noStrike">
                <a:solidFill>
                  <a:srgbClr val="0000CD"/>
                </a:solidFill>
                <a:latin typeface="Arial"/>
                <a:ea typeface="Arial"/>
                <a:cs typeface="Arial"/>
                <a:sym typeface="Arial"/>
              </a:rPr>
              <a:t>Imperial College London</a:t>
            </a:r>
            <a:endParaRPr b="0" sz="600" strike="noStrike">
              <a:latin typeface="Arial"/>
              <a:ea typeface="Arial"/>
              <a:cs typeface="Arial"/>
              <a:sym typeface="Arial"/>
            </a:endParaRPr>
          </a:p>
        </p:txBody>
      </p:sp>
      <p:sp>
        <p:nvSpPr>
          <p:cNvPr id="167" name="Google Shape;167;p39"/>
          <p:cNvSpPr txBox="1"/>
          <p:nvPr>
            <p:ph idx="10" type="dt"/>
          </p:nvPr>
        </p:nvSpPr>
        <p:spPr>
          <a:xfrm>
            <a:off x="7980930" y="4795200"/>
            <a:ext cx="92502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sz="1400"/>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68" name="Google Shape;168;p39"/>
          <p:cNvSpPr txBox="1"/>
          <p:nvPr>
            <p:ph idx="11" type="ftr"/>
          </p:nvPr>
        </p:nvSpPr>
        <p:spPr>
          <a:xfrm>
            <a:off x="1473930" y="4795200"/>
            <a:ext cx="256743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sz="1400"/>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69" name="Google Shape;169;p39"/>
          <p:cNvSpPr txBox="1"/>
          <p:nvPr>
            <p:ph idx="12" type="sldNum"/>
          </p:nvPr>
        </p:nvSpPr>
        <p:spPr>
          <a:xfrm>
            <a:off x="4452570" y="4795200"/>
            <a:ext cx="238680" cy="102600"/>
          </a:xfrm>
          <a:prstGeom prst="rect">
            <a:avLst/>
          </a:prstGeom>
          <a:noFill/>
          <a:ln>
            <a:noFill/>
          </a:ln>
        </p:spPr>
        <p:txBody>
          <a:bodyPr anchorCtr="0" anchor="b" bIns="0" lIns="0" spcFirstLastPara="1" rIns="0" wrap="square" tIns="0">
            <a:noAutofit/>
          </a:bodyPr>
          <a:lstStyle>
            <a:lvl1pPr indent="0" lvl="0"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1pPr>
            <a:lvl2pPr indent="0" lvl="1"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2pPr>
            <a:lvl3pPr indent="0" lvl="2"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3pPr>
            <a:lvl4pPr indent="0" lvl="3"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4pPr>
            <a:lvl5pPr indent="0" lvl="4"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5pPr>
            <a:lvl6pPr indent="0" lvl="5"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6pPr>
            <a:lvl7pPr indent="0" lvl="6"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7pPr>
            <a:lvl8pPr indent="0" lvl="7"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8pPr>
            <a:lvl9pPr indent="0" lvl="8" marL="0" marR="0" rtl="0" algn="ctr">
              <a:lnSpc>
                <a:spcPct val="100000"/>
              </a:lnSpc>
              <a:spcBef>
                <a:spcPts val="0"/>
              </a:spcBef>
              <a:buClr>
                <a:srgbClr val="0000CD"/>
              </a:buClr>
              <a:buSzPts val="600"/>
              <a:buFont typeface="Arial"/>
              <a:buNone/>
              <a:defRPr b="1" sz="600" strike="noStrike">
                <a:solidFill>
                  <a:srgbClr val="0000CD"/>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GB"/>
              <a:t>‹#›</a:t>
            </a:fld>
            <a:endParaRPr b="0">
              <a:solidFill>
                <a:srgbClr val="000000"/>
              </a:solidFill>
              <a:latin typeface="Times New Roman"/>
              <a:ea typeface="Times New Roman"/>
              <a:cs typeface="Times New Roman"/>
              <a:sym typeface="Times New Roman"/>
            </a:endParaRPr>
          </a:p>
        </p:txBody>
      </p:sp>
      <p:sp>
        <p:nvSpPr>
          <p:cNvPr id="170" name="Google Shape;170;p39"/>
          <p:cNvSpPr txBox="1"/>
          <p:nvPr>
            <p:ph type="title"/>
          </p:nvPr>
        </p:nvSpPr>
        <p:spPr>
          <a:xfrm>
            <a:off x="237870" y="1813050"/>
            <a:ext cx="6857730" cy="13856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171" name="Google Shape;171;p39"/>
          <p:cNvSpPr txBox="1"/>
          <p:nvPr>
            <p:ph idx="1" type="body"/>
          </p:nvPr>
        </p:nvSpPr>
        <p:spPr>
          <a:xfrm>
            <a:off x="457110" y="1203390"/>
            <a:ext cx="822933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CD"/>
        </a:solidFill>
      </p:bgPr>
    </p:bg>
    <p:spTree>
      <p:nvGrpSpPr>
        <p:cNvPr id="220" name="Shape 220"/>
        <p:cNvGrpSpPr/>
        <p:nvPr/>
      </p:nvGrpSpPr>
      <p:grpSpPr>
        <a:xfrm>
          <a:off x="0" y="0"/>
          <a:ext cx="0" cy="0"/>
          <a:chOff x="0" y="0"/>
          <a:chExt cx="0" cy="0"/>
        </a:xfrm>
      </p:grpSpPr>
      <p:sp>
        <p:nvSpPr>
          <p:cNvPr id="221" name="Google Shape;221;p52"/>
          <p:cNvSpPr txBox="1"/>
          <p:nvPr>
            <p:ph type="title"/>
          </p:nvPr>
        </p:nvSpPr>
        <p:spPr>
          <a:xfrm>
            <a:off x="238950" y="179280"/>
            <a:ext cx="3872070" cy="23922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222" name="Google Shape;222;p52"/>
          <p:cNvSpPr txBox="1"/>
          <p:nvPr>
            <p:ph idx="10" type="dt"/>
          </p:nvPr>
        </p:nvSpPr>
        <p:spPr>
          <a:xfrm>
            <a:off x="7980930" y="4795200"/>
            <a:ext cx="92502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sz="1400"/>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223" name="Google Shape;223;p52"/>
          <p:cNvSpPr txBox="1"/>
          <p:nvPr>
            <p:ph idx="11" type="ftr"/>
          </p:nvPr>
        </p:nvSpPr>
        <p:spPr>
          <a:xfrm>
            <a:off x="1473930" y="4795200"/>
            <a:ext cx="2567430" cy="10260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SzPts val="1100"/>
              <a:buNone/>
              <a:defRPr sz="1400"/>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224" name="Google Shape;224;p52"/>
          <p:cNvSpPr txBox="1"/>
          <p:nvPr>
            <p:ph idx="12" type="sldNum"/>
          </p:nvPr>
        </p:nvSpPr>
        <p:spPr>
          <a:xfrm>
            <a:off x="4452570" y="4795200"/>
            <a:ext cx="238680" cy="102600"/>
          </a:xfrm>
          <a:prstGeom prst="rect">
            <a:avLst/>
          </a:prstGeom>
          <a:noFill/>
          <a:ln>
            <a:noFill/>
          </a:ln>
        </p:spPr>
        <p:txBody>
          <a:bodyPr anchorCtr="0" anchor="b" bIns="0" lIns="0" spcFirstLastPara="1" rIns="0" wrap="square" tIns="0">
            <a:noAutofit/>
          </a:bodyPr>
          <a:lstStyle>
            <a:lvl1pPr indent="0" lvl="0"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1pPr>
            <a:lvl2pPr indent="0" lvl="1"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2pPr>
            <a:lvl3pPr indent="0" lvl="2"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3pPr>
            <a:lvl4pPr indent="0" lvl="3"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4pPr>
            <a:lvl5pPr indent="0" lvl="4"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5pPr>
            <a:lvl6pPr indent="0" lvl="5"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6pPr>
            <a:lvl7pPr indent="0" lvl="6"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7pPr>
            <a:lvl8pPr indent="0" lvl="7"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8pPr>
            <a:lvl9pPr indent="0" lvl="8" marL="0" marR="0" rtl="0" algn="ctr">
              <a:lnSpc>
                <a:spcPct val="100000"/>
              </a:lnSpc>
              <a:spcBef>
                <a:spcPts val="0"/>
              </a:spcBef>
              <a:buClr>
                <a:srgbClr val="FFFFFF"/>
              </a:buClr>
              <a:buSzPts val="600"/>
              <a:buFont typeface="Arial"/>
              <a:buNone/>
              <a:defRPr b="1" sz="600" strike="noStrike">
                <a:solidFill>
                  <a:srgbClr val="FFFFFF"/>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GB"/>
              <a:t>‹#›</a:t>
            </a:fld>
            <a:endParaRPr b="0">
              <a:solidFill>
                <a:srgbClr val="000000"/>
              </a:solidFill>
              <a:latin typeface="Times New Roman"/>
              <a:ea typeface="Times New Roman"/>
              <a:cs typeface="Times New Roman"/>
              <a:sym typeface="Times New Roman"/>
            </a:endParaRPr>
          </a:p>
        </p:txBody>
      </p:sp>
      <p:sp>
        <p:nvSpPr>
          <p:cNvPr id="225" name="Google Shape;225;p52"/>
          <p:cNvSpPr txBox="1"/>
          <p:nvPr>
            <p:ph idx="1" type="body"/>
          </p:nvPr>
        </p:nvSpPr>
        <p:spPr>
          <a:xfrm>
            <a:off x="4571910" y="245970"/>
            <a:ext cx="4332960" cy="232551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
        <p:nvSpPr>
          <p:cNvPr id="226" name="Google Shape;226;p52"/>
          <p:cNvSpPr/>
          <p:nvPr/>
        </p:nvSpPr>
        <p:spPr>
          <a:xfrm>
            <a:off x="244620" y="4795200"/>
            <a:ext cx="1062990" cy="102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600"/>
              <a:buFont typeface="Arial"/>
              <a:buNone/>
            </a:pPr>
            <a:r>
              <a:rPr b="0" lang="en-GB" sz="600" strike="noStrike">
                <a:solidFill>
                  <a:srgbClr val="FFFFFF"/>
                </a:solidFill>
                <a:latin typeface="Arial"/>
                <a:ea typeface="Arial"/>
                <a:cs typeface="Arial"/>
                <a:sym typeface="Arial"/>
              </a:rPr>
              <a:t>Imperial College London</a:t>
            </a:r>
            <a:endParaRPr b="0" sz="600" strike="noStrike">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CD"/>
        </a:solidFill>
      </p:bgPr>
    </p:bg>
    <p:spTree>
      <p:nvGrpSpPr>
        <p:cNvPr id="275" name="Shape 275"/>
        <p:cNvGrpSpPr/>
        <p:nvPr/>
      </p:nvGrpSpPr>
      <p:grpSpPr>
        <a:xfrm>
          <a:off x="0" y="0"/>
          <a:ext cx="0" cy="0"/>
          <a:chOff x="0" y="0"/>
          <a:chExt cx="0" cy="0"/>
        </a:xfrm>
      </p:grpSpPr>
      <p:sp>
        <p:nvSpPr>
          <p:cNvPr id="276" name="Google Shape;276;p65"/>
          <p:cNvSpPr txBox="1"/>
          <p:nvPr>
            <p:ph type="title"/>
          </p:nvPr>
        </p:nvSpPr>
        <p:spPr>
          <a:xfrm>
            <a:off x="237870" y="2503980"/>
            <a:ext cx="6857730" cy="137106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277" name="Google Shape;277;p65"/>
          <p:cNvSpPr txBox="1"/>
          <p:nvPr>
            <p:ph idx="1" type="body"/>
          </p:nvPr>
        </p:nvSpPr>
        <p:spPr>
          <a:xfrm>
            <a:off x="247590" y="4408830"/>
            <a:ext cx="4204710" cy="489240"/>
          </a:xfrm>
          <a:prstGeom prst="rect">
            <a:avLst/>
          </a:prstGeom>
          <a:noFill/>
          <a:ln>
            <a:noFill/>
          </a:ln>
        </p:spPr>
        <p:txBody>
          <a:bodyPr anchorCtr="0" anchor="b" bIns="0" lIns="0" spcFirstLastPara="1" rIns="0" wrap="square" tIns="0">
            <a:no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grpSp>
        <p:nvGrpSpPr>
          <p:cNvPr id="278" name="Google Shape;278;p65"/>
          <p:cNvGrpSpPr/>
          <p:nvPr/>
        </p:nvGrpSpPr>
        <p:grpSpPr>
          <a:xfrm>
            <a:off x="247590" y="245970"/>
            <a:ext cx="2979450" cy="328320"/>
            <a:chOff x="330120" y="327960"/>
            <a:chExt cx="3972600" cy="437760"/>
          </a:xfrm>
        </p:grpSpPr>
        <p:sp>
          <p:nvSpPr>
            <p:cNvPr id="279" name="Google Shape;279;p65"/>
            <p:cNvSpPr/>
            <p:nvPr/>
          </p:nvSpPr>
          <p:spPr>
            <a:xfrm>
              <a:off x="4018680" y="327960"/>
              <a:ext cx="284040" cy="437760"/>
            </a:xfrm>
            <a:custGeom>
              <a:rect b="b" l="l" r="r" t="t"/>
              <a:pathLst>
                <a:path extrusionOk="0" h="1694" w="1099">
                  <a:moveTo>
                    <a:pt x="0" y="0"/>
                  </a:moveTo>
                  <a:lnTo>
                    <a:pt x="0" y="1694"/>
                  </a:lnTo>
                  <a:lnTo>
                    <a:pt x="1099" y="1694"/>
                  </a:lnTo>
                  <a:lnTo>
                    <a:pt x="1099" y="1397"/>
                  </a:lnTo>
                  <a:lnTo>
                    <a:pt x="319" y="1397"/>
                  </a:lnTo>
                  <a:lnTo>
                    <a:pt x="319" y="0"/>
                  </a:lnTo>
                  <a:lnTo>
                    <a:pt x="0" y="0"/>
                  </a:lnTo>
                  <a:close/>
                </a:path>
              </a:pathLst>
            </a:custGeom>
            <a:solidFill>
              <a:srgbClr val="FFFFFF"/>
            </a:solidFill>
            <a:ln>
              <a:noFill/>
            </a:ln>
          </p:spPr>
        </p:sp>
        <p:sp>
          <p:nvSpPr>
            <p:cNvPr id="280" name="Google Shape;280;p65"/>
            <p:cNvSpPr/>
            <p:nvPr/>
          </p:nvSpPr>
          <p:spPr>
            <a:xfrm>
              <a:off x="3434400" y="327960"/>
              <a:ext cx="396720" cy="437760"/>
            </a:xfrm>
            <a:custGeom>
              <a:rect b="b" l="l" r="r" t="t"/>
              <a:pathLst>
                <a:path extrusionOk="0" h="1694" w="1535">
                  <a:moveTo>
                    <a:pt x="556" y="0"/>
                  </a:moveTo>
                  <a:lnTo>
                    <a:pt x="0" y="1694"/>
                  </a:lnTo>
                  <a:lnTo>
                    <a:pt x="337" y="1694"/>
                  </a:lnTo>
                  <a:lnTo>
                    <a:pt x="453" y="1321"/>
                  </a:lnTo>
                  <a:lnTo>
                    <a:pt x="1083" y="1321"/>
                  </a:lnTo>
                  <a:lnTo>
                    <a:pt x="1197" y="1694"/>
                  </a:lnTo>
                  <a:lnTo>
                    <a:pt x="1535" y="1694"/>
                  </a:lnTo>
                  <a:lnTo>
                    <a:pt x="978" y="0"/>
                  </a:lnTo>
                  <a:lnTo>
                    <a:pt x="556" y="0"/>
                  </a:lnTo>
                  <a:close/>
                  <a:moveTo>
                    <a:pt x="768" y="301"/>
                  </a:moveTo>
                  <a:lnTo>
                    <a:pt x="998" y="1048"/>
                  </a:lnTo>
                  <a:lnTo>
                    <a:pt x="536" y="1048"/>
                  </a:lnTo>
                  <a:lnTo>
                    <a:pt x="768" y="301"/>
                  </a:lnTo>
                  <a:close/>
                </a:path>
              </a:pathLst>
            </a:custGeom>
            <a:solidFill>
              <a:srgbClr val="FFFFFF"/>
            </a:solidFill>
            <a:ln>
              <a:noFill/>
            </a:ln>
          </p:spPr>
        </p:sp>
        <p:sp>
          <p:nvSpPr>
            <p:cNvPr id="281" name="Google Shape;281;p65"/>
            <p:cNvSpPr/>
            <p:nvPr/>
          </p:nvSpPr>
          <p:spPr>
            <a:xfrm>
              <a:off x="2981160" y="327960"/>
              <a:ext cx="287640" cy="437760"/>
            </a:xfrm>
            <a:custGeom>
              <a:rect b="b" l="l" r="r" t="t"/>
              <a:pathLst>
                <a:path extrusionOk="0" h="1694" w="1113">
                  <a:moveTo>
                    <a:pt x="0" y="0"/>
                  </a:moveTo>
                  <a:lnTo>
                    <a:pt x="0" y="297"/>
                  </a:lnTo>
                  <a:lnTo>
                    <a:pt x="396" y="297"/>
                  </a:lnTo>
                  <a:lnTo>
                    <a:pt x="396" y="1397"/>
                  </a:lnTo>
                  <a:lnTo>
                    <a:pt x="0" y="1397"/>
                  </a:lnTo>
                  <a:lnTo>
                    <a:pt x="0" y="1694"/>
                  </a:lnTo>
                  <a:lnTo>
                    <a:pt x="1113" y="1694"/>
                  </a:lnTo>
                  <a:lnTo>
                    <a:pt x="1113" y="1397"/>
                  </a:lnTo>
                  <a:lnTo>
                    <a:pt x="716" y="1397"/>
                  </a:lnTo>
                  <a:lnTo>
                    <a:pt x="716" y="297"/>
                  </a:lnTo>
                  <a:lnTo>
                    <a:pt x="1113" y="297"/>
                  </a:lnTo>
                  <a:lnTo>
                    <a:pt x="1113" y="0"/>
                  </a:lnTo>
                  <a:lnTo>
                    <a:pt x="0" y="0"/>
                  </a:lnTo>
                  <a:close/>
                </a:path>
              </a:pathLst>
            </a:custGeom>
            <a:solidFill>
              <a:srgbClr val="FFFFFF"/>
            </a:solidFill>
            <a:ln>
              <a:noFill/>
            </a:ln>
          </p:spPr>
        </p:sp>
        <p:sp>
          <p:nvSpPr>
            <p:cNvPr id="282" name="Google Shape;282;p65"/>
            <p:cNvSpPr/>
            <p:nvPr/>
          </p:nvSpPr>
          <p:spPr>
            <a:xfrm>
              <a:off x="2467440" y="327960"/>
              <a:ext cx="340200" cy="437760"/>
            </a:xfrm>
            <a:custGeom>
              <a:rect b="b" l="l" r="r" t="t"/>
              <a:pathLst>
                <a:path extrusionOk="0" h="1199" w="932">
                  <a:moveTo>
                    <a:pt x="884" y="372"/>
                  </a:moveTo>
                  <a:cubicBezTo>
                    <a:pt x="884" y="92"/>
                    <a:pt x="693" y="0"/>
                    <a:pt x="442" y="0"/>
                  </a:cubicBezTo>
                  <a:cubicBezTo>
                    <a:pt x="0" y="0"/>
                    <a:pt x="0" y="0"/>
                    <a:pt x="0" y="0"/>
                  </a:cubicBezTo>
                  <a:cubicBezTo>
                    <a:pt x="0" y="1199"/>
                    <a:pt x="0" y="1199"/>
                    <a:pt x="0" y="1199"/>
                  </a:cubicBezTo>
                  <a:cubicBezTo>
                    <a:pt x="227" y="1199"/>
                    <a:pt x="227" y="1199"/>
                    <a:pt x="227" y="1199"/>
                  </a:cubicBezTo>
                  <a:cubicBezTo>
                    <a:pt x="227" y="755"/>
                    <a:pt x="227" y="755"/>
                    <a:pt x="227" y="755"/>
                  </a:cubicBezTo>
                  <a:cubicBezTo>
                    <a:pt x="418" y="755"/>
                    <a:pt x="418" y="755"/>
                    <a:pt x="418" y="755"/>
                  </a:cubicBezTo>
                  <a:cubicBezTo>
                    <a:pt x="429" y="755"/>
                    <a:pt x="439" y="755"/>
                    <a:pt x="450" y="755"/>
                  </a:cubicBezTo>
                  <a:cubicBezTo>
                    <a:pt x="681" y="1199"/>
                    <a:pt x="681" y="1199"/>
                    <a:pt x="681" y="1199"/>
                  </a:cubicBezTo>
                  <a:cubicBezTo>
                    <a:pt x="932" y="1199"/>
                    <a:pt x="932" y="1199"/>
                    <a:pt x="932" y="1199"/>
                  </a:cubicBezTo>
                  <a:cubicBezTo>
                    <a:pt x="676" y="707"/>
                    <a:pt x="676" y="707"/>
                    <a:pt x="676" y="707"/>
                  </a:cubicBezTo>
                  <a:cubicBezTo>
                    <a:pt x="801" y="652"/>
                    <a:pt x="884" y="545"/>
                    <a:pt x="884" y="372"/>
                  </a:cubicBezTo>
                  <a:moveTo>
                    <a:pt x="645" y="372"/>
                  </a:moveTo>
                  <a:cubicBezTo>
                    <a:pt x="645" y="516"/>
                    <a:pt x="562" y="562"/>
                    <a:pt x="418" y="562"/>
                  </a:cubicBezTo>
                  <a:cubicBezTo>
                    <a:pt x="227" y="562"/>
                    <a:pt x="227" y="562"/>
                    <a:pt x="227" y="562"/>
                  </a:cubicBezTo>
                  <a:cubicBezTo>
                    <a:pt x="227" y="194"/>
                    <a:pt x="227" y="194"/>
                    <a:pt x="227" y="194"/>
                  </a:cubicBezTo>
                  <a:cubicBezTo>
                    <a:pt x="418" y="194"/>
                    <a:pt x="418" y="194"/>
                    <a:pt x="418" y="194"/>
                  </a:cubicBezTo>
                  <a:cubicBezTo>
                    <a:pt x="574" y="194"/>
                    <a:pt x="645" y="252"/>
                    <a:pt x="645" y="372"/>
                  </a:cubicBezTo>
                </a:path>
              </a:pathLst>
            </a:cu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3" name="Google Shape;283;p65"/>
            <p:cNvSpPr/>
            <p:nvPr/>
          </p:nvSpPr>
          <p:spPr>
            <a:xfrm>
              <a:off x="1977480" y="327960"/>
              <a:ext cx="283680" cy="437760"/>
            </a:xfrm>
            <a:custGeom>
              <a:rect b="b" l="l" r="r" t="t"/>
              <a:pathLst>
                <a:path extrusionOk="0" h="1694" w="1098">
                  <a:moveTo>
                    <a:pt x="0" y="0"/>
                  </a:moveTo>
                  <a:lnTo>
                    <a:pt x="0" y="1694"/>
                  </a:lnTo>
                  <a:lnTo>
                    <a:pt x="1098" y="1694"/>
                  </a:lnTo>
                  <a:lnTo>
                    <a:pt x="1098" y="1397"/>
                  </a:lnTo>
                  <a:lnTo>
                    <a:pt x="321" y="1397"/>
                  </a:lnTo>
                  <a:lnTo>
                    <a:pt x="321" y="973"/>
                  </a:lnTo>
                  <a:lnTo>
                    <a:pt x="1030" y="973"/>
                  </a:lnTo>
                  <a:lnTo>
                    <a:pt x="1030" y="687"/>
                  </a:lnTo>
                  <a:lnTo>
                    <a:pt x="321" y="687"/>
                  </a:lnTo>
                  <a:lnTo>
                    <a:pt x="321" y="297"/>
                  </a:lnTo>
                  <a:lnTo>
                    <a:pt x="1098" y="297"/>
                  </a:lnTo>
                  <a:lnTo>
                    <a:pt x="1098" y="0"/>
                  </a:lnTo>
                  <a:lnTo>
                    <a:pt x="0" y="0"/>
                  </a:lnTo>
                  <a:close/>
                </a:path>
              </a:pathLst>
            </a:custGeom>
            <a:solidFill>
              <a:srgbClr val="FFFFFF"/>
            </a:solidFill>
            <a:ln>
              <a:noFill/>
            </a:ln>
          </p:spPr>
        </p:sp>
        <p:sp>
          <p:nvSpPr>
            <p:cNvPr id="284" name="Google Shape;284;p65"/>
            <p:cNvSpPr/>
            <p:nvPr/>
          </p:nvSpPr>
          <p:spPr>
            <a:xfrm>
              <a:off x="1489320" y="327960"/>
              <a:ext cx="313920" cy="437760"/>
            </a:xfrm>
            <a:custGeom>
              <a:rect b="b" l="l" r="r" t="t"/>
              <a:pathLst>
                <a:path extrusionOk="0" h="1199" w="860">
                  <a:moveTo>
                    <a:pt x="406" y="791"/>
                  </a:moveTo>
                  <a:cubicBezTo>
                    <a:pt x="227" y="791"/>
                    <a:pt x="227" y="791"/>
                    <a:pt x="227" y="791"/>
                  </a:cubicBezTo>
                  <a:cubicBezTo>
                    <a:pt x="227" y="1199"/>
                    <a:pt x="227" y="1199"/>
                    <a:pt x="227" y="1199"/>
                  </a:cubicBezTo>
                  <a:cubicBezTo>
                    <a:pt x="0" y="1199"/>
                    <a:pt x="0" y="1199"/>
                    <a:pt x="0" y="1199"/>
                  </a:cubicBezTo>
                  <a:cubicBezTo>
                    <a:pt x="0" y="0"/>
                    <a:pt x="0" y="0"/>
                    <a:pt x="0" y="0"/>
                  </a:cubicBezTo>
                  <a:cubicBezTo>
                    <a:pt x="406" y="0"/>
                    <a:pt x="406" y="0"/>
                    <a:pt x="406" y="0"/>
                  </a:cubicBezTo>
                  <a:cubicBezTo>
                    <a:pt x="661" y="0"/>
                    <a:pt x="860" y="116"/>
                    <a:pt x="860" y="396"/>
                  </a:cubicBezTo>
                  <a:cubicBezTo>
                    <a:pt x="860" y="671"/>
                    <a:pt x="659" y="791"/>
                    <a:pt x="406" y="791"/>
                  </a:cubicBezTo>
                  <a:moveTo>
                    <a:pt x="394" y="194"/>
                  </a:moveTo>
                  <a:cubicBezTo>
                    <a:pt x="227" y="194"/>
                    <a:pt x="227" y="194"/>
                    <a:pt x="227" y="194"/>
                  </a:cubicBezTo>
                  <a:cubicBezTo>
                    <a:pt x="227" y="598"/>
                    <a:pt x="227" y="598"/>
                    <a:pt x="227" y="598"/>
                  </a:cubicBezTo>
                  <a:cubicBezTo>
                    <a:pt x="394" y="598"/>
                    <a:pt x="394" y="598"/>
                    <a:pt x="394" y="598"/>
                  </a:cubicBezTo>
                  <a:cubicBezTo>
                    <a:pt x="525" y="598"/>
                    <a:pt x="621" y="534"/>
                    <a:pt x="621" y="396"/>
                  </a:cubicBezTo>
                  <a:cubicBezTo>
                    <a:pt x="621" y="252"/>
                    <a:pt x="525" y="194"/>
                    <a:pt x="394" y="194"/>
                  </a:cubicBezTo>
                </a:path>
              </a:pathLst>
            </a:cu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85" name="Google Shape;285;p65"/>
            <p:cNvSpPr/>
            <p:nvPr/>
          </p:nvSpPr>
          <p:spPr>
            <a:xfrm>
              <a:off x="833400" y="327960"/>
              <a:ext cx="444600" cy="437760"/>
            </a:xfrm>
            <a:custGeom>
              <a:rect b="b" l="l" r="r" t="t"/>
              <a:pathLst>
                <a:path extrusionOk="0" h="1694" w="1720">
                  <a:moveTo>
                    <a:pt x="1265" y="0"/>
                  </a:moveTo>
                  <a:lnTo>
                    <a:pt x="860" y="996"/>
                  </a:lnTo>
                  <a:lnTo>
                    <a:pt x="456" y="0"/>
                  </a:lnTo>
                  <a:lnTo>
                    <a:pt x="0" y="0"/>
                  </a:lnTo>
                  <a:lnTo>
                    <a:pt x="0" y="1694"/>
                  </a:lnTo>
                  <a:lnTo>
                    <a:pt x="303" y="1694"/>
                  </a:lnTo>
                  <a:lnTo>
                    <a:pt x="303" y="428"/>
                  </a:lnTo>
                  <a:lnTo>
                    <a:pt x="692" y="1321"/>
                  </a:lnTo>
                  <a:lnTo>
                    <a:pt x="709" y="1321"/>
                  </a:lnTo>
                  <a:lnTo>
                    <a:pt x="1012" y="1321"/>
                  </a:lnTo>
                  <a:lnTo>
                    <a:pt x="1029" y="1321"/>
                  </a:lnTo>
                  <a:lnTo>
                    <a:pt x="1416" y="428"/>
                  </a:lnTo>
                  <a:lnTo>
                    <a:pt x="1416" y="1694"/>
                  </a:lnTo>
                  <a:lnTo>
                    <a:pt x="1720" y="1694"/>
                  </a:lnTo>
                  <a:lnTo>
                    <a:pt x="1720" y="0"/>
                  </a:lnTo>
                  <a:lnTo>
                    <a:pt x="1265" y="0"/>
                  </a:lnTo>
                  <a:close/>
                </a:path>
              </a:pathLst>
            </a:custGeom>
            <a:solidFill>
              <a:srgbClr val="FFFFFF"/>
            </a:solidFill>
            <a:ln>
              <a:noFill/>
            </a:ln>
          </p:spPr>
        </p:sp>
        <p:sp>
          <p:nvSpPr>
            <p:cNvPr id="286" name="Google Shape;286;p65"/>
            <p:cNvSpPr/>
            <p:nvPr/>
          </p:nvSpPr>
          <p:spPr>
            <a:xfrm>
              <a:off x="330120" y="327960"/>
              <a:ext cx="287640" cy="437760"/>
            </a:xfrm>
            <a:custGeom>
              <a:rect b="b" l="l" r="r" t="t"/>
              <a:pathLst>
                <a:path extrusionOk="0" h="1694" w="1113">
                  <a:moveTo>
                    <a:pt x="0" y="0"/>
                  </a:moveTo>
                  <a:lnTo>
                    <a:pt x="0" y="297"/>
                  </a:lnTo>
                  <a:lnTo>
                    <a:pt x="397" y="297"/>
                  </a:lnTo>
                  <a:lnTo>
                    <a:pt x="397" y="1397"/>
                  </a:lnTo>
                  <a:lnTo>
                    <a:pt x="0" y="1397"/>
                  </a:lnTo>
                  <a:lnTo>
                    <a:pt x="0" y="1694"/>
                  </a:lnTo>
                  <a:lnTo>
                    <a:pt x="1113" y="1694"/>
                  </a:lnTo>
                  <a:lnTo>
                    <a:pt x="1113" y="1397"/>
                  </a:lnTo>
                  <a:lnTo>
                    <a:pt x="717" y="1397"/>
                  </a:lnTo>
                  <a:lnTo>
                    <a:pt x="717" y="297"/>
                  </a:lnTo>
                  <a:lnTo>
                    <a:pt x="1113" y="297"/>
                  </a:lnTo>
                  <a:lnTo>
                    <a:pt x="1113" y="0"/>
                  </a:lnTo>
                  <a:lnTo>
                    <a:pt x="0" y="0"/>
                  </a:lnTo>
                  <a:close/>
                </a:path>
              </a:pathLst>
            </a:custGeom>
            <a:solidFill>
              <a:srgbClr val="FFFFFF"/>
            </a:solidFill>
            <a:ln>
              <a:noFill/>
            </a:ln>
          </p:spPr>
        </p:sp>
      </p:grpSp>
    </p:spTree>
  </p:cSld>
  <p:clrMap accent1="accent1" accent2="accent2" accent3="accent3" accent4="accent4" accent5="accent5" accent6="accent6" bg1="lt1" bg2="dk2" tx1="dk1" tx2="lt2" folHlink="folHlink" hlink="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Relationship Id="rId3" Type="http://schemas.openxmlformats.org/officeDocument/2006/relationships/hyperlink" Target="http://www.youtube.com/watch?v=qGAnX5ZcrJc" TargetMode="Externa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78"/>
          <p:cNvSpPr txBox="1"/>
          <p:nvPr>
            <p:ph idx="4294967295" type="title"/>
          </p:nvPr>
        </p:nvSpPr>
        <p:spPr>
          <a:xfrm>
            <a:off x="247604" y="1813075"/>
            <a:ext cx="9585000" cy="138570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rgbClr val="0000CD"/>
              </a:buClr>
              <a:buSzPts val="3600"/>
              <a:buFont typeface="Arial"/>
              <a:buNone/>
            </a:pPr>
            <a:r>
              <a:rPr b="1" i="0" lang="en-GB" sz="3600" u="none" cap="none" strike="noStrike">
                <a:solidFill>
                  <a:srgbClr val="0000CD"/>
                </a:solidFill>
                <a:latin typeface="Arial"/>
                <a:ea typeface="Arial"/>
                <a:cs typeface="Arial"/>
                <a:sym typeface="Arial"/>
              </a:rPr>
              <a:t>CNRS/Imperial 1</a:t>
            </a:r>
            <a:r>
              <a:rPr b="1" baseline="30000" i="0" lang="en-GB" sz="3600" u="none" cap="none" strike="noStrike">
                <a:solidFill>
                  <a:srgbClr val="0000CD"/>
                </a:solidFill>
                <a:latin typeface="Arial"/>
                <a:ea typeface="Arial"/>
                <a:cs typeface="Arial"/>
                <a:sym typeface="Arial"/>
              </a:rPr>
              <a:t>st</a:t>
            </a:r>
            <a:r>
              <a:rPr b="1" i="0" lang="en-GB" sz="3600" u="none" cap="none" strike="noStrike">
                <a:solidFill>
                  <a:srgbClr val="0000CD"/>
                </a:solidFill>
                <a:latin typeface="Arial"/>
                <a:ea typeface="Arial"/>
                <a:cs typeface="Arial"/>
                <a:sym typeface="Arial"/>
              </a:rPr>
              <a:t> Workshop on Charged Particles for Cancer Therapy </a:t>
            </a:r>
            <a:endParaRPr b="0" i="0" sz="3600" u="none" cap="none" strike="noStrike">
              <a:solidFill>
                <a:srgbClr val="000000"/>
              </a:solidFill>
              <a:latin typeface="Arial"/>
              <a:ea typeface="Arial"/>
              <a:cs typeface="Arial"/>
              <a:sym typeface="Arial"/>
            </a:endParaRPr>
          </a:p>
        </p:txBody>
      </p:sp>
      <p:sp>
        <p:nvSpPr>
          <p:cNvPr id="340" name="Google Shape;340;p78"/>
          <p:cNvSpPr txBox="1"/>
          <p:nvPr>
            <p:ph idx="4294967295" type="subTitle"/>
          </p:nvPr>
        </p:nvSpPr>
        <p:spPr>
          <a:xfrm>
            <a:off x="247607" y="3274563"/>
            <a:ext cx="6857700" cy="991500"/>
          </a:xfrm>
          <a:prstGeom prst="rect">
            <a:avLst/>
          </a:prstGeom>
          <a:noFill/>
          <a:ln>
            <a:noFill/>
          </a:ln>
        </p:spPr>
        <p:txBody>
          <a:bodyPr anchorCtr="0" anchor="t" bIns="0" lIns="0" spcFirstLastPara="1" rIns="0" wrap="square" tIns="0">
            <a:noAutofit/>
          </a:bodyPr>
          <a:lstStyle/>
          <a:p>
            <a:pPr indent="0" lvl="0" marL="0" marR="0" rtl="0" algn="l">
              <a:lnSpc>
                <a:spcPct val="105000"/>
              </a:lnSpc>
              <a:spcBef>
                <a:spcPts val="0"/>
              </a:spcBef>
              <a:spcAft>
                <a:spcPts val="0"/>
              </a:spcAft>
              <a:buClr>
                <a:srgbClr val="0000CD"/>
              </a:buClr>
              <a:buSzPts val="2700"/>
              <a:buFont typeface="Arial"/>
              <a:buNone/>
            </a:pPr>
            <a:r>
              <a:rPr b="0" i="0" lang="en-GB" sz="2700" u="none" cap="none" strike="noStrike">
                <a:solidFill>
                  <a:srgbClr val="0000CD"/>
                </a:solidFill>
                <a:latin typeface="Arial"/>
                <a:ea typeface="Arial"/>
                <a:cs typeface="Arial"/>
                <a:sym typeface="Arial"/>
              </a:rPr>
              <a:t>Imperial Welcome</a:t>
            </a:r>
            <a:endParaRPr b="0" i="0" sz="2700" u="none" cap="none" strike="noStrike">
              <a:latin typeface="Arial"/>
              <a:ea typeface="Arial"/>
              <a:cs typeface="Arial"/>
              <a:sym typeface="Arial"/>
            </a:endParaRPr>
          </a:p>
        </p:txBody>
      </p:sp>
      <p:sp>
        <p:nvSpPr>
          <p:cNvPr id="341" name="Google Shape;341;p78"/>
          <p:cNvSpPr txBox="1"/>
          <p:nvPr>
            <p:ph idx="4294967295" type="body"/>
          </p:nvPr>
        </p:nvSpPr>
        <p:spPr>
          <a:xfrm>
            <a:off x="247590" y="4341870"/>
            <a:ext cx="8122410" cy="555390"/>
          </a:xfrm>
          <a:prstGeom prst="rect">
            <a:avLst/>
          </a:prstGeom>
          <a:noFill/>
          <a:ln>
            <a:noFill/>
          </a:ln>
        </p:spPr>
        <p:txBody>
          <a:bodyPr anchorCtr="0" anchor="b" bIns="0" lIns="0" spcFirstLastPara="1" rIns="0" wrap="square" tIns="0">
            <a:noAutofit/>
          </a:bodyPr>
          <a:lstStyle/>
          <a:p>
            <a:pPr indent="0" lvl="0" marL="0" marR="0" rtl="0" algn="l">
              <a:lnSpc>
                <a:spcPct val="105000"/>
              </a:lnSpc>
              <a:spcBef>
                <a:spcPts val="0"/>
              </a:spcBef>
              <a:spcAft>
                <a:spcPts val="0"/>
              </a:spcAft>
              <a:buClr>
                <a:srgbClr val="0000CD"/>
              </a:buClr>
              <a:buSzPts val="1700"/>
              <a:buFont typeface="Arial"/>
              <a:buNone/>
            </a:pPr>
            <a:r>
              <a:rPr b="1" i="0" lang="en-GB" sz="1700" u="none" cap="none" strike="noStrike">
                <a:solidFill>
                  <a:srgbClr val="0000CD"/>
                </a:solidFill>
                <a:latin typeface="Arial"/>
                <a:ea typeface="Arial"/>
                <a:cs typeface="Arial"/>
                <a:sym typeface="Arial"/>
              </a:rPr>
              <a:t>Josie McGarrigle on behalf of Iain McNeish &amp; Ken Long</a:t>
            </a:r>
            <a:endParaRPr b="0" i="0" sz="1700" u="none" cap="none" strike="noStrike">
              <a:solidFill>
                <a:srgbClr val="000000"/>
              </a:solidFill>
              <a:latin typeface="Arial"/>
              <a:ea typeface="Arial"/>
              <a:cs typeface="Arial"/>
              <a:sym typeface="Arial"/>
            </a:endParaRPr>
          </a:p>
          <a:p>
            <a:pPr indent="0" lvl="0" marL="0" marR="0" rtl="0" algn="l">
              <a:lnSpc>
                <a:spcPct val="105000"/>
              </a:lnSpc>
              <a:spcBef>
                <a:spcPts val="0"/>
              </a:spcBef>
              <a:spcAft>
                <a:spcPts val="0"/>
              </a:spcAft>
              <a:buClr>
                <a:srgbClr val="0000CD"/>
              </a:buClr>
              <a:buSzPts val="1700"/>
              <a:buFont typeface="Arial"/>
              <a:buNone/>
            </a:pPr>
            <a:r>
              <a:rPr b="1" i="0" lang="en-GB" sz="1700" u="none" cap="none" strike="noStrike">
                <a:solidFill>
                  <a:srgbClr val="0000CD"/>
                </a:solidFill>
                <a:latin typeface="Arial"/>
                <a:ea typeface="Arial"/>
                <a:cs typeface="Arial"/>
                <a:sym typeface="Arial"/>
              </a:rPr>
              <a:t>23/02/2026</a:t>
            </a:r>
            <a:endParaRPr b="0" i="0" sz="17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79"/>
          <p:cNvSpPr txBox="1"/>
          <p:nvPr>
            <p:ph idx="4294967295" type="dt"/>
          </p:nvPr>
        </p:nvSpPr>
        <p:spPr>
          <a:xfrm>
            <a:off x="7980930" y="4795200"/>
            <a:ext cx="925020" cy="102600"/>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CD"/>
              </a:buClr>
              <a:buSzPts val="600"/>
              <a:buFont typeface="Arial"/>
              <a:buNone/>
            </a:pPr>
            <a:r>
              <a:rPr b="0" i="0" lang="en-GB" sz="600" u="none" cap="none" strike="noStrike">
                <a:solidFill>
                  <a:srgbClr val="0000CD"/>
                </a:solidFill>
                <a:latin typeface="Arial"/>
                <a:ea typeface="Arial"/>
                <a:cs typeface="Arial"/>
                <a:sym typeface="Arial"/>
              </a:rPr>
              <a:t>23/02/2026</a:t>
            </a:r>
            <a:endParaRPr b="0" i="0" sz="600" u="none" cap="none" strike="noStrike">
              <a:latin typeface="Times New Roman"/>
              <a:ea typeface="Times New Roman"/>
              <a:cs typeface="Times New Roman"/>
              <a:sym typeface="Times New Roman"/>
            </a:endParaRPr>
          </a:p>
        </p:txBody>
      </p:sp>
      <p:sp>
        <p:nvSpPr>
          <p:cNvPr id="347" name="Google Shape;347;p79"/>
          <p:cNvSpPr txBox="1"/>
          <p:nvPr>
            <p:ph idx="4294967295" type="sldNum"/>
          </p:nvPr>
        </p:nvSpPr>
        <p:spPr>
          <a:xfrm>
            <a:off x="4452570" y="4795200"/>
            <a:ext cx="238680" cy="102600"/>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rgbClr val="0000CD"/>
              </a:buClr>
              <a:buSzPts val="600"/>
              <a:buFont typeface="Arial"/>
              <a:buNone/>
            </a:pPr>
            <a:fld id="{00000000-1234-1234-1234-123412341234}" type="slidenum">
              <a:rPr b="1" lang="en-GB" sz="600" strike="noStrike">
                <a:solidFill>
                  <a:srgbClr val="0000CD"/>
                </a:solidFill>
                <a:latin typeface="Arial"/>
                <a:ea typeface="Arial"/>
                <a:cs typeface="Arial"/>
                <a:sym typeface="Arial"/>
              </a:rPr>
              <a:t>‹#›</a:t>
            </a:fld>
            <a:endParaRPr b="0" sz="600" strike="noStrike">
              <a:latin typeface="Times New Roman"/>
              <a:ea typeface="Times New Roman"/>
              <a:cs typeface="Times New Roman"/>
              <a:sym typeface="Times New Roman"/>
            </a:endParaRPr>
          </a:p>
        </p:txBody>
      </p:sp>
      <p:sp>
        <p:nvSpPr>
          <p:cNvPr id="348" name="Google Shape;348;p79"/>
          <p:cNvSpPr txBox="1"/>
          <p:nvPr>
            <p:ph idx="4294967295" type="title"/>
          </p:nvPr>
        </p:nvSpPr>
        <p:spPr>
          <a:xfrm>
            <a:off x="237870" y="3204360"/>
            <a:ext cx="6857730" cy="138564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rgbClr val="0000CD"/>
              </a:buClr>
              <a:buSzPts val="4800"/>
              <a:buFont typeface="Arial"/>
              <a:buNone/>
            </a:pPr>
            <a:r>
              <a:rPr b="1" i="0" lang="en-GB" sz="4800" u="none" cap="none" strike="noStrike">
                <a:solidFill>
                  <a:srgbClr val="0000CD"/>
                </a:solidFill>
                <a:latin typeface="Arial"/>
                <a:ea typeface="Arial"/>
                <a:cs typeface="Arial"/>
                <a:sym typeface="Arial"/>
              </a:rPr>
              <a:t>Imperial Initiatives</a:t>
            </a:r>
            <a:endParaRPr b="0" i="0" sz="48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p80"/>
          <p:cNvPicPr preferRelativeResize="0"/>
          <p:nvPr/>
        </p:nvPicPr>
        <p:blipFill rotWithShape="1">
          <a:blip r:embed="rId3">
            <a:alphaModFix/>
          </a:blip>
          <a:srcRect b="0" l="0" r="37926" t="0"/>
          <a:stretch/>
        </p:blipFill>
        <p:spPr>
          <a:xfrm>
            <a:off x="405000" y="405000"/>
            <a:ext cx="4015710" cy="4185000"/>
          </a:xfrm>
          <a:prstGeom prst="rect">
            <a:avLst/>
          </a:prstGeom>
          <a:noFill/>
          <a:ln>
            <a:noFill/>
          </a:ln>
        </p:spPr>
      </p:pic>
      <p:sp>
        <p:nvSpPr>
          <p:cNvPr id="354" name="Google Shape;354;p80"/>
          <p:cNvSpPr txBox="1"/>
          <p:nvPr>
            <p:ph idx="1" type="body"/>
          </p:nvPr>
        </p:nvSpPr>
        <p:spPr>
          <a:xfrm>
            <a:off x="4724725" y="830800"/>
            <a:ext cx="4015800" cy="3668700"/>
          </a:xfrm>
          <a:prstGeom prst="rect">
            <a:avLst/>
          </a:prstGeom>
          <a:noFill/>
          <a:ln>
            <a:noFill/>
          </a:ln>
        </p:spPr>
        <p:txBody>
          <a:bodyPr anchorCtr="0" anchor="t" bIns="0" lIns="0" spcFirstLastPara="1" rIns="0" wrap="square" tIns="0">
            <a:normAutofit fontScale="92500" lnSpcReduction="10000"/>
          </a:bodyPr>
          <a:lstStyle/>
          <a:p>
            <a:pPr indent="-257016" lvl="0" marL="330200" marR="0" rtl="0" algn="l">
              <a:spcBef>
                <a:spcPts val="0"/>
              </a:spcBef>
              <a:spcAft>
                <a:spcPts val="0"/>
              </a:spcAft>
              <a:buClr>
                <a:srgbClr val="000000"/>
              </a:buClr>
              <a:buSzPct val="46666"/>
              <a:buFont typeface="Noto Sans Symbols"/>
              <a:buChar char="●"/>
            </a:pPr>
            <a:r>
              <a:rPr b="0" i="0" lang="en-GB" sz="1500" u="none" cap="none" strike="noStrike">
                <a:solidFill>
                  <a:srgbClr val="000000"/>
                </a:solidFill>
                <a:latin typeface="Arial"/>
                <a:ea typeface="Arial"/>
                <a:cs typeface="Arial"/>
                <a:sym typeface="Arial"/>
              </a:rPr>
              <a:t>Ambition: to create a new approach to scientific exploration where the </a:t>
            </a:r>
            <a:r>
              <a:rPr b="1" i="0" lang="en-GB" sz="1500" u="none" cap="none" strike="noStrike">
                <a:solidFill>
                  <a:srgbClr val="000000"/>
                </a:solidFill>
                <a:latin typeface="Arial"/>
                <a:ea typeface="Arial"/>
                <a:cs typeface="Arial"/>
                <a:sym typeface="Arial"/>
              </a:rPr>
              <a:t>integration of disciplines,</a:t>
            </a:r>
            <a:r>
              <a:rPr b="0" i="0" lang="en-GB" sz="1500" u="none" cap="none" strike="noStrike">
                <a:solidFill>
                  <a:srgbClr val="000000"/>
                </a:solidFill>
                <a:latin typeface="Arial"/>
                <a:ea typeface="Arial"/>
                <a:cs typeface="Arial"/>
                <a:sym typeface="Arial"/>
              </a:rPr>
              <a:t> convening of </a:t>
            </a:r>
            <a:r>
              <a:rPr b="1" i="0" lang="en-GB" sz="1500" u="none" cap="none" strike="noStrike">
                <a:solidFill>
                  <a:srgbClr val="000000"/>
                </a:solidFill>
                <a:latin typeface="Arial"/>
                <a:ea typeface="Arial"/>
                <a:cs typeface="Arial"/>
                <a:sym typeface="Arial"/>
              </a:rPr>
              <a:t>cross-sectoral partnerships</a:t>
            </a:r>
            <a:r>
              <a:rPr b="0" i="0" lang="en-GB" sz="1500" u="none" cap="none" strike="noStrike">
                <a:solidFill>
                  <a:srgbClr val="000000"/>
                </a:solidFill>
                <a:latin typeface="Arial"/>
                <a:ea typeface="Arial"/>
                <a:cs typeface="Arial"/>
                <a:sym typeface="Arial"/>
              </a:rPr>
              <a:t> and harnessing of new models of research stimulate fresh scientific progress and accelerate innovation. </a:t>
            </a:r>
            <a:endParaRPr b="0" i="0" sz="1500" u="none" cap="none" strike="noStrike">
              <a:solidFill>
                <a:srgbClr val="000000"/>
              </a:solidFill>
              <a:latin typeface="Arial"/>
              <a:ea typeface="Arial"/>
              <a:cs typeface="Arial"/>
              <a:sym typeface="Arial"/>
            </a:endParaRPr>
          </a:p>
          <a:p>
            <a:pPr indent="-257016" lvl="0" marL="330200" marR="0" rtl="0" algn="l">
              <a:spcBef>
                <a:spcPts val="1100"/>
              </a:spcBef>
              <a:spcAft>
                <a:spcPts val="0"/>
              </a:spcAft>
              <a:buClr>
                <a:srgbClr val="000000"/>
              </a:buClr>
              <a:buSzPct val="46666"/>
              <a:buFont typeface="Noto Sans Symbols"/>
              <a:buChar char="●"/>
            </a:pPr>
            <a:r>
              <a:rPr b="0" i="0" lang="en-GB" sz="1500" u="none" cap="none" strike="noStrike">
                <a:solidFill>
                  <a:srgbClr val="000000"/>
                </a:solidFill>
                <a:latin typeface="Arial"/>
                <a:ea typeface="Arial"/>
                <a:cs typeface="Arial"/>
                <a:sym typeface="Arial"/>
              </a:rPr>
              <a:t>Imperial’s School of Convergence Science is designed to spark discovery and accelerate progress in four key mission-led areas: </a:t>
            </a:r>
            <a:endParaRPr b="0" i="0" sz="1500" u="none" cap="none" strike="noStrike">
              <a:solidFill>
                <a:srgbClr val="000000"/>
              </a:solidFill>
              <a:latin typeface="Arial"/>
              <a:ea typeface="Arial"/>
              <a:cs typeface="Arial"/>
              <a:sym typeface="Arial"/>
            </a:endParaRPr>
          </a:p>
          <a:p>
            <a:pPr indent="0" lvl="0" marL="457200" marR="0" rtl="0" algn="l">
              <a:spcBef>
                <a:spcPts val="1100"/>
              </a:spcBef>
              <a:spcAft>
                <a:spcPts val="0"/>
              </a:spcAft>
              <a:buNone/>
            </a:pPr>
            <a:r>
              <a:rPr b="0" i="0" lang="en-GB" sz="1500" u="none" cap="none" strike="noStrike">
                <a:solidFill>
                  <a:srgbClr val="000000"/>
                </a:solidFill>
                <a:latin typeface="Arial"/>
                <a:ea typeface="Arial"/>
                <a:cs typeface="Arial"/>
                <a:sym typeface="Arial"/>
              </a:rPr>
              <a:t>- </a:t>
            </a:r>
            <a:r>
              <a:rPr b="1" i="0" lang="en-GB" sz="1500" u="none" cap="none" strike="noStrike">
                <a:solidFill>
                  <a:srgbClr val="000000"/>
                </a:solidFill>
                <a:latin typeface="Arial"/>
                <a:ea typeface="Arial"/>
                <a:cs typeface="Arial"/>
                <a:sym typeface="Arial"/>
              </a:rPr>
              <a:t>Health and Technology;</a:t>
            </a:r>
            <a:r>
              <a:rPr b="0" i="0" lang="en-GB" sz="1500" u="none" cap="none" strike="noStrike">
                <a:solidFill>
                  <a:srgbClr val="000000"/>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a:p>
            <a:pPr indent="0" lvl="0" marL="457200" marR="0" rtl="0" algn="l">
              <a:spcBef>
                <a:spcPts val="1100"/>
              </a:spcBef>
              <a:spcAft>
                <a:spcPts val="0"/>
              </a:spcAft>
              <a:buNone/>
            </a:pPr>
            <a:r>
              <a:rPr b="0" i="0" lang="en-GB" sz="1500" u="none" cap="none" strike="noStrike">
                <a:solidFill>
                  <a:srgbClr val="000000"/>
                </a:solidFill>
                <a:latin typeface="Arial"/>
                <a:ea typeface="Arial"/>
                <a:cs typeface="Arial"/>
                <a:sym typeface="Arial"/>
              </a:rPr>
              <a:t>- </a:t>
            </a:r>
            <a:r>
              <a:rPr b="0" i="0" lang="en-GB" sz="1500" u="none" cap="none" strike="noStrike">
                <a:solidFill>
                  <a:srgbClr val="000000"/>
                </a:solidFill>
                <a:latin typeface="Arial"/>
                <a:ea typeface="Arial"/>
                <a:cs typeface="Arial"/>
                <a:sym typeface="Arial"/>
              </a:rPr>
              <a:t>Sustainability; </a:t>
            </a:r>
            <a:endParaRPr b="0" i="0" sz="1500" u="none" cap="none" strike="noStrike">
              <a:solidFill>
                <a:srgbClr val="000000"/>
              </a:solidFill>
              <a:latin typeface="Arial"/>
              <a:ea typeface="Arial"/>
              <a:cs typeface="Arial"/>
              <a:sym typeface="Arial"/>
            </a:endParaRPr>
          </a:p>
          <a:p>
            <a:pPr indent="0" lvl="0" marL="457200" marR="0" rtl="0" algn="l">
              <a:spcBef>
                <a:spcPts val="1100"/>
              </a:spcBef>
              <a:spcAft>
                <a:spcPts val="0"/>
              </a:spcAft>
              <a:buNone/>
            </a:pPr>
            <a:r>
              <a:rPr b="0" i="0" lang="en-GB" sz="1500" u="none" cap="none" strike="noStrike">
                <a:solidFill>
                  <a:srgbClr val="000000"/>
                </a:solidFill>
                <a:latin typeface="Arial"/>
                <a:ea typeface="Arial"/>
                <a:cs typeface="Arial"/>
                <a:sym typeface="Arial"/>
              </a:rPr>
              <a:t>- </a:t>
            </a:r>
            <a:r>
              <a:rPr b="0" i="0" lang="en-GB" sz="1500" u="none" cap="none" strike="noStrike">
                <a:solidFill>
                  <a:srgbClr val="000000"/>
                </a:solidFill>
                <a:latin typeface="Arial"/>
                <a:ea typeface="Arial"/>
                <a:cs typeface="Arial"/>
                <a:sym typeface="Arial"/>
              </a:rPr>
              <a:t>Space, Security and Telecoms; </a:t>
            </a:r>
            <a:endParaRPr b="0" i="0" sz="1500" u="none" cap="none" strike="noStrike">
              <a:solidFill>
                <a:srgbClr val="000000"/>
              </a:solidFill>
              <a:latin typeface="Arial"/>
              <a:ea typeface="Arial"/>
              <a:cs typeface="Arial"/>
              <a:sym typeface="Arial"/>
            </a:endParaRPr>
          </a:p>
          <a:p>
            <a:pPr indent="0" lvl="0" marL="457200" marR="0" rtl="0" algn="l">
              <a:spcBef>
                <a:spcPts val="1100"/>
              </a:spcBef>
              <a:spcAft>
                <a:spcPts val="0"/>
              </a:spcAft>
              <a:buNone/>
            </a:pPr>
            <a:r>
              <a:rPr b="0" i="0" lang="en-GB" sz="1500" u="none" cap="none" strike="noStrike">
                <a:solidFill>
                  <a:srgbClr val="000000"/>
                </a:solidFill>
                <a:latin typeface="Arial"/>
                <a:ea typeface="Arial"/>
                <a:cs typeface="Arial"/>
                <a:sym typeface="Arial"/>
              </a:rPr>
              <a:t>- </a:t>
            </a:r>
            <a:r>
              <a:rPr b="0" i="0" lang="en-GB" sz="1500" u="none" cap="none" strike="noStrike">
                <a:solidFill>
                  <a:srgbClr val="000000"/>
                </a:solidFill>
                <a:latin typeface="Arial"/>
                <a:ea typeface="Arial"/>
                <a:cs typeface="Arial"/>
                <a:sym typeface="Arial"/>
              </a:rPr>
              <a:t>Human and Artificial Intelligence.</a:t>
            </a:r>
            <a:endParaRPr b="0" i="0" sz="1500" u="none" cap="none" strike="noStrike">
              <a:solidFill>
                <a:srgbClr val="000000"/>
              </a:solidFill>
              <a:latin typeface="Arial"/>
              <a:ea typeface="Arial"/>
              <a:cs typeface="Arial"/>
              <a:sym typeface="Arial"/>
            </a:endParaRPr>
          </a:p>
          <a:p>
            <a:pPr indent="-215900" lvl="0" marL="330200" marR="0" rtl="0" algn="l">
              <a:spcBef>
                <a:spcPts val="1100"/>
              </a:spcBef>
              <a:spcAft>
                <a:spcPts val="0"/>
              </a:spcAft>
              <a:buClr>
                <a:srgbClr val="000000"/>
              </a:buClr>
              <a:buSzPct val="46666"/>
              <a:buFont typeface="Noto Sans Symbols"/>
              <a:buNone/>
            </a:pPr>
            <a:r>
              <a:t/>
            </a:r>
            <a:endParaRPr b="0" i="0" sz="15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descr="Our new School of Convergence Science will supercharge scientific discovery and drive economic growth.&#10;&#10;The School of Health &amp; Technology, led by Anthony Bull (Convener), Iain McNeish, Marisa Miraldo, and Faith Osier, will drive convergence between disciplines, technologies, and mindsets to shift the global conversation from treating illness to sustaining lifelong health across diverse populations, geographies, and systems.&#10;&#10;We asked the co-directors to explain convergence science, talk about their new School, and what they hope to achieve." id="359" name="Google Shape;359;p81" title="School of Convergence Science: Health and Technology | Meet the co-directors">
            <a:hlinkClick r:id="rId3"/>
          </p:cNvPr>
          <p:cNvPicPr preferRelativeResize="0"/>
          <p:nvPr/>
        </p:nvPicPr>
        <p:blipFill>
          <a:blip r:embed="rId4">
            <a:alphaModFix/>
          </a:blip>
          <a:stretch>
            <a:fillRect/>
          </a:stretch>
        </p:blipFill>
        <p:spPr>
          <a:xfrm>
            <a:off x="231813" y="130400"/>
            <a:ext cx="8680375" cy="4882700"/>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1000"/>
                                        <p:tgtEl>
                                          <p:spTgt spid="3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82"/>
          <p:cNvSpPr txBox="1"/>
          <p:nvPr>
            <p:ph idx="1" type="body"/>
          </p:nvPr>
        </p:nvSpPr>
        <p:spPr>
          <a:xfrm>
            <a:off x="4445553" y="517800"/>
            <a:ext cx="4564800" cy="4204500"/>
          </a:xfrm>
          <a:prstGeom prst="rect">
            <a:avLst/>
          </a:prstGeom>
          <a:noFill/>
          <a:ln>
            <a:noFill/>
          </a:ln>
        </p:spPr>
        <p:txBody>
          <a:bodyPr anchorCtr="0" anchor="t" bIns="0" lIns="0" spcFirstLastPara="1" rIns="0" wrap="square" tIns="0">
            <a:normAutofit fontScale="77500" lnSpcReduction="20000"/>
          </a:bodyPr>
          <a:lstStyle/>
          <a:p>
            <a:pPr indent="-250348" lvl="0" marL="330200" marR="0" rtl="0" algn="l">
              <a:spcBef>
                <a:spcPts val="0"/>
              </a:spcBef>
              <a:spcAft>
                <a:spcPts val="0"/>
              </a:spcAft>
              <a:buClr>
                <a:srgbClr val="000000"/>
              </a:buClr>
              <a:buSzPct val="46666"/>
              <a:buFont typeface="Noto Sans Symbols"/>
              <a:buChar char="●"/>
            </a:pPr>
            <a:r>
              <a:rPr b="0" i="0" lang="en-GB" sz="1500" u="none" cap="none" strike="noStrike">
                <a:solidFill>
                  <a:srgbClr val="000000"/>
                </a:solidFill>
                <a:latin typeface="Arial"/>
                <a:ea typeface="Arial"/>
                <a:cs typeface="Arial"/>
                <a:sym typeface="Arial"/>
              </a:rPr>
              <a:t>Ambition: redefining how health research is done, who it serves, and what it can achieve – creating a fairer, healthier and more resilient future for all.  </a:t>
            </a:r>
            <a:endParaRPr b="0" i="0" sz="150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t/>
            </a:r>
            <a:endParaRPr sz="1500"/>
          </a:p>
          <a:p>
            <a:pPr indent="-250348" lvl="0" marL="330200" marR="0" rtl="0" algn="l">
              <a:spcBef>
                <a:spcPts val="1100"/>
              </a:spcBef>
              <a:spcAft>
                <a:spcPts val="0"/>
              </a:spcAft>
              <a:buClr>
                <a:srgbClr val="000000"/>
              </a:buClr>
              <a:buSzPct val="46666"/>
              <a:buFont typeface="Noto Sans Symbols"/>
              <a:buChar char="●"/>
            </a:pPr>
            <a:r>
              <a:rPr b="0" i="0" lang="en-GB" sz="1500" u="none" cap="none" strike="noStrike">
                <a:solidFill>
                  <a:srgbClr val="000000"/>
                </a:solidFill>
                <a:latin typeface="Arial"/>
                <a:ea typeface="Arial"/>
                <a:cs typeface="Arial"/>
                <a:sym typeface="Arial"/>
              </a:rPr>
              <a:t>Missions the School is developing to shape a healthier world by 2050:</a:t>
            </a:r>
            <a:endParaRPr sz="1500"/>
          </a:p>
          <a:p>
            <a:pPr indent="0" lvl="0" marL="0" marR="0" rtl="0" algn="l">
              <a:spcBef>
                <a:spcPts val="1100"/>
              </a:spcBef>
              <a:spcAft>
                <a:spcPts val="0"/>
              </a:spcAft>
              <a:buNone/>
            </a:pPr>
            <a:r>
              <a:t/>
            </a:r>
            <a:endParaRPr sz="1500"/>
          </a:p>
          <a:p>
            <a:pPr indent="-302418" lvl="0" marL="914400" marR="0" rtl="0" algn="l">
              <a:spcBef>
                <a:spcPts val="1100"/>
              </a:spcBef>
              <a:spcAft>
                <a:spcPts val="0"/>
              </a:spcAft>
              <a:buClr>
                <a:srgbClr val="000000"/>
              </a:buClr>
              <a:buSzPct val="100000"/>
              <a:buFont typeface="Arial"/>
              <a:buAutoNum type="arabicPeriod"/>
            </a:pPr>
            <a:r>
              <a:rPr b="0" i="0" lang="en-GB" sz="1500" u="none" cap="none" strike="noStrike">
                <a:solidFill>
                  <a:srgbClr val="000000"/>
                </a:solidFill>
                <a:latin typeface="Arial"/>
                <a:ea typeface="Arial"/>
                <a:cs typeface="Arial"/>
                <a:sym typeface="Arial"/>
              </a:rPr>
              <a:t>Diagnostics in the wild: What if real-time sensing and AI-powered interpretation can be embedded into everyday environments – to detect chronic diseases before symptoms emerge and to detect acute illnesses rapidly?   </a:t>
            </a:r>
            <a:endParaRPr sz="1500"/>
          </a:p>
          <a:p>
            <a:pPr indent="-302418" lvl="0" marL="914400" marR="0" rtl="0" algn="l">
              <a:spcBef>
                <a:spcPts val="0"/>
              </a:spcBef>
              <a:spcAft>
                <a:spcPts val="0"/>
              </a:spcAft>
              <a:buClr>
                <a:srgbClr val="000000"/>
              </a:buClr>
              <a:buSzPct val="100000"/>
              <a:buFont typeface="Arial"/>
              <a:buAutoNum type="arabicPeriod"/>
            </a:pPr>
            <a:r>
              <a:rPr b="1" i="0" lang="en-GB" sz="1500" u="none" cap="none" strike="noStrike">
                <a:solidFill>
                  <a:srgbClr val="000000"/>
                </a:solidFill>
              </a:rPr>
              <a:t>Frugal healthtech:</a:t>
            </a:r>
            <a:r>
              <a:rPr b="0" i="0" lang="en-GB" sz="1500" u="none" cap="none" strike="noStrike">
                <a:solidFill>
                  <a:srgbClr val="000000"/>
                </a:solidFill>
                <a:latin typeface="Arial"/>
                <a:ea typeface="Arial"/>
                <a:cs typeface="Arial"/>
                <a:sym typeface="Arial"/>
              </a:rPr>
              <a:t> What if the next generation of health innovation emerged from the Global South – designed locally, scaled globally, and unconstrained by the assumptions of legacy health systems?</a:t>
            </a:r>
            <a:endParaRPr sz="1500"/>
          </a:p>
          <a:p>
            <a:pPr indent="-302418" lvl="0" marL="914400" marR="0" rtl="0" algn="l">
              <a:spcBef>
                <a:spcPts val="0"/>
              </a:spcBef>
              <a:spcAft>
                <a:spcPts val="0"/>
              </a:spcAft>
              <a:buClr>
                <a:srgbClr val="000000"/>
              </a:buClr>
              <a:buSzPct val="100000"/>
              <a:buFont typeface="Arial"/>
              <a:buAutoNum type="arabicPeriod"/>
            </a:pPr>
            <a:r>
              <a:rPr b="0" i="0" lang="en-GB" sz="1500" u="none" cap="none" strike="noStrike">
                <a:solidFill>
                  <a:srgbClr val="000000"/>
                </a:solidFill>
                <a:latin typeface="Arial"/>
                <a:ea typeface="Arial"/>
                <a:cs typeface="Arial"/>
                <a:sym typeface="Arial"/>
              </a:rPr>
              <a:t>Programmable public health: What if health interventions were dynamically generated for each individual, using real-time behavioural data, AI-powered narrative generation, and deep mechanistic understanding? </a:t>
            </a:r>
            <a:endParaRPr sz="1500"/>
          </a:p>
          <a:p>
            <a:pPr indent="-302418" lvl="0" marL="914400" marR="0" rtl="0" algn="l">
              <a:spcBef>
                <a:spcPts val="0"/>
              </a:spcBef>
              <a:spcAft>
                <a:spcPts val="0"/>
              </a:spcAft>
              <a:buClr>
                <a:srgbClr val="000000"/>
              </a:buClr>
              <a:buSzPct val="100000"/>
              <a:buFont typeface="Arial"/>
              <a:buAutoNum type="arabicPeriod"/>
            </a:pPr>
            <a:r>
              <a:rPr b="0" i="0" lang="en-GB" sz="1500" u="none" cap="none" strike="noStrike">
                <a:solidFill>
                  <a:srgbClr val="000000"/>
                </a:solidFill>
                <a:latin typeface="Arial"/>
                <a:ea typeface="Arial"/>
                <a:cs typeface="Arial"/>
                <a:sym typeface="Arial"/>
              </a:rPr>
              <a:t>Preventative therapies: What if we could prevent disease, infections, cancers, and drug resistance, before they emerge?  </a:t>
            </a:r>
            <a:endParaRPr b="0" i="0" sz="1500" u="none" cap="none" strike="noStrike">
              <a:solidFill>
                <a:srgbClr val="000000"/>
              </a:solidFill>
              <a:latin typeface="Arial"/>
              <a:ea typeface="Arial"/>
              <a:cs typeface="Arial"/>
              <a:sym typeface="Arial"/>
            </a:endParaRPr>
          </a:p>
          <a:p>
            <a:pPr indent="-215900" lvl="0" marL="330200" marR="0" rtl="0" algn="l">
              <a:spcBef>
                <a:spcPts val="1100"/>
              </a:spcBef>
              <a:spcAft>
                <a:spcPts val="0"/>
              </a:spcAft>
              <a:buClr>
                <a:srgbClr val="000000"/>
              </a:buClr>
              <a:buSzPct val="46666"/>
              <a:buFont typeface="Noto Sans Symbols"/>
              <a:buNone/>
            </a:pPr>
            <a:r>
              <a:t/>
            </a:r>
            <a:endParaRPr b="0" i="0" sz="1500" u="none" cap="none" strike="noStrike">
              <a:solidFill>
                <a:srgbClr val="000000"/>
              </a:solidFill>
              <a:latin typeface="Arial"/>
              <a:ea typeface="Arial"/>
              <a:cs typeface="Arial"/>
              <a:sym typeface="Arial"/>
            </a:endParaRPr>
          </a:p>
        </p:txBody>
      </p:sp>
      <p:pic>
        <p:nvPicPr>
          <p:cNvPr id="365" name="Google Shape;365;p82"/>
          <p:cNvPicPr preferRelativeResize="0"/>
          <p:nvPr/>
        </p:nvPicPr>
        <p:blipFill rotWithShape="1">
          <a:blip r:embed="rId3">
            <a:alphaModFix/>
          </a:blip>
          <a:srcRect b="0" l="0" r="0" t="0"/>
          <a:stretch/>
        </p:blipFill>
        <p:spPr>
          <a:xfrm>
            <a:off x="405000" y="310770"/>
            <a:ext cx="3994110" cy="4311360"/>
          </a:xfrm>
          <a:prstGeom prst="rect">
            <a:avLst/>
          </a:prstGeom>
          <a:noFill/>
          <a:ln>
            <a:noFill/>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83"/>
          <p:cNvSpPr txBox="1"/>
          <p:nvPr>
            <p:ph idx="1" type="body"/>
          </p:nvPr>
        </p:nvSpPr>
        <p:spPr>
          <a:xfrm>
            <a:off x="4513225" y="1262250"/>
            <a:ext cx="4404000" cy="4204500"/>
          </a:xfrm>
          <a:prstGeom prst="rect">
            <a:avLst/>
          </a:prstGeom>
          <a:noFill/>
          <a:ln>
            <a:noFill/>
          </a:ln>
        </p:spPr>
        <p:txBody>
          <a:bodyPr anchorCtr="0" anchor="t" bIns="0" lIns="0" spcFirstLastPara="1" rIns="0" wrap="square" tIns="0">
            <a:normAutofit/>
          </a:bodyPr>
          <a:lstStyle/>
          <a:p>
            <a:pPr indent="0" lvl="0" marL="0" rtl="0" algn="l">
              <a:spcBef>
                <a:spcPts val="1100"/>
              </a:spcBef>
              <a:spcAft>
                <a:spcPts val="0"/>
              </a:spcAft>
              <a:buNone/>
            </a:pPr>
            <a:r>
              <a:rPr b="1" lang="en-GB" sz="1500">
                <a:solidFill>
                  <a:schemeClr val="dk1"/>
                </a:solidFill>
              </a:rPr>
              <a:t>‘</a:t>
            </a:r>
            <a:r>
              <a:rPr b="1" lang="en-GB" sz="1500">
                <a:solidFill>
                  <a:schemeClr val="dk1"/>
                </a:solidFill>
              </a:rPr>
              <a:t>Frugal healthtech:</a:t>
            </a:r>
            <a:r>
              <a:rPr lang="en-GB" sz="1500">
                <a:solidFill>
                  <a:schemeClr val="dk1"/>
                </a:solidFill>
              </a:rPr>
              <a:t> What if the next generation of health innovation emerged from the Global South – designed locally, scaled globally, and unconstrained by the assumptions of legacy health systems?’</a:t>
            </a:r>
            <a:endParaRPr b="0" i="0" sz="150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t/>
            </a:r>
            <a:endParaRPr sz="1500"/>
          </a:p>
          <a:p>
            <a:pPr indent="-323850" lvl="0" marL="914400" marR="0" rtl="0" algn="l">
              <a:spcBef>
                <a:spcPts val="1100"/>
              </a:spcBef>
              <a:spcAft>
                <a:spcPts val="0"/>
              </a:spcAft>
              <a:buClr>
                <a:srgbClr val="000000"/>
              </a:buClr>
              <a:buSzPts val="1500"/>
              <a:buFont typeface="Arial"/>
              <a:buAutoNum type="arabicPeriod"/>
            </a:pPr>
            <a:r>
              <a:rPr lang="en-GB" sz="1500"/>
              <a:t>Ken &amp; Iain working to create a pre-clinical/clinical radiotherapy research activity locally at Imperial.</a:t>
            </a:r>
            <a:endParaRPr sz="1500"/>
          </a:p>
          <a:p>
            <a:pPr indent="-323850" lvl="0" marL="914400" marR="0" rtl="0" algn="l">
              <a:spcBef>
                <a:spcPts val="0"/>
              </a:spcBef>
              <a:spcAft>
                <a:spcPts val="0"/>
              </a:spcAft>
              <a:buClr>
                <a:srgbClr val="000000"/>
              </a:buClr>
              <a:buSzPts val="1500"/>
              <a:buFont typeface="Arial"/>
              <a:buAutoNum type="arabicPeriod"/>
            </a:pPr>
            <a:r>
              <a:rPr lang="en-GB" sz="1500"/>
              <a:t>Activity to combine in-vitro</a:t>
            </a:r>
            <a:r>
              <a:rPr b="0" i="0" lang="en-GB" sz="1500" u="none" cap="none" strike="noStrike">
                <a:solidFill>
                  <a:srgbClr val="000000"/>
                </a:solidFill>
                <a:latin typeface="Arial"/>
                <a:ea typeface="Arial"/>
                <a:cs typeface="Arial"/>
                <a:sym typeface="Arial"/>
              </a:rPr>
              <a:t> cell radiobiology and physics- </a:t>
            </a:r>
            <a:r>
              <a:rPr lang="en-GB" sz="1500"/>
              <a:t>X</a:t>
            </a:r>
            <a:r>
              <a:rPr b="0" i="0" lang="en-GB" sz="1500" u="none" cap="none" strike="noStrike">
                <a:solidFill>
                  <a:srgbClr val="000000"/>
                </a:solidFill>
                <a:latin typeface="Arial"/>
                <a:ea typeface="Arial"/>
                <a:cs typeface="Arial"/>
                <a:sym typeface="Arial"/>
              </a:rPr>
              <a:t>-ray to start then ho</a:t>
            </a:r>
            <a:r>
              <a:rPr lang="en-GB" sz="1500"/>
              <a:t>pefully expand.</a:t>
            </a:r>
            <a:endParaRPr sz="1500"/>
          </a:p>
          <a:p>
            <a:pPr indent="-323850" lvl="0" marL="914400" marR="0" rtl="0" algn="l">
              <a:spcBef>
                <a:spcPts val="0"/>
              </a:spcBef>
              <a:spcAft>
                <a:spcPts val="0"/>
              </a:spcAft>
              <a:buSzPts val="1500"/>
              <a:buAutoNum type="arabicPeriod"/>
            </a:pPr>
            <a:r>
              <a:rPr lang="en-GB" sz="1500"/>
              <a:t>Activity with LEO cancer care.</a:t>
            </a:r>
            <a:endParaRPr sz="1500"/>
          </a:p>
          <a:p>
            <a:pPr indent="-215900" lvl="0" marL="330200" marR="0" rtl="0" algn="l">
              <a:spcBef>
                <a:spcPts val="1100"/>
              </a:spcBef>
              <a:spcAft>
                <a:spcPts val="0"/>
              </a:spcAft>
              <a:buClr>
                <a:srgbClr val="000000"/>
              </a:buClr>
              <a:buSzPts val="700"/>
              <a:buFont typeface="Noto Sans Symbols"/>
              <a:buNone/>
            </a:pPr>
            <a:r>
              <a:t/>
            </a:r>
            <a:endParaRPr b="0" i="0" sz="1500" u="none" cap="none" strike="noStrike">
              <a:solidFill>
                <a:srgbClr val="000000"/>
              </a:solidFill>
              <a:latin typeface="Arial"/>
              <a:ea typeface="Arial"/>
              <a:cs typeface="Arial"/>
              <a:sym typeface="Arial"/>
            </a:endParaRPr>
          </a:p>
        </p:txBody>
      </p:sp>
      <p:pic>
        <p:nvPicPr>
          <p:cNvPr id="371" name="Google Shape;371;p83"/>
          <p:cNvPicPr preferRelativeResize="0"/>
          <p:nvPr/>
        </p:nvPicPr>
        <p:blipFill>
          <a:blip r:embed="rId3">
            <a:alphaModFix/>
          </a:blip>
          <a:stretch>
            <a:fillRect/>
          </a:stretch>
        </p:blipFill>
        <p:spPr>
          <a:xfrm>
            <a:off x="203175" y="693825"/>
            <a:ext cx="4140753" cy="3490063"/>
          </a:xfrm>
          <a:prstGeom prst="rect">
            <a:avLst/>
          </a:prstGeom>
          <a:noFill/>
          <a:ln>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84"/>
          <p:cNvSpPr txBox="1"/>
          <p:nvPr>
            <p:ph idx="4294967295" type="dt"/>
          </p:nvPr>
        </p:nvSpPr>
        <p:spPr>
          <a:xfrm>
            <a:off x="7980930" y="4795200"/>
            <a:ext cx="925020" cy="102600"/>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CD"/>
              </a:buClr>
              <a:buSzPts val="600"/>
              <a:buFont typeface="Arial"/>
              <a:buNone/>
            </a:pPr>
            <a:r>
              <a:rPr b="0" lang="en-GB" sz="600" strike="noStrike">
                <a:solidFill>
                  <a:srgbClr val="0000CD"/>
                </a:solidFill>
                <a:latin typeface="Arial"/>
                <a:ea typeface="Arial"/>
                <a:cs typeface="Arial"/>
                <a:sym typeface="Arial"/>
              </a:rPr>
              <a:t>23/02/2026</a:t>
            </a:r>
            <a:endParaRPr b="0" sz="600" strike="noStrike">
              <a:latin typeface="Times New Roman"/>
              <a:ea typeface="Times New Roman"/>
              <a:cs typeface="Times New Roman"/>
              <a:sym typeface="Times New Roman"/>
            </a:endParaRPr>
          </a:p>
        </p:txBody>
      </p:sp>
      <p:sp>
        <p:nvSpPr>
          <p:cNvPr id="377" name="Google Shape;377;p84"/>
          <p:cNvSpPr txBox="1"/>
          <p:nvPr>
            <p:ph idx="4294967295" type="sldNum"/>
          </p:nvPr>
        </p:nvSpPr>
        <p:spPr>
          <a:xfrm>
            <a:off x="4452570" y="4795200"/>
            <a:ext cx="238680" cy="102600"/>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rgbClr val="0000CD"/>
              </a:buClr>
              <a:buSzPts val="600"/>
              <a:buFont typeface="Arial"/>
              <a:buNone/>
            </a:pPr>
            <a:fld id="{00000000-1234-1234-1234-123412341234}" type="slidenum">
              <a:rPr b="1" lang="en-GB" sz="600" strike="noStrike">
                <a:solidFill>
                  <a:srgbClr val="0000CD"/>
                </a:solidFill>
                <a:latin typeface="Arial"/>
                <a:ea typeface="Arial"/>
                <a:cs typeface="Arial"/>
                <a:sym typeface="Arial"/>
              </a:rPr>
              <a:t>‹#›</a:t>
            </a:fld>
            <a:endParaRPr b="0" sz="600" strike="noStrike">
              <a:latin typeface="Times New Roman"/>
              <a:ea typeface="Times New Roman"/>
              <a:cs typeface="Times New Roman"/>
              <a:sym typeface="Times New Roman"/>
            </a:endParaRPr>
          </a:p>
        </p:txBody>
      </p:sp>
      <p:sp>
        <p:nvSpPr>
          <p:cNvPr id="378" name="Google Shape;378;p84"/>
          <p:cNvSpPr txBox="1"/>
          <p:nvPr>
            <p:ph idx="4294967295" type="title"/>
          </p:nvPr>
        </p:nvSpPr>
        <p:spPr>
          <a:xfrm>
            <a:off x="237870" y="3198690"/>
            <a:ext cx="8267130" cy="138564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rgbClr val="0000CD"/>
              </a:buClr>
              <a:buSzPts val="4800"/>
              <a:buFont typeface="Arial"/>
              <a:buNone/>
            </a:pPr>
            <a:r>
              <a:rPr b="1" i="0" lang="en-GB" sz="4800" u="none" cap="none" strike="noStrike">
                <a:solidFill>
                  <a:srgbClr val="0000CD"/>
                </a:solidFill>
                <a:latin typeface="Arial"/>
                <a:ea typeface="Arial"/>
                <a:cs typeface="Arial"/>
                <a:sym typeface="Arial"/>
              </a:rPr>
              <a:t>Workshop</a:t>
            </a:r>
            <a:endParaRPr b="0" i="0" sz="48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85"/>
          <p:cNvSpPr txBox="1"/>
          <p:nvPr>
            <p:ph idx="4294967295" type="title"/>
          </p:nvPr>
        </p:nvSpPr>
        <p:spPr>
          <a:xfrm>
            <a:off x="238950" y="179280"/>
            <a:ext cx="3872070" cy="239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FFFFF"/>
              </a:buClr>
              <a:buSzPts val="4800"/>
              <a:buFont typeface="Arial"/>
              <a:buNone/>
            </a:pPr>
            <a:r>
              <a:rPr b="1" i="0" lang="en-GB" sz="4800" u="none" cap="none" strike="noStrike">
                <a:solidFill>
                  <a:srgbClr val="FFFFFF"/>
                </a:solidFill>
                <a:latin typeface="Arial"/>
                <a:ea typeface="Arial"/>
                <a:cs typeface="Arial"/>
                <a:sym typeface="Arial"/>
              </a:rPr>
              <a:t>Agenda</a:t>
            </a:r>
            <a:endParaRPr b="0" i="0" sz="4800" u="none" cap="none" strike="noStrike">
              <a:solidFill>
                <a:srgbClr val="000000"/>
              </a:solidFill>
              <a:latin typeface="Arial"/>
              <a:ea typeface="Arial"/>
              <a:cs typeface="Arial"/>
              <a:sym typeface="Arial"/>
            </a:endParaRPr>
          </a:p>
        </p:txBody>
      </p:sp>
      <p:sp>
        <p:nvSpPr>
          <p:cNvPr id="384" name="Google Shape;384;p85"/>
          <p:cNvSpPr txBox="1"/>
          <p:nvPr>
            <p:ph idx="4294967295" type="dt"/>
          </p:nvPr>
        </p:nvSpPr>
        <p:spPr>
          <a:xfrm>
            <a:off x="7980930" y="4795200"/>
            <a:ext cx="925020" cy="102600"/>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FFFFFF"/>
              </a:buClr>
              <a:buSzPts val="600"/>
              <a:buFont typeface="Arial"/>
              <a:buNone/>
            </a:pPr>
            <a:r>
              <a:rPr b="0" lang="en-GB" sz="600" strike="noStrike">
                <a:solidFill>
                  <a:srgbClr val="FFFFFF"/>
                </a:solidFill>
                <a:latin typeface="Arial"/>
                <a:ea typeface="Arial"/>
                <a:cs typeface="Arial"/>
                <a:sym typeface="Arial"/>
              </a:rPr>
              <a:t>23/02/2026</a:t>
            </a:r>
            <a:endParaRPr b="0" sz="600" strike="noStrike">
              <a:latin typeface="Times New Roman"/>
              <a:ea typeface="Times New Roman"/>
              <a:cs typeface="Times New Roman"/>
              <a:sym typeface="Times New Roman"/>
            </a:endParaRPr>
          </a:p>
        </p:txBody>
      </p:sp>
      <p:sp>
        <p:nvSpPr>
          <p:cNvPr id="385" name="Google Shape;385;p85"/>
          <p:cNvSpPr txBox="1"/>
          <p:nvPr>
            <p:ph idx="4294967295" type="sldNum"/>
          </p:nvPr>
        </p:nvSpPr>
        <p:spPr>
          <a:xfrm>
            <a:off x="4452570" y="4795200"/>
            <a:ext cx="238680" cy="102600"/>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rgbClr val="FFFFFF"/>
              </a:buClr>
              <a:buSzPts val="600"/>
              <a:buFont typeface="Arial"/>
              <a:buNone/>
            </a:pPr>
            <a:fld id="{00000000-1234-1234-1234-123412341234}" type="slidenum">
              <a:rPr b="1" lang="en-GB" sz="600" strike="noStrike">
                <a:solidFill>
                  <a:srgbClr val="FFFFFF"/>
                </a:solidFill>
                <a:latin typeface="Arial"/>
                <a:ea typeface="Arial"/>
                <a:cs typeface="Arial"/>
                <a:sym typeface="Arial"/>
              </a:rPr>
              <a:t>‹#›</a:t>
            </a:fld>
            <a:endParaRPr b="0" sz="600" strike="noStrike">
              <a:latin typeface="Times New Roman"/>
              <a:ea typeface="Times New Roman"/>
              <a:cs typeface="Times New Roman"/>
              <a:sym typeface="Times New Roman"/>
            </a:endParaRPr>
          </a:p>
        </p:txBody>
      </p:sp>
      <p:graphicFrame>
        <p:nvGraphicFramePr>
          <p:cNvPr id="386" name="Google Shape;386;p85"/>
          <p:cNvGraphicFramePr/>
          <p:nvPr/>
        </p:nvGraphicFramePr>
        <p:xfrm>
          <a:off x="4996785" y="1915840"/>
          <a:ext cx="3000000" cy="3000000"/>
        </p:xfrm>
        <a:graphic>
          <a:graphicData uri="http://schemas.openxmlformats.org/drawingml/2006/table">
            <a:tbl>
              <a:tblPr>
                <a:noFill/>
                <a:tableStyleId>{8A94520B-01C6-4E98-A791-48A5E3235AA9}</a:tableStyleId>
              </a:tblPr>
              <a:tblGrid>
                <a:gridCol w="460075"/>
                <a:gridCol w="3872325"/>
              </a:tblGrid>
              <a:tr h="198975">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1</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Introductions (1pm-1:40pm)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2</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Discussion- objectives (1:40pm- 2:10pm)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3</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Imperial session (2:20pm-2:40pm)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4</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Break (2:40pm-3pm)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5</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CNRS session (3pm-3:30pm)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6</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Discussion- current work (3:30pm-3:50pm)</a:t>
                      </a:r>
                      <a:endParaRPr b="0" sz="1200" u="none" cap="none" strike="noStrike">
                        <a:latin typeface="Arial"/>
                        <a:ea typeface="Arial"/>
                        <a:cs typeface="Arial"/>
                        <a:sym typeface="Arial"/>
                      </a:endParaRPr>
                    </a:p>
                  </a:txBody>
                  <a:tcPr marT="34300" marB="34300" marR="68600" marL="68600"/>
                </a:tc>
              </a:tr>
              <a:tr h="180350">
                <a:tc>
                  <a:txBody>
                    <a:bodyPr/>
                    <a:lstStyle/>
                    <a:p>
                      <a:pPr indent="0" lvl="0" marL="0" marR="0" rtl="0" algn="l">
                        <a:lnSpc>
                          <a:spcPct val="105000"/>
                        </a:lnSpc>
                        <a:spcBef>
                          <a:spcPts val="0"/>
                        </a:spcBef>
                        <a:spcAft>
                          <a:spcPts val="0"/>
                        </a:spcAft>
                        <a:buClr>
                          <a:srgbClr val="FFFFFF"/>
                        </a:buClr>
                        <a:buSzPts val="1200"/>
                        <a:buFont typeface="Arial"/>
                        <a:buNone/>
                      </a:pPr>
                      <a:r>
                        <a:rPr b="1" lang="en-GB" sz="1200" u="none" cap="none" strike="noStrike">
                          <a:solidFill>
                            <a:srgbClr val="FFFFFF"/>
                          </a:solidFill>
                          <a:latin typeface="Arial"/>
                          <a:ea typeface="Arial"/>
                          <a:cs typeface="Arial"/>
                          <a:sym typeface="Arial"/>
                        </a:rPr>
                        <a:t>7</a:t>
                      </a:r>
                      <a:endParaRPr b="0" sz="1200" u="none" cap="none" strike="noStrike">
                        <a:latin typeface="Arial"/>
                        <a:ea typeface="Arial"/>
                        <a:cs typeface="Arial"/>
                        <a:sym typeface="Arial"/>
                      </a:endParaRPr>
                    </a:p>
                  </a:txBody>
                  <a:tcPr marT="34300" marB="34300" marR="68600" marL="68600"/>
                </a:tc>
                <a:tc>
                  <a:txBody>
                    <a:bodyPr/>
                    <a:lstStyle/>
                    <a:p>
                      <a:pPr indent="0" lvl="0" marL="0" marR="0" rtl="0" algn="l">
                        <a:lnSpc>
                          <a:spcPct val="105000"/>
                        </a:lnSpc>
                        <a:spcBef>
                          <a:spcPts val="0"/>
                        </a:spcBef>
                        <a:spcAft>
                          <a:spcPts val="0"/>
                        </a:spcAft>
                        <a:buClr>
                          <a:srgbClr val="FFFFFF"/>
                        </a:buClr>
                        <a:buSzPts val="1200"/>
                        <a:buFont typeface="Arial"/>
                        <a:buNone/>
                      </a:pPr>
                      <a:r>
                        <a:rPr b="0" lang="en-GB" sz="1200" u="none" cap="none" strike="noStrike">
                          <a:solidFill>
                            <a:srgbClr val="FFFFFF"/>
                          </a:solidFill>
                          <a:latin typeface="Arial"/>
                          <a:ea typeface="Arial"/>
                          <a:cs typeface="Arial"/>
                          <a:sym typeface="Arial"/>
                        </a:rPr>
                        <a:t>Discussion- conclusion &amp; planning (3:50pm-4pm)</a:t>
                      </a:r>
                      <a:endParaRPr b="0" sz="1200" u="none" cap="none" strike="noStrike">
                        <a:latin typeface="Arial"/>
                        <a:ea typeface="Arial"/>
                        <a:cs typeface="Arial"/>
                        <a:sym typeface="Arial"/>
                      </a:endParaRPr>
                    </a:p>
                  </a:txBody>
                  <a:tcPr marT="34300" marB="34300" marR="68600" marL="68600"/>
                </a:tc>
              </a:tr>
              <a:tr h="181150">
                <a:tc>
                  <a:txBody>
                    <a:bodyPr/>
                    <a:lstStyle/>
                    <a:p>
                      <a:pPr indent="0" lvl="0" marL="0" rtl="0" algn="l">
                        <a:spcBef>
                          <a:spcPts val="0"/>
                        </a:spcBef>
                        <a:spcAft>
                          <a:spcPts val="0"/>
                        </a:spcAft>
                        <a:buNone/>
                      </a:pPr>
                      <a:r>
                        <a:t/>
                      </a:r>
                      <a:endParaRPr sz="1100"/>
                    </a:p>
                  </a:txBody>
                  <a:tcPr marT="68575" marB="68575" marR="68575" marL="68575"/>
                </a:tc>
                <a:tc>
                  <a:txBody>
                    <a:bodyPr/>
                    <a:lstStyle/>
                    <a:p>
                      <a:pPr indent="0" lvl="0" marL="0" rtl="0" algn="l">
                        <a:spcBef>
                          <a:spcPts val="0"/>
                        </a:spcBef>
                        <a:spcAft>
                          <a:spcPts val="0"/>
                        </a:spcAft>
                        <a:buNone/>
                      </a:pPr>
                      <a:r>
                        <a:t/>
                      </a:r>
                      <a:endParaRPr sz="1100"/>
                    </a:p>
                  </a:txBody>
                  <a:tcPr marT="68575" marB="68575" marR="68575" marL="68575"/>
                </a:tc>
              </a:tr>
            </a:tbl>
          </a:graphicData>
        </a:graphic>
      </p:graphicFrame>
      <p:pic>
        <p:nvPicPr>
          <p:cNvPr id="387" name="Google Shape;387;p85"/>
          <p:cNvPicPr preferRelativeResize="0"/>
          <p:nvPr/>
        </p:nvPicPr>
        <p:blipFill rotWithShape="1">
          <a:blip r:embed="rId3">
            <a:alphaModFix/>
          </a:blip>
          <a:srcRect b="0" l="0" r="0" t="0"/>
          <a:stretch/>
        </p:blipFill>
        <p:spPr>
          <a:xfrm>
            <a:off x="208170" y="1184490"/>
            <a:ext cx="4651830" cy="3135510"/>
          </a:xfrm>
          <a:prstGeom prst="rect">
            <a:avLst/>
          </a:prstGeom>
          <a:noFill/>
          <a:ln>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86"/>
          <p:cNvSpPr txBox="1"/>
          <p:nvPr>
            <p:ph idx="4294967295" type="title"/>
          </p:nvPr>
        </p:nvSpPr>
        <p:spPr>
          <a:xfrm>
            <a:off x="238140" y="2503980"/>
            <a:ext cx="6857730" cy="137133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FFFFF"/>
              </a:buClr>
              <a:buSzPts val="4800"/>
              <a:buFont typeface="Arial"/>
              <a:buNone/>
            </a:pPr>
            <a:r>
              <a:rPr b="1" i="0" lang="en-GB" sz="4800" u="none" cap="none" strike="noStrike">
                <a:solidFill>
                  <a:srgbClr val="FFFFFF"/>
                </a:solidFill>
                <a:latin typeface="Arial"/>
                <a:ea typeface="Arial"/>
                <a:cs typeface="Arial"/>
                <a:sym typeface="Arial"/>
              </a:rPr>
              <a:t>Thank you</a:t>
            </a:r>
            <a:endParaRPr b="0" i="0" sz="4800" u="none" cap="none" strike="noStrike">
              <a:solidFill>
                <a:srgbClr val="000000"/>
              </a:solidFill>
              <a:latin typeface="Arial"/>
              <a:ea typeface="Arial"/>
              <a:cs typeface="Arial"/>
              <a:sym typeface="Arial"/>
            </a:endParaRPr>
          </a:p>
        </p:txBody>
      </p:sp>
      <p:sp>
        <p:nvSpPr>
          <p:cNvPr id="393" name="Google Shape;393;p86"/>
          <p:cNvSpPr txBox="1"/>
          <p:nvPr>
            <p:ph idx="4294967295" type="body"/>
          </p:nvPr>
        </p:nvSpPr>
        <p:spPr>
          <a:xfrm>
            <a:off x="247590" y="4408830"/>
            <a:ext cx="8527410" cy="48897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rgbClr val="FFFFFF"/>
              </a:buClr>
              <a:buSzPts val="1500"/>
              <a:buFont typeface="Arial"/>
              <a:buNone/>
            </a:pPr>
            <a:r>
              <a:rPr b="1" i="0" lang="en-GB" sz="1500" u="none" cap="none" strike="noStrike">
                <a:solidFill>
                  <a:srgbClr val="FFFFFF"/>
                </a:solidFill>
                <a:latin typeface="Arial"/>
                <a:ea typeface="Arial"/>
                <a:cs typeface="Arial"/>
                <a:sym typeface="Arial"/>
              </a:rPr>
              <a:t>CNRS/Imperial 1</a:t>
            </a:r>
            <a:r>
              <a:rPr b="1" baseline="30000" i="0" lang="en-GB" sz="1500" u="none" cap="none" strike="noStrike">
                <a:solidFill>
                  <a:srgbClr val="FFFFFF"/>
                </a:solidFill>
                <a:latin typeface="Arial"/>
                <a:ea typeface="Arial"/>
                <a:cs typeface="Arial"/>
                <a:sym typeface="Arial"/>
              </a:rPr>
              <a:t>st</a:t>
            </a:r>
            <a:r>
              <a:rPr b="1" i="0" lang="en-GB" sz="1500" u="none" cap="none" strike="noStrike">
                <a:solidFill>
                  <a:srgbClr val="FFFFFF"/>
                </a:solidFill>
                <a:latin typeface="Arial"/>
                <a:ea typeface="Arial"/>
                <a:cs typeface="Arial"/>
                <a:sym typeface="Arial"/>
              </a:rPr>
              <a:t> Workshop on Charged Particles for Cancer Therapy </a:t>
            </a:r>
            <a:endParaRPr b="0" i="0" sz="1500" u="none" cap="none" strike="noStrike">
              <a:solidFill>
                <a:srgbClr val="000000"/>
              </a:solidFill>
              <a:latin typeface="Arial"/>
              <a:ea typeface="Arial"/>
              <a:cs typeface="Arial"/>
              <a:sym typeface="Arial"/>
            </a:endParaRPr>
          </a:p>
          <a:p>
            <a:pPr indent="0" lvl="0" marL="0" marR="0" rtl="0" algn="l">
              <a:lnSpc>
                <a:spcPct val="105000"/>
              </a:lnSpc>
              <a:spcBef>
                <a:spcPts val="0"/>
              </a:spcBef>
              <a:spcAft>
                <a:spcPts val="0"/>
              </a:spcAft>
              <a:buClr>
                <a:srgbClr val="FFFFFF"/>
              </a:buClr>
              <a:buSzPts val="1500"/>
              <a:buFont typeface="Arial"/>
              <a:buNone/>
            </a:pPr>
            <a:r>
              <a:rPr b="1" i="0" lang="en-GB" sz="1500" u="none" cap="none" strike="noStrike">
                <a:solidFill>
                  <a:srgbClr val="FFFFFF"/>
                </a:solidFill>
                <a:latin typeface="Arial"/>
                <a:ea typeface="Arial"/>
                <a:cs typeface="Arial"/>
                <a:sym typeface="Arial"/>
              </a:rPr>
              <a:t>23/02/2026</a:t>
            </a:r>
            <a:endParaRPr b="0" i="0" sz="1500" u="none" cap="none" strike="noStrike">
              <a:solidFill>
                <a:srgbClr val="000000"/>
              </a:solidFill>
              <a:latin typeface="Arial"/>
              <a:ea typeface="Arial"/>
              <a:cs typeface="Arial"/>
              <a:sym typeface="Aria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80"/>
      </a:dk2>
      <a:lt2>
        <a:srgbClr val="F5F5F5"/>
      </a:lt2>
      <a:accent1>
        <a:srgbClr val="0000CD"/>
      </a:accent1>
      <a:accent2>
        <a:srgbClr val="C71585"/>
      </a:accent2>
      <a:accent3>
        <a:srgbClr val="7B68EE"/>
      </a:accent3>
      <a:accent4>
        <a:srgbClr val="FF0000"/>
      </a:accent4>
      <a:accent5>
        <a:srgbClr val="FF4500"/>
      </a:accent5>
      <a:accent6>
        <a:srgbClr val="006400"/>
      </a:accent6>
      <a:hlink>
        <a:srgbClr val="000080"/>
      </a:hlink>
      <a:folHlink>
        <a:srgbClr val="C7158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80"/>
      </a:dk2>
      <a:lt2>
        <a:srgbClr val="F5F5F5"/>
      </a:lt2>
      <a:accent1>
        <a:srgbClr val="0000CD"/>
      </a:accent1>
      <a:accent2>
        <a:srgbClr val="C71585"/>
      </a:accent2>
      <a:accent3>
        <a:srgbClr val="7B68EE"/>
      </a:accent3>
      <a:accent4>
        <a:srgbClr val="FF0000"/>
      </a:accent4>
      <a:accent5>
        <a:srgbClr val="FF4500"/>
      </a:accent5>
      <a:accent6>
        <a:srgbClr val="006400"/>
      </a:accent6>
      <a:hlink>
        <a:srgbClr val="000080"/>
      </a:hlink>
      <a:folHlink>
        <a:srgbClr val="C7158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80"/>
      </a:dk2>
      <a:lt2>
        <a:srgbClr val="F5F5F5"/>
      </a:lt2>
      <a:accent1>
        <a:srgbClr val="0000CD"/>
      </a:accent1>
      <a:accent2>
        <a:srgbClr val="C71585"/>
      </a:accent2>
      <a:accent3>
        <a:srgbClr val="7B68EE"/>
      </a:accent3>
      <a:accent4>
        <a:srgbClr val="FF0000"/>
      </a:accent4>
      <a:accent5>
        <a:srgbClr val="FF4500"/>
      </a:accent5>
      <a:accent6>
        <a:srgbClr val="006400"/>
      </a:accent6>
      <a:hlink>
        <a:srgbClr val="000080"/>
      </a:hlink>
      <a:folHlink>
        <a:srgbClr val="C7158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80"/>
      </a:dk2>
      <a:lt2>
        <a:srgbClr val="F5F5F5"/>
      </a:lt2>
      <a:accent1>
        <a:srgbClr val="0000CD"/>
      </a:accent1>
      <a:accent2>
        <a:srgbClr val="C71585"/>
      </a:accent2>
      <a:accent3>
        <a:srgbClr val="7B68EE"/>
      </a:accent3>
      <a:accent4>
        <a:srgbClr val="FF0000"/>
      </a:accent4>
      <a:accent5>
        <a:srgbClr val="FF4500"/>
      </a:accent5>
      <a:accent6>
        <a:srgbClr val="006400"/>
      </a:accent6>
      <a:hlink>
        <a:srgbClr val="000080"/>
      </a:hlink>
      <a:folHlink>
        <a:srgbClr val="C7158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80"/>
      </a:dk2>
      <a:lt2>
        <a:srgbClr val="F5F5F5"/>
      </a:lt2>
      <a:accent1>
        <a:srgbClr val="0000CD"/>
      </a:accent1>
      <a:accent2>
        <a:srgbClr val="C71585"/>
      </a:accent2>
      <a:accent3>
        <a:srgbClr val="7B68EE"/>
      </a:accent3>
      <a:accent4>
        <a:srgbClr val="FF0000"/>
      </a:accent4>
      <a:accent5>
        <a:srgbClr val="FF4500"/>
      </a:accent5>
      <a:accent6>
        <a:srgbClr val="006400"/>
      </a:accent6>
      <a:hlink>
        <a:srgbClr val="000080"/>
      </a:hlink>
      <a:folHlink>
        <a:srgbClr val="C7158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