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9D15C8-3856-2848-A5BA-D53AEA47D7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1D5EDB-888F-0D40-AF71-38CF557D66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AD097B-FC64-BF4F-8DFB-9097300B2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FFD3E4-318E-3240-9864-8F7CBAE1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94DD21-3AE0-9447-884C-115B0F619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90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D0519-C489-DB4F-91D5-110B6815A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9CC9F2-9DFE-CD41-86F9-1FD57F6E04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5E830-290B-CC49-947B-AF610372A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8A21B-38E1-E74D-9AE3-297C1B2B4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F6F43E-6ED5-3342-A397-47832584E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099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C79503-9AE6-AD45-AC0A-4D5DBCD972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FD85A4-CB40-1443-B8ED-D2824CF89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2BC8DE-27E5-8D4C-89F9-12A5BE313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1CB06-871A-F54C-A582-DD08C0363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485558-5AC8-0041-BD5D-75A26023C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628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A0BB4-66E3-DF4C-8A92-4BED2242D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3987A-2F07-2741-937C-EB7CD6FA30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286535-97FC-D24E-B957-67D4AD955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498EAC-FA04-D746-9083-E263471AF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8CC2BC-D40C-B64E-B528-949D25C25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605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F129-8B65-774A-9087-6FB87BF0C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A7F12-DBED-6B4C-B3BE-54E2C2023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7D8030-41FA-7D4B-834C-F2130C4EF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A011E0-640B-AC47-A7A2-E5D869E8A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A7C7B7-93BF-4342-887E-76937FEAF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68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641C8-7DD3-7349-A52D-895110B06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17010-F1B0-8648-874A-9925B8C2FA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EECB89-9321-B642-A81C-ED86352971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AFA3D-E3A9-C54E-8739-3E1F9493B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C0DF64-3D1B-D64D-BD23-D41E9710B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699585-8EEA-3545-9A6E-6A6B31480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291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CC0225-AEED-8E4C-BF28-5C2C5DC17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C35219-E733-3D4A-92DA-AA4ED817C0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844D53-57C5-624C-9E9C-3A96F3D48E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EFC15A-68A2-EC42-8DD9-1CF03C3C9C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5ACDBE-82B3-2B4F-975B-B886DD89AF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9A3878-716C-5F48-A629-A1A3EE0D5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B5C5D0-0D60-2541-8817-268622373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CD2023-2AC3-B142-9D4E-CC153D01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697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170AE-51B0-CA47-99FC-BDEC6B3E1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3ADBD0-9AAC-CD4A-B80F-870B35E79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CEB44A-6F8D-CB47-846A-BB120A6A2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DAACA0-53C7-AC49-8C79-EEC434213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372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8D19FD-7143-2F40-BF67-B2AF7BF34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3F8C0E-6BC7-1E45-9DFF-7486F23A4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61B62D-BEAA-2E47-B258-0A11B2D6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35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5647B-C09D-1245-B6CD-4C33E018B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330A4-286C-2A44-A195-40CD06E01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693772-FEC6-F34B-806C-917BDBD106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9C1A97-C405-0147-83BC-33C9CA273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07B073-6BA2-1640-8DDD-1BAFE7A32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F87B0A-A976-9A4F-AB48-B4EA154CD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00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20E79-7A3C-E24C-9524-673BB0793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4F3BD8-AF59-9C4C-BB14-24E5752ECE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06561E-B53B-5F4A-BA88-C711A8C143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5105F6-9C70-9344-B737-4239D77DE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52FD35-0C2F-2645-8E0C-FABFA5C0A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7A3979-6751-2A49-8431-E0A7C216D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254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DA9454-1CB3-2D41-A4CE-27A9EF54B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C5EBB1-BB84-0E41-96EB-DBE10CFE79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391087-7FBA-2A41-AF4A-35DC73B692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168AE-3F21-D242-8FB8-EE644C488FCA}" type="datetimeFigureOut">
              <a:rPr lang="en-US" smtClean="0"/>
              <a:t>3/24/21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DD465C-F535-3745-A3D2-976A1AB23E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33630-95E9-6E44-AB76-0286EA084C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9BBEF-07CB-6144-B92E-5FC64707D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66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124DF021-7DB7-D34C-BF1D-B01BAC2E0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428" y="326571"/>
            <a:ext cx="8273144" cy="6204858"/>
          </a:xfrm>
          <a:prstGeom prst="rect">
            <a:avLst/>
          </a:prstGeom>
          <a:ln>
            <a:solidFill>
              <a:srgbClr val="00B050"/>
            </a:solidFill>
          </a:ln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21164A8-A7A4-A04C-9DBD-2603EEEF9CCD}"/>
              </a:ext>
            </a:extLst>
          </p:cNvPr>
          <p:cNvCxnSpPr/>
          <p:nvPr/>
        </p:nvCxnSpPr>
        <p:spPr>
          <a:xfrm flipH="1">
            <a:off x="3320143" y="1698171"/>
            <a:ext cx="1034143" cy="39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8E7A085-F7D0-404A-AD99-6D0747E3A98A}"/>
              </a:ext>
            </a:extLst>
          </p:cNvPr>
          <p:cNvCxnSpPr/>
          <p:nvPr/>
        </p:nvCxnSpPr>
        <p:spPr>
          <a:xfrm>
            <a:off x="4354286" y="4506686"/>
            <a:ext cx="0" cy="522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F4387C7-B565-3F45-A8AF-0480BF01DB64}"/>
              </a:ext>
            </a:extLst>
          </p:cNvPr>
          <p:cNvCxnSpPr/>
          <p:nvPr/>
        </p:nvCxnSpPr>
        <p:spPr>
          <a:xfrm>
            <a:off x="5214257" y="4887686"/>
            <a:ext cx="0" cy="391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EF5B71F-D64A-7F48-BB21-25B08FFA97D0}"/>
              </a:ext>
            </a:extLst>
          </p:cNvPr>
          <p:cNvSpPr txBox="1"/>
          <p:nvPr/>
        </p:nvSpPr>
        <p:spPr>
          <a:xfrm>
            <a:off x="4441371" y="1556657"/>
            <a:ext cx="6116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HT: is this real?  Its an energy deposit for z=-150 mm and t=0 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8D61E0-07DC-EE4F-88EC-09E89FD65812}"/>
              </a:ext>
            </a:extLst>
          </p:cNvPr>
          <p:cNvSpPr txBox="1"/>
          <p:nvPr/>
        </p:nvSpPr>
        <p:spPr>
          <a:xfrm>
            <a:off x="4441371" y="4397829"/>
            <a:ext cx="6265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 didn’t looking into these peaks, HT, do you know how they arise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A19D597-60C7-8648-A173-BF06DBC1FE5D}"/>
              </a:ext>
            </a:extLst>
          </p:cNvPr>
          <p:cNvSpPr txBox="1"/>
          <p:nvPr/>
        </p:nvSpPr>
        <p:spPr>
          <a:xfrm>
            <a:off x="1632857" y="174171"/>
            <a:ext cx="3784306" cy="369332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Energy summed in 1 mm bins across z</a:t>
            </a:r>
          </a:p>
        </p:txBody>
      </p:sp>
    </p:spTree>
    <p:extLst>
      <p:ext uri="{BB962C8B-B14F-4D97-AF65-F5344CB8AC3E}">
        <p14:creationId xmlns:p14="http://schemas.microsoft.com/office/powerpoint/2010/main" val="827891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43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Kenneth Long</dc:creator>
  <cp:lastModifiedBy>Kenneth Long</cp:lastModifiedBy>
  <cp:revision>1</cp:revision>
  <dcterms:created xsi:type="dcterms:W3CDTF">2021-03-24T08:39:52Z</dcterms:created>
  <dcterms:modified xsi:type="dcterms:W3CDTF">2021-03-24T08:43:49Z</dcterms:modified>
</cp:coreProperties>
</file>